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6"/>
    <p:sldMasterId id="2147483738" r:id="rId7"/>
  </p:sldMasterIdLst>
  <p:notesMasterIdLst>
    <p:notesMasterId r:id="rId34"/>
  </p:notesMasterIdLst>
  <p:handoutMasterIdLst>
    <p:handoutMasterId r:id="rId35"/>
  </p:handoutMasterIdLst>
  <p:sldIdLst>
    <p:sldId id="360" r:id="rId8"/>
    <p:sldId id="279" r:id="rId9"/>
    <p:sldId id="1256" r:id="rId10"/>
    <p:sldId id="1257" r:id="rId11"/>
    <p:sldId id="11574" r:id="rId12"/>
    <p:sldId id="492" r:id="rId13"/>
    <p:sldId id="1278" r:id="rId14"/>
    <p:sldId id="11549" r:id="rId15"/>
    <p:sldId id="11551" r:id="rId16"/>
    <p:sldId id="11546" r:id="rId17"/>
    <p:sldId id="11554" r:id="rId18"/>
    <p:sldId id="11558" r:id="rId19"/>
    <p:sldId id="11559" r:id="rId20"/>
    <p:sldId id="11561" r:id="rId21"/>
    <p:sldId id="11555" r:id="rId22"/>
    <p:sldId id="11582" r:id="rId23"/>
    <p:sldId id="332" r:id="rId24"/>
    <p:sldId id="11581" r:id="rId25"/>
    <p:sldId id="11579" r:id="rId26"/>
    <p:sldId id="11557" r:id="rId27"/>
    <p:sldId id="11585" r:id="rId28"/>
    <p:sldId id="11570" r:id="rId29"/>
    <p:sldId id="11542" r:id="rId30"/>
    <p:sldId id="11544" r:id="rId31"/>
    <p:sldId id="488" r:id="rId32"/>
    <p:sldId id="11577" r:id="rId33"/>
  </p:sldIdLst>
  <p:sldSz cx="12192000" cy="6858000"/>
  <p:notesSz cx="6980238"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orient="horz" pos="2251" userDrawn="1">
          <p15:clr>
            <a:srgbClr val="A4A3A4"/>
          </p15:clr>
        </p15:guide>
        <p15:guide id="3" orient="horz" pos="3793" userDrawn="1">
          <p15:clr>
            <a:srgbClr val="A4A3A4"/>
          </p15:clr>
        </p15:guide>
        <p15:guide id="4" orient="horz" pos="164" userDrawn="1">
          <p15:clr>
            <a:srgbClr val="A4A3A4"/>
          </p15:clr>
        </p15:guide>
        <p15:guide id="5" orient="horz" pos="527" userDrawn="1">
          <p15:clr>
            <a:srgbClr val="A4A3A4"/>
          </p15:clr>
        </p15:guide>
        <p15:guide id="6" orient="horz" pos="2341" userDrawn="1">
          <p15:clr>
            <a:srgbClr val="A4A3A4"/>
          </p15:clr>
        </p15:guide>
        <p15:guide id="7" orient="horz" pos="1525" userDrawn="1">
          <p15:clr>
            <a:srgbClr val="A4A3A4"/>
          </p15:clr>
        </p15:guide>
        <p15:guide id="8" orient="horz" pos="2931" userDrawn="1">
          <p15:clr>
            <a:srgbClr val="A4A3A4"/>
          </p15:clr>
        </p15:guide>
        <p15:guide id="9" orient="horz" pos="3929" userDrawn="1">
          <p15:clr>
            <a:srgbClr val="A4A3A4"/>
          </p15:clr>
        </p15:guide>
        <p15:guide id="10" pos="272" userDrawn="1">
          <p15:clr>
            <a:srgbClr val="A4A3A4"/>
          </p15:clr>
        </p15:guide>
        <p15:guide id="11" pos="7408" userDrawn="1">
          <p15:clr>
            <a:srgbClr val="A4A3A4"/>
          </p15:clr>
        </p15:guide>
        <p15:guide id="12" pos="3780" userDrawn="1">
          <p15:clr>
            <a:srgbClr val="A4A3A4"/>
          </p15:clr>
        </p15:guide>
        <p15:guide id="13" pos="390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9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73452C-214A-1BBE-3626-0314CC63FB04}" name="Rada Nawwaf Nafe Naji" initials="RNNN" userId="S::rnaji@worldbank.org::f33322bd-5343-4f65-82f2-5949ac860b6e" providerId="AD"/>
  <p188:author id="{60E47581-3924-C1E1-1DCD-8834A481FCD8}" name="Loli Arribas-Banos" initials="LAB" userId="S::larribasbanos@worldbank.org::f6fa3c15-2c1b-4703-9bea-641f1fb36c75" providerId="AD"/>
  <p188:author id="{1A25ED8B-E792-BE6C-13D5-7969AFC08CDF}" name="Pablo Ariel Acosta" initials="PAA" userId="S::pacosta@worldbank.org::97c146ad-3a6d-414d-ba15-78374ebc16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iden C. Dillard" initials="RCD" lastIdx="2" clrIdx="0">
    <p:extLst>
      <p:ext uri="{19B8F6BF-5375-455C-9EA6-DF929625EA0E}">
        <p15:presenceInfo xmlns:p15="http://schemas.microsoft.com/office/powerpoint/2012/main" userId="S-1-5-21-88094858-919529-1617787245-170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9B3"/>
    <a:srgbClr val="FF7221"/>
    <a:srgbClr val="FFFF00"/>
    <a:srgbClr val="CCCC00"/>
    <a:srgbClr val="3C87BA"/>
    <a:srgbClr val="D7DAF5"/>
    <a:srgbClr val="009FDA"/>
    <a:srgbClr val="007BFF"/>
    <a:srgbClr val="BEDA00"/>
    <a:srgbClr val="00AD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7A4970-9160-4623-928A-9D93B80B7268}" v="138" dt="2025-02-06T03:08:49.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9"/>
    <p:restoredTop sz="94725" autoAdjust="0"/>
  </p:normalViewPr>
  <p:slideViewPr>
    <p:cSldViewPr snapToGrid="0">
      <p:cViewPr>
        <p:scale>
          <a:sx n="54" d="100"/>
          <a:sy n="54" d="100"/>
        </p:scale>
        <p:origin x="340" y="264"/>
      </p:cViewPr>
      <p:guideLst>
        <p:guide orient="horz" pos="799"/>
        <p:guide orient="horz" pos="2251"/>
        <p:guide orient="horz" pos="3793"/>
        <p:guide orient="horz" pos="164"/>
        <p:guide orient="horz" pos="527"/>
        <p:guide orient="horz" pos="2341"/>
        <p:guide orient="horz" pos="1525"/>
        <p:guide orient="horz" pos="2931"/>
        <p:guide orient="horz" pos="3929"/>
        <p:guide pos="272"/>
        <p:guide pos="7408"/>
        <p:guide pos="3780"/>
        <p:guide pos="3900"/>
      </p:guideLst>
    </p:cSldViewPr>
  </p:slideViewPr>
  <p:notesTextViewPr>
    <p:cViewPr>
      <p:scale>
        <a:sx n="1" d="1"/>
        <a:sy n="1" d="1"/>
      </p:scale>
      <p:origin x="0" y="0"/>
    </p:cViewPr>
  </p:notesTextViewPr>
  <p:notesViewPr>
    <p:cSldViewPr snapToGrid="0">
      <p:cViewPr varScale="1">
        <p:scale>
          <a:sx n="66" d="100"/>
          <a:sy n="66" d="100"/>
        </p:scale>
        <p:origin x="3110" y="34"/>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stavo Demarco" userId="c0ff1a21-0fb8-484f-aca7-e4fe73bd465e" providerId="ADAL" clId="{D07A4970-9160-4623-928A-9D93B80B7268}"/>
    <pc:docChg chg="undo custSel modSld sldOrd">
      <pc:chgData name="Gustavo Demarco" userId="c0ff1a21-0fb8-484f-aca7-e4fe73bd465e" providerId="ADAL" clId="{D07A4970-9160-4623-928A-9D93B80B7268}" dt="2025-02-06T03:17:54.667" v="193" actId="26606"/>
      <pc:docMkLst>
        <pc:docMk/>
      </pc:docMkLst>
      <pc:sldChg chg="addSp delSp modSp mod setBg setFolMasterObjs">
        <pc:chgData name="Gustavo Demarco" userId="c0ff1a21-0fb8-484f-aca7-e4fe73bd465e" providerId="ADAL" clId="{D07A4970-9160-4623-928A-9D93B80B7268}" dt="2025-02-06T03:14:03.224" v="172" actId="27636"/>
        <pc:sldMkLst>
          <pc:docMk/>
          <pc:sldMk cId="130766142" sldId="360"/>
        </pc:sldMkLst>
        <pc:spChg chg="mod">
          <ac:chgData name="Gustavo Demarco" userId="c0ff1a21-0fb8-484f-aca7-e4fe73bd465e" providerId="ADAL" clId="{D07A4970-9160-4623-928A-9D93B80B7268}" dt="2025-02-06T03:13:19.169" v="165" actId="1076"/>
          <ac:spMkLst>
            <pc:docMk/>
            <pc:sldMk cId="130766142" sldId="360"/>
            <ac:spMk id="4" creationId="{02359E58-FDE6-7883-77E9-DE427BF82443}"/>
          </ac:spMkLst>
        </pc:spChg>
        <pc:spChg chg="mod">
          <ac:chgData name="Gustavo Demarco" userId="c0ff1a21-0fb8-484f-aca7-e4fe73bd465e" providerId="ADAL" clId="{D07A4970-9160-4623-928A-9D93B80B7268}" dt="2025-02-06T03:14:03.224" v="172" actId="27636"/>
          <ac:spMkLst>
            <pc:docMk/>
            <pc:sldMk cId="130766142" sldId="360"/>
            <ac:spMk id="23" creationId="{00000000-0000-0000-0000-000000000000}"/>
          </ac:spMkLst>
        </pc:spChg>
        <pc:spChg chg="add del">
          <ac:chgData name="Gustavo Demarco" userId="c0ff1a21-0fb8-484f-aca7-e4fe73bd465e" providerId="ADAL" clId="{D07A4970-9160-4623-928A-9D93B80B7268}" dt="2025-02-06T03:12:38.183" v="157" actId="26606"/>
          <ac:spMkLst>
            <pc:docMk/>
            <pc:sldMk cId="130766142" sldId="360"/>
            <ac:spMk id="40" creationId="{A65AC7D1-EAA9-48F5-B509-60A7F50BF703}"/>
          </ac:spMkLst>
        </pc:spChg>
        <pc:spChg chg="add del">
          <ac:chgData name="Gustavo Demarco" userId="c0ff1a21-0fb8-484f-aca7-e4fe73bd465e" providerId="ADAL" clId="{D07A4970-9160-4623-928A-9D93B80B7268}" dt="2025-02-06T03:12:38.183" v="157" actId="26606"/>
          <ac:spMkLst>
            <pc:docMk/>
            <pc:sldMk cId="130766142" sldId="360"/>
            <ac:spMk id="42" creationId="{D6320AF9-619A-4175-865B-5663E1AEF4C5}"/>
          </ac:spMkLst>
        </pc:spChg>
        <pc:spChg chg="add del">
          <ac:chgData name="Gustavo Demarco" userId="c0ff1a21-0fb8-484f-aca7-e4fe73bd465e" providerId="ADAL" clId="{D07A4970-9160-4623-928A-9D93B80B7268}" dt="2025-02-06T03:12:38.183" v="157" actId="26606"/>
          <ac:spMkLst>
            <pc:docMk/>
            <pc:sldMk cId="130766142" sldId="360"/>
            <ac:spMk id="48" creationId="{7E018740-5C2B-4A41-AC1A-7E68D1EC1954}"/>
          </ac:spMkLst>
        </pc:spChg>
        <pc:spChg chg="add del">
          <ac:chgData name="Gustavo Demarco" userId="c0ff1a21-0fb8-484f-aca7-e4fe73bd465e" providerId="ADAL" clId="{D07A4970-9160-4623-928A-9D93B80B7268}" dt="2025-02-06T03:12:38.183" v="157" actId="26606"/>
          <ac:spMkLst>
            <pc:docMk/>
            <pc:sldMk cId="130766142" sldId="360"/>
            <ac:spMk id="50" creationId="{166F75A4-C475-4941-8EE2-B80A06A2C1BB}"/>
          </ac:spMkLst>
        </pc:spChg>
        <pc:spChg chg="add del">
          <ac:chgData name="Gustavo Demarco" userId="c0ff1a21-0fb8-484f-aca7-e4fe73bd465e" providerId="ADAL" clId="{D07A4970-9160-4623-928A-9D93B80B7268}" dt="2025-02-06T03:12:38.183" v="157" actId="26606"/>
          <ac:spMkLst>
            <pc:docMk/>
            <pc:sldMk cId="130766142" sldId="360"/>
            <ac:spMk id="52" creationId="{A032553A-72E8-4B0D-8405-FF9771C9AF05}"/>
          </ac:spMkLst>
        </pc:spChg>
        <pc:spChg chg="add del">
          <ac:chgData name="Gustavo Demarco" userId="c0ff1a21-0fb8-484f-aca7-e4fe73bd465e" providerId="ADAL" clId="{D07A4970-9160-4623-928A-9D93B80B7268}" dt="2025-02-06T03:12:38.183" v="157" actId="26606"/>
          <ac:spMkLst>
            <pc:docMk/>
            <pc:sldMk cId="130766142" sldId="360"/>
            <ac:spMk id="54" creationId="{765800AC-C3B9-498E-87BC-29FAE4C76B21}"/>
          </ac:spMkLst>
        </pc:spChg>
        <pc:spChg chg="add del">
          <ac:chgData name="Gustavo Demarco" userId="c0ff1a21-0fb8-484f-aca7-e4fe73bd465e" providerId="ADAL" clId="{D07A4970-9160-4623-928A-9D93B80B7268}" dt="2025-02-06T03:12:38.183" v="157" actId="26606"/>
          <ac:spMkLst>
            <pc:docMk/>
            <pc:sldMk cId="130766142" sldId="360"/>
            <ac:spMk id="56" creationId="{1F9D6ACB-2FF4-49F9-978A-E0D5327FC635}"/>
          </ac:spMkLst>
        </pc:spChg>
        <pc:spChg chg="add del">
          <ac:chgData name="Gustavo Demarco" userId="c0ff1a21-0fb8-484f-aca7-e4fe73bd465e" providerId="ADAL" clId="{D07A4970-9160-4623-928A-9D93B80B7268}" dt="2025-02-06T03:12:38.183" v="157" actId="26606"/>
          <ac:spMkLst>
            <pc:docMk/>
            <pc:sldMk cId="130766142" sldId="360"/>
            <ac:spMk id="58" creationId="{A5EC319D-0FEA-4B95-A3EA-01E35672C95B}"/>
          </ac:spMkLst>
        </pc:spChg>
        <pc:spChg chg="add del">
          <ac:chgData name="Gustavo Demarco" userId="c0ff1a21-0fb8-484f-aca7-e4fe73bd465e" providerId="ADAL" clId="{D07A4970-9160-4623-928A-9D93B80B7268}" dt="2025-02-06T03:12:45.369" v="161" actId="26606"/>
          <ac:spMkLst>
            <pc:docMk/>
            <pc:sldMk cId="130766142" sldId="360"/>
            <ac:spMk id="71" creationId="{9F4444CE-BC8D-4D61-B303-4C05614E62AB}"/>
          </ac:spMkLst>
        </pc:spChg>
        <pc:spChg chg="add del">
          <ac:chgData name="Gustavo Demarco" userId="c0ff1a21-0fb8-484f-aca7-e4fe73bd465e" providerId="ADAL" clId="{D07A4970-9160-4623-928A-9D93B80B7268}" dt="2025-02-06T03:12:45.369" v="161" actId="26606"/>
          <ac:spMkLst>
            <pc:docMk/>
            <pc:sldMk cId="130766142" sldId="360"/>
            <ac:spMk id="72" creationId="{62423CA5-E2E1-4789-B759-9906C1C94063}"/>
          </ac:spMkLst>
        </pc:spChg>
        <pc:spChg chg="add del">
          <ac:chgData name="Gustavo Demarco" userId="c0ff1a21-0fb8-484f-aca7-e4fe73bd465e" providerId="ADAL" clId="{D07A4970-9160-4623-928A-9D93B80B7268}" dt="2025-02-06T03:12:45.369" v="161" actId="26606"/>
          <ac:spMkLst>
            <pc:docMk/>
            <pc:sldMk cId="130766142" sldId="360"/>
            <ac:spMk id="73" creationId="{73772B81-181F-48B7-8826-4D9686D15DF5}"/>
          </ac:spMkLst>
        </pc:spChg>
        <pc:spChg chg="add del">
          <ac:chgData name="Gustavo Demarco" userId="c0ff1a21-0fb8-484f-aca7-e4fe73bd465e" providerId="ADAL" clId="{D07A4970-9160-4623-928A-9D93B80B7268}" dt="2025-02-06T03:12:45.369" v="161" actId="26606"/>
          <ac:spMkLst>
            <pc:docMk/>
            <pc:sldMk cId="130766142" sldId="360"/>
            <ac:spMk id="74" creationId="{B2205F6E-03C6-4E92-877C-E2482F6599AA}"/>
          </ac:spMkLst>
        </pc:spChg>
        <pc:spChg chg="add">
          <ac:chgData name="Gustavo Demarco" userId="c0ff1a21-0fb8-484f-aca7-e4fe73bd465e" providerId="ADAL" clId="{D07A4970-9160-4623-928A-9D93B80B7268}" dt="2025-02-06T03:12:47.893" v="164" actId="26606"/>
          <ac:spMkLst>
            <pc:docMk/>
            <pc:sldMk cId="130766142" sldId="360"/>
            <ac:spMk id="87" creationId="{A65AC7D1-EAA9-48F5-B509-60A7F50BF703}"/>
          </ac:spMkLst>
        </pc:spChg>
        <pc:spChg chg="add">
          <ac:chgData name="Gustavo Demarco" userId="c0ff1a21-0fb8-484f-aca7-e4fe73bd465e" providerId="ADAL" clId="{D07A4970-9160-4623-928A-9D93B80B7268}" dt="2025-02-06T03:12:47.893" v="164" actId="26606"/>
          <ac:spMkLst>
            <pc:docMk/>
            <pc:sldMk cId="130766142" sldId="360"/>
            <ac:spMk id="88" creationId="{D6320AF9-619A-4175-865B-5663E1AEF4C5}"/>
          </ac:spMkLst>
        </pc:spChg>
        <pc:spChg chg="add">
          <ac:chgData name="Gustavo Demarco" userId="c0ff1a21-0fb8-484f-aca7-e4fe73bd465e" providerId="ADAL" clId="{D07A4970-9160-4623-928A-9D93B80B7268}" dt="2025-02-06T03:12:47.893" v="164" actId="26606"/>
          <ac:spMkLst>
            <pc:docMk/>
            <pc:sldMk cId="130766142" sldId="360"/>
            <ac:spMk id="91" creationId="{7E018740-5C2B-4A41-AC1A-7E68D1EC1954}"/>
          </ac:spMkLst>
        </pc:spChg>
        <pc:spChg chg="add">
          <ac:chgData name="Gustavo Demarco" userId="c0ff1a21-0fb8-484f-aca7-e4fe73bd465e" providerId="ADAL" clId="{D07A4970-9160-4623-928A-9D93B80B7268}" dt="2025-02-06T03:12:47.893" v="164" actId="26606"/>
          <ac:spMkLst>
            <pc:docMk/>
            <pc:sldMk cId="130766142" sldId="360"/>
            <ac:spMk id="92" creationId="{166F75A4-C475-4941-8EE2-B80A06A2C1BB}"/>
          </ac:spMkLst>
        </pc:spChg>
        <pc:spChg chg="add">
          <ac:chgData name="Gustavo Demarco" userId="c0ff1a21-0fb8-484f-aca7-e4fe73bd465e" providerId="ADAL" clId="{D07A4970-9160-4623-928A-9D93B80B7268}" dt="2025-02-06T03:12:47.893" v="164" actId="26606"/>
          <ac:spMkLst>
            <pc:docMk/>
            <pc:sldMk cId="130766142" sldId="360"/>
            <ac:spMk id="93" creationId="{A032553A-72E8-4B0D-8405-FF9771C9AF05}"/>
          </ac:spMkLst>
        </pc:spChg>
        <pc:spChg chg="add">
          <ac:chgData name="Gustavo Demarco" userId="c0ff1a21-0fb8-484f-aca7-e4fe73bd465e" providerId="ADAL" clId="{D07A4970-9160-4623-928A-9D93B80B7268}" dt="2025-02-06T03:12:47.893" v="164" actId="26606"/>
          <ac:spMkLst>
            <pc:docMk/>
            <pc:sldMk cId="130766142" sldId="360"/>
            <ac:spMk id="94" creationId="{765800AC-C3B9-498E-87BC-29FAE4C76B21}"/>
          </ac:spMkLst>
        </pc:spChg>
        <pc:spChg chg="add">
          <ac:chgData name="Gustavo Demarco" userId="c0ff1a21-0fb8-484f-aca7-e4fe73bd465e" providerId="ADAL" clId="{D07A4970-9160-4623-928A-9D93B80B7268}" dt="2025-02-06T03:12:47.893" v="164" actId="26606"/>
          <ac:spMkLst>
            <pc:docMk/>
            <pc:sldMk cId="130766142" sldId="360"/>
            <ac:spMk id="95" creationId="{1F9D6ACB-2FF4-49F9-978A-E0D5327FC635}"/>
          </ac:spMkLst>
        </pc:spChg>
        <pc:spChg chg="add">
          <ac:chgData name="Gustavo Demarco" userId="c0ff1a21-0fb8-484f-aca7-e4fe73bd465e" providerId="ADAL" clId="{D07A4970-9160-4623-928A-9D93B80B7268}" dt="2025-02-06T03:12:47.893" v="164" actId="26606"/>
          <ac:spMkLst>
            <pc:docMk/>
            <pc:sldMk cId="130766142" sldId="360"/>
            <ac:spMk id="96" creationId="{A5EC319D-0FEA-4B95-A3EA-01E35672C95B}"/>
          </ac:spMkLst>
        </pc:spChg>
        <pc:grpChg chg="add del">
          <ac:chgData name="Gustavo Demarco" userId="c0ff1a21-0fb8-484f-aca7-e4fe73bd465e" providerId="ADAL" clId="{D07A4970-9160-4623-928A-9D93B80B7268}" dt="2025-02-06T03:12:38.183" v="157" actId="26606"/>
          <ac:grpSpMkLst>
            <pc:docMk/>
            <pc:sldMk cId="130766142" sldId="360"/>
            <ac:grpSpMk id="28" creationId="{D6280969-F024-466D-A1DB-4F848C51DEF6}"/>
          </ac:grpSpMkLst>
        </pc:grpChg>
        <pc:grpChg chg="add del">
          <ac:chgData name="Gustavo Demarco" userId="c0ff1a21-0fb8-484f-aca7-e4fe73bd465e" providerId="ADAL" clId="{D07A4970-9160-4623-928A-9D93B80B7268}" dt="2025-02-06T03:12:41.789" v="159" actId="26606"/>
          <ac:grpSpMkLst>
            <pc:docMk/>
            <pc:sldMk cId="130766142" sldId="360"/>
            <ac:grpSpMk id="60" creationId="{D6280969-F024-466D-A1DB-4F848C51DEF6}"/>
          </ac:grpSpMkLst>
        </pc:grpChg>
        <pc:grpChg chg="add del">
          <ac:chgData name="Gustavo Demarco" userId="c0ff1a21-0fb8-484f-aca7-e4fe73bd465e" providerId="ADAL" clId="{D07A4970-9160-4623-928A-9D93B80B7268}" dt="2025-02-06T03:12:45.369" v="161" actId="26606"/>
          <ac:grpSpMkLst>
            <pc:docMk/>
            <pc:sldMk cId="130766142" sldId="360"/>
            <ac:grpSpMk id="70" creationId="{D6280969-F024-466D-A1DB-4F848C51DEF6}"/>
          </ac:grpSpMkLst>
        </pc:grpChg>
        <pc:grpChg chg="add del">
          <ac:chgData name="Gustavo Demarco" userId="c0ff1a21-0fb8-484f-aca7-e4fe73bd465e" providerId="ADAL" clId="{D07A4970-9160-4623-928A-9D93B80B7268}" dt="2025-02-06T03:12:47.873" v="163" actId="26606"/>
          <ac:grpSpMkLst>
            <pc:docMk/>
            <pc:sldMk cId="130766142" sldId="360"/>
            <ac:grpSpMk id="76" creationId="{D6280969-F024-466D-A1DB-4F848C51DEF6}"/>
          </ac:grpSpMkLst>
        </pc:grpChg>
        <pc:grpChg chg="add">
          <ac:chgData name="Gustavo Demarco" userId="c0ff1a21-0fb8-484f-aca7-e4fe73bd465e" providerId="ADAL" clId="{D07A4970-9160-4623-928A-9D93B80B7268}" dt="2025-02-06T03:12:47.893" v="164" actId="26606"/>
          <ac:grpSpMkLst>
            <pc:docMk/>
            <pc:sldMk cId="130766142" sldId="360"/>
            <ac:grpSpMk id="86" creationId="{D6280969-F024-466D-A1DB-4F848C51DEF6}"/>
          </ac:grpSpMkLst>
        </pc:grpChg>
        <pc:picChg chg="mod ord">
          <ac:chgData name="Gustavo Demarco" userId="c0ff1a21-0fb8-484f-aca7-e4fe73bd465e" providerId="ADAL" clId="{D07A4970-9160-4623-928A-9D93B80B7268}" dt="2025-02-06T03:12:47.893" v="164" actId="26606"/>
          <ac:picMkLst>
            <pc:docMk/>
            <pc:sldMk cId="130766142" sldId="360"/>
            <ac:picMk id="2" creationId="{00000000-0000-0000-0000-000000000000}"/>
          </ac:picMkLst>
        </pc:picChg>
        <pc:cxnChg chg="add del">
          <ac:chgData name="Gustavo Demarco" userId="c0ff1a21-0fb8-484f-aca7-e4fe73bd465e" providerId="ADAL" clId="{D07A4970-9160-4623-928A-9D93B80B7268}" dt="2025-02-06T03:12:38.183" v="157" actId="26606"/>
          <ac:cxnSpMkLst>
            <pc:docMk/>
            <pc:sldMk cId="130766142" sldId="360"/>
            <ac:cxnSpMk id="44" creationId="{063B6EC6-D752-4EE7-908B-F8F19E8C7FEA}"/>
          </ac:cxnSpMkLst>
        </pc:cxnChg>
        <pc:cxnChg chg="add del">
          <ac:chgData name="Gustavo Demarco" userId="c0ff1a21-0fb8-484f-aca7-e4fe73bd465e" providerId="ADAL" clId="{D07A4970-9160-4623-928A-9D93B80B7268}" dt="2025-02-06T03:12:38.183" v="157" actId="26606"/>
          <ac:cxnSpMkLst>
            <pc:docMk/>
            <pc:sldMk cId="130766142" sldId="360"/>
            <ac:cxnSpMk id="46" creationId="{EFECD4E8-AD3E-4228-82A2-9461958EA94D}"/>
          </ac:cxnSpMkLst>
        </pc:cxnChg>
        <pc:cxnChg chg="add">
          <ac:chgData name="Gustavo Demarco" userId="c0ff1a21-0fb8-484f-aca7-e4fe73bd465e" providerId="ADAL" clId="{D07A4970-9160-4623-928A-9D93B80B7268}" dt="2025-02-06T03:12:47.893" v="164" actId="26606"/>
          <ac:cxnSpMkLst>
            <pc:docMk/>
            <pc:sldMk cId="130766142" sldId="360"/>
            <ac:cxnSpMk id="89" creationId="{063B6EC6-D752-4EE7-908B-F8F19E8C7FEA}"/>
          </ac:cxnSpMkLst>
        </pc:cxnChg>
        <pc:cxnChg chg="add">
          <ac:chgData name="Gustavo Demarco" userId="c0ff1a21-0fb8-484f-aca7-e4fe73bd465e" providerId="ADAL" clId="{D07A4970-9160-4623-928A-9D93B80B7268}" dt="2025-02-06T03:12:47.893" v="164" actId="26606"/>
          <ac:cxnSpMkLst>
            <pc:docMk/>
            <pc:sldMk cId="130766142" sldId="360"/>
            <ac:cxnSpMk id="90" creationId="{EFECD4E8-AD3E-4228-82A2-9461958EA94D}"/>
          </ac:cxnSpMkLst>
        </pc:cxnChg>
      </pc:sldChg>
      <pc:sldChg chg="addSp delSp modSp mod ord setBg">
        <pc:chgData name="Gustavo Demarco" userId="c0ff1a21-0fb8-484f-aca7-e4fe73bd465e" providerId="ADAL" clId="{D07A4970-9160-4623-928A-9D93B80B7268}" dt="2025-02-06T03:07:57.815" v="144" actId="14100"/>
        <pc:sldMkLst>
          <pc:docMk/>
          <pc:sldMk cId="2854326568" sldId="488"/>
        </pc:sldMkLst>
        <pc:spChg chg="mod">
          <ac:chgData name="Gustavo Demarco" userId="c0ff1a21-0fb8-484f-aca7-e4fe73bd465e" providerId="ADAL" clId="{D07A4970-9160-4623-928A-9D93B80B7268}" dt="2025-02-06T03:06:53.292" v="116" actId="26606"/>
          <ac:spMkLst>
            <pc:docMk/>
            <pc:sldMk cId="2854326568" sldId="488"/>
            <ac:spMk id="2" creationId="{7F6D1D12-7A8B-AF7D-FE94-17072ED253B3}"/>
          </ac:spMkLst>
        </pc:spChg>
        <pc:spChg chg="mod">
          <ac:chgData name="Gustavo Demarco" userId="c0ff1a21-0fb8-484f-aca7-e4fe73bd465e" providerId="ADAL" clId="{D07A4970-9160-4623-928A-9D93B80B7268}" dt="2025-02-06T03:06:53.292" v="116" actId="26606"/>
          <ac:spMkLst>
            <pc:docMk/>
            <pc:sldMk cId="2854326568" sldId="488"/>
            <ac:spMk id="4" creationId="{94F7755E-3C0B-B387-D01B-07AB4323FC3E}"/>
          </ac:spMkLst>
        </pc:spChg>
        <pc:spChg chg="add del">
          <ac:chgData name="Gustavo Demarco" userId="c0ff1a21-0fb8-484f-aca7-e4fe73bd465e" providerId="ADAL" clId="{D07A4970-9160-4623-928A-9D93B80B7268}" dt="2025-02-06T03:04:54.902" v="4" actId="26606"/>
          <ac:spMkLst>
            <pc:docMk/>
            <pc:sldMk cId="2854326568" sldId="488"/>
            <ac:spMk id="23" creationId="{2D94F95D-89EF-455B-9F54-0F4231363A8B}"/>
          </ac:spMkLst>
        </pc:spChg>
        <pc:spChg chg="add del">
          <ac:chgData name="Gustavo Demarco" userId="c0ff1a21-0fb8-484f-aca7-e4fe73bd465e" providerId="ADAL" clId="{D07A4970-9160-4623-928A-9D93B80B7268}" dt="2025-02-06T03:06:53.292" v="116" actId="26606"/>
          <ac:spMkLst>
            <pc:docMk/>
            <pc:sldMk cId="2854326568" sldId="488"/>
            <ac:spMk id="27" creationId="{3EB57A4D-E0D0-46DA-B339-F24CA46FA70B}"/>
          </ac:spMkLst>
        </pc:spChg>
        <pc:spChg chg="add del">
          <ac:chgData name="Gustavo Demarco" userId="c0ff1a21-0fb8-484f-aca7-e4fe73bd465e" providerId="ADAL" clId="{D07A4970-9160-4623-928A-9D93B80B7268}" dt="2025-02-06T03:04:54.902" v="4" actId="26606"/>
          <ac:spMkLst>
            <pc:docMk/>
            <pc:sldMk cId="2854326568" sldId="488"/>
            <ac:spMk id="36" creationId="{A1AE21A0-AA96-4557-AB48-66255CF0AD7F}"/>
          </ac:spMkLst>
        </pc:spChg>
        <pc:spChg chg="add del">
          <ac:chgData name="Gustavo Demarco" userId="c0ff1a21-0fb8-484f-aca7-e4fe73bd465e" providerId="ADAL" clId="{D07A4970-9160-4623-928A-9D93B80B7268}" dt="2025-02-06T03:06:53.292" v="116" actId="26606"/>
          <ac:spMkLst>
            <pc:docMk/>
            <pc:sldMk cId="2854326568" sldId="488"/>
            <ac:spMk id="47" creationId="{45B71F80-1F92-4074-84D9-16A062B215B3}"/>
          </ac:spMkLst>
        </pc:spChg>
        <pc:spChg chg="add del">
          <ac:chgData name="Gustavo Demarco" userId="c0ff1a21-0fb8-484f-aca7-e4fe73bd465e" providerId="ADAL" clId="{D07A4970-9160-4623-928A-9D93B80B7268}" dt="2025-02-06T03:06:53.292" v="116" actId="26606"/>
          <ac:spMkLst>
            <pc:docMk/>
            <pc:sldMk cId="2854326568" sldId="488"/>
            <ac:spMk id="48" creationId="{7209C9DA-6E0D-46D9-8275-C52222D8CCAC}"/>
          </ac:spMkLst>
        </pc:spChg>
        <pc:spChg chg="add">
          <ac:chgData name="Gustavo Demarco" userId="c0ff1a21-0fb8-484f-aca7-e4fe73bd465e" providerId="ADAL" clId="{D07A4970-9160-4623-928A-9D93B80B7268}" dt="2025-02-06T03:06:53.292" v="116" actId="26606"/>
          <ac:spMkLst>
            <pc:docMk/>
            <pc:sldMk cId="2854326568" sldId="488"/>
            <ac:spMk id="65" creationId="{2D94F95D-89EF-455B-9F54-0F4231363A8B}"/>
          </ac:spMkLst>
        </pc:spChg>
        <pc:spChg chg="add">
          <ac:chgData name="Gustavo Demarco" userId="c0ff1a21-0fb8-484f-aca7-e4fe73bd465e" providerId="ADAL" clId="{D07A4970-9160-4623-928A-9D93B80B7268}" dt="2025-02-06T03:06:53.292" v="116" actId="26606"/>
          <ac:spMkLst>
            <pc:docMk/>
            <pc:sldMk cId="2854326568" sldId="488"/>
            <ac:spMk id="78" creationId="{A1AE21A0-AA96-4557-AB48-66255CF0AD7F}"/>
          </ac:spMkLst>
        </pc:spChg>
        <pc:grpChg chg="add del">
          <ac:chgData name="Gustavo Demarco" userId="c0ff1a21-0fb8-484f-aca7-e4fe73bd465e" providerId="ADAL" clId="{D07A4970-9160-4623-928A-9D93B80B7268}" dt="2025-02-06T03:04:54.902" v="4" actId="26606"/>
          <ac:grpSpMkLst>
            <pc:docMk/>
            <pc:sldMk cId="2854326568" sldId="488"/>
            <ac:grpSpMk id="11" creationId="{947CDE17-06F4-4FCE-8BFE-AD89EACB7094}"/>
          </ac:grpSpMkLst>
        </pc:grpChg>
        <pc:grpChg chg="add del">
          <ac:chgData name="Gustavo Demarco" userId="c0ff1a21-0fb8-484f-aca7-e4fe73bd465e" providerId="ADAL" clId="{D07A4970-9160-4623-928A-9D93B80B7268}" dt="2025-02-06T03:04:54.902" v="4" actId="26606"/>
          <ac:grpSpMkLst>
            <pc:docMk/>
            <pc:sldMk cId="2854326568" sldId="488"/>
            <ac:grpSpMk id="25" creationId="{612B9F8D-6DD1-481E-8CCE-81A7EEB15F57}"/>
          </ac:grpSpMkLst>
        </pc:grpChg>
        <pc:grpChg chg="add del">
          <ac:chgData name="Gustavo Demarco" userId="c0ff1a21-0fb8-484f-aca7-e4fe73bd465e" providerId="ADAL" clId="{D07A4970-9160-4623-928A-9D93B80B7268}" dt="2025-02-06T03:06:53.292" v="116" actId="26606"/>
          <ac:grpSpMkLst>
            <pc:docMk/>
            <pc:sldMk cId="2854326568" sldId="488"/>
            <ac:grpSpMk id="38" creationId="{947CDE17-06F4-4FCE-8BFE-AD89EACB7094}"/>
          </ac:grpSpMkLst>
        </pc:grpChg>
        <pc:grpChg chg="add">
          <ac:chgData name="Gustavo Demarco" userId="c0ff1a21-0fb8-484f-aca7-e4fe73bd465e" providerId="ADAL" clId="{D07A4970-9160-4623-928A-9D93B80B7268}" dt="2025-02-06T03:06:53.292" v="116" actId="26606"/>
          <ac:grpSpMkLst>
            <pc:docMk/>
            <pc:sldMk cId="2854326568" sldId="488"/>
            <ac:grpSpMk id="53" creationId="{947CDE17-06F4-4FCE-8BFE-AD89EACB7094}"/>
          </ac:grpSpMkLst>
        </pc:grpChg>
        <pc:grpChg chg="add">
          <ac:chgData name="Gustavo Demarco" userId="c0ff1a21-0fb8-484f-aca7-e4fe73bd465e" providerId="ADAL" clId="{D07A4970-9160-4623-928A-9D93B80B7268}" dt="2025-02-06T03:06:53.292" v="116" actId="26606"/>
          <ac:grpSpMkLst>
            <pc:docMk/>
            <pc:sldMk cId="2854326568" sldId="488"/>
            <ac:grpSpMk id="67" creationId="{612B9F8D-6DD1-481E-8CCE-81A7EEB15F57}"/>
          </ac:grpSpMkLst>
        </pc:grpChg>
        <pc:graphicFrameChg chg="mod modGraphic">
          <ac:chgData name="Gustavo Demarco" userId="c0ff1a21-0fb8-484f-aca7-e4fe73bd465e" providerId="ADAL" clId="{D07A4970-9160-4623-928A-9D93B80B7268}" dt="2025-02-06T03:07:57.815" v="144" actId="14100"/>
          <ac:graphicFrameMkLst>
            <pc:docMk/>
            <pc:sldMk cId="2854326568" sldId="488"/>
            <ac:graphicFrameMk id="6" creationId="{6DD1F474-8F42-63D4-7E65-BA30003755B1}"/>
          </ac:graphicFrameMkLst>
        </pc:graphicFrameChg>
      </pc:sldChg>
      <pc:sldChg chg="addSp delSp modSp mod setBg">
        <pc:chgData name="Gustavo Demarco" userId="c0ff1a21-0fb8-484f-aca7-e4fe73bd465e" providerId="ADAL" clId="{D07A4970-9160-4623-928A-9D93B80B7268}" dt="2025-02-06T03:15:22.151" v="182" actId="14100"/>
        <pc:sldMkLst>
          <pc:docMk/>
          <pc:sldMk cId="3814406426" sldId="492"/>
        </pc:sldMkLst>
        <pc:spChg chg="mod">
          <ac:chgData name="Gustavo Demarco" userId="c0ff1a21-0fb8-484f-aca7-e4fe73bd465e" providerId="ADAL" clId="{D07A4970-9160-4623-928A-9D93B80B7268}" dt="2025-02-06T03:11:34.914" v="155" actId="26606"/>
          <ac:spMkLst>
            <pc:docMk/>
            <pc:sldMk cId="3814406426" sldId="492"/>
            <ac:spMk id="2" creationId="{45975E4B-75D5-1FFD-BC52-6DE7FDFF5D4A}"/>
          </ac:spMkLst>
        </pc:spChg>
        <pc:spChg chg="mod ord">
          <ac:chgData name="Gustavo Demarco" userId="c0ff1a21-0fb8-484f-aca7-e4fe73bd465e" providerId="ADAL" clId="{D07A4970-9160-4623-928A-9D93B80B7268}" dt="2025-02-06T03:11:34.914" v="155" actId="26606"/>
          <ac:spMkLst>
            <pc:docMk/>
            <pc:sldMk cId="3814406426" sldId="492"/>
            <ac:spMk id="3" creationId="{54EB330E-7D73-D073-DA49-06F42217AECA}"/>
          </ac:spMkLst>
        </pc:spChg>
        <pc:spChg chg="mod">
          <ac:chgData name="Gustavo Demarco" userId="c0ff1a21-0fb8-484f-aca7-e4fe73bd465e" providerId="ADAL" clId="{D07A4970-9160-4623-928A-9D93B80B7268}" dt="2025-02-06T03:15:22.151" v="182" actId="14100"/>
          <ac:spMkLst>
            <pc:docMk/>
            <pc:sldMk cId="3814406426" sldId="492"/>
            <ac:spMk id="4" creationId="{03CD2EA8-D095-52A3-062E-012C63BF4FD1}"/>
          </ac:spMkLst>
        </pc:spChg>
        <pc:spChg chg="add del">
          <ac:chgData name="Gustavo Demarco" userId="c0ff1a21-0fb8-484f-aca7-e4fe73bd465e" providerId="ADAL" clId="{D07A4970-9160-4623-928A-9D93B80B7268}" dt="2025-02-06T03:11:26.084" v="152" actId="26606"/>
          <ac:spMkLst>
            <pc:docMk/>
            <pc:sldMk cId="3814406426" sldId="492"/>
            <ac:spMk id="21" creationId="{8DF4D7F6-81B5-452A-9CE6-76D81F91D41B}"/>
          </ac:spMkLst>
        </pc:spChg>
        <pc:spChg chg="add del">
          <ac:chgData name="Gustavo Demarco" userId="c0ff1a21-0fb8-484f-aca7-e4fe73bd465e" providerId="ADAL" clId="{D07A4970-9160-4623-928A-9D93B80B7268}" dt="2025-02-06T03:11:26.084" v="152" actId="26606"/>
          <ac:spMkLst>
            <pc:docMk/>
            <pc:sldMk cId="3814406426" sldId="492"/>
            <ac:spMk id="23" creationId="{4600514D-20FB-4559-97DC-D1DC39E6C3DE}"/>
          </ac:spMkLst>
        </pc:spChg>
        <pc:spChg chg="add del">
          <ac:chgData name="Gustavo Demarco" userId="c0ff1a21-0fb8-484f-aca7-e4fe73bd465e" providerId="ADAL" clId="{D07A4970-9160-4623-928A-9D93B80B7268}" dt="2025-02-06T03:11:26.084" v="152" actId="26606"/>
          <ac:spMkLst>
            <pc:docMk/>
            <pc:sldMk cId="3814406426" sldId="492"/>
            <ac:spMk id="25" creationId="{266F638A-E405-4AC0-B984-72E5813B0DD1}"/>
          </ac:spMkLst>
        </pc:spChg>
        <pc:spChg chg="add del">
          <ac:chgData name="Gustavo Demarco" userId="c0ff1a21-0fb8-484f-aca7-e4fe73bd465e" providerId="ADAL" clId="{D07A4970-9160-4623-928A-9D93B80B7268}" dt="2025-02-06T03:11:26.084" v="152" actId="26606"/>
          <ac:spMkLst>
            <pc:docMk/>
            <pc:sldMk cId="3814406426" sldId="492"/>
            <ac:spMk id="31" creationId="{27B538D5-95DB-47ED-9CB4-34AE5BF78E6B}"/>
          </ac:spMkLst>
        </pc:spChg>
        <pc:spChg chg="add del">
          <ac:chgData name="Gustavo Demarco" userId="c0ff1a21-0fb8-484f-aca7-e4fe73bd465e" providerId="ADAL" clId="{D07A4970-9160-4623-928A-9D93B80B7268}" dt="2025-02-06T03:11:34.901" v="154" actId="26606"/>
          <ac:spMkLst>
            <pc:docMk/>
            <pc:sldMk cId="3814406426" sldId="492"/>
            <ac:spMk id="42" creationId="{E80B86A7-A1EC-475B-9166-88902B033A38}"/>
          </ac:spMkLst>
        </pc:spChg>
        <pc:spChg chg="add del">
          <ac:chgData name="Gustavo Demarco" userId="c0ff1a21-0fb8-484f-aca7-e4fe73bd465e" providerId="ADAL" clId="{D07A4970-9160-4623-928A-9D93B80B7268}" dt="2025-02-06T03:11:34.901" v="154" actId="26606"/>
          <ac:spMkLst>
            <pc:docMk/>
            <pc:sldMk cId="3814406426" sldId="492"/>
            <ac:spMk id="43" creationId="{C2C29CB1-9F74-4879-A6AF-AEA67B6F1F4D}"/>
          </ac:spMkLst>
        </pc:spChg>
        <pc:spChg chg="add del">
          <ac:chgData name="Gustavo Demarco" userId="c0ff1a21-0fb8-484f-aca7-e4fe73bd465e" providerId="ADAL" clId="{D07A4970-9160-4623-928A-9D93B80B7268}" dt="2025-02-06T03:11:34.901" v="154" actId="26606"/>
          <ac:spMkLst>
            <pc:docMk/>
            <pc:sldMk cId="3814406426" sldId="492"/>
            <ac:spMk id="44" creationId="{7E2C7115-5336-410C-AD71-0F0952A2E5A7}"/>
          </ac:spMkLst>
        </pc:spChg>
        <pc:spChg chg="add">
          <ac:chgData name="Gustavo Demarco" userId="c0ff1a21-0fb8-484f-aca7-e4fe73bd465e" providerId="ADAL" clId="{D07A4970-9160-4623-928A-9D93B80B7268}" dt="2025-02-06T03:11:34.914" v="155" actId="26606"/>
          <ac:spMkLst>
            <pc:docMk/>
            <pc:sldMk cId="3814406426" sldId="492"/>
            <ac:spMk id="47" creationId="{603AE127-802C-459A-A612-DB85B67F0DC0}"/>
          </ac:spMkLst>
        </pc:spChg>
        <pc:spChg chg="add">
          <ac:chgData name="Gustavo Demarco" userId="c0ff1a21-0fb8-484f-aca7-e4fe73bd465e" providerId="ADAL" clId="{D07A4970-9160-4623-928A-9D93B80B7268}" dt="2025-02-06T03:11:34.914" v="155" actId="26606"/>
          <ac:spMkLst>
            <pc:docMk/>
            <pc:sldMk cId="3814406426" sldId="492"/>
            <ac:spMk id="48" creationId="{9323D83D-50D6-4040-A58B-FCEA340F886A}"/>
          </ac:spMkLst>
        </pc:spChg>
        <pc:spChg chg="add">
          <ac:chgData name="Gustavo Demarco" userId="c0ff1a21-0fb8-484f-aca7-e4fe73bd465e" providerId="ADAL" clId="{D07A4970-9160-4623-928A-9D93B80B7268}" dt="2025-02-06T03:11:34.914" v="155" actId="26606"/>
          <ac:spMkLst>
            <pc:docMk/>
            <pc:sldMk cId="3814406426" sldId="492"/>
            <ac:spMk id="50" creationId="{F10FD715-4DCE-4779-B634-EC78315EA213}"/>
          </ac:spMkLst>
        </pc:spChg>
        <pc:grpChg chg="add del">
          <ac:chgData name="Gustavo Demarco" userId="c0ff1a21-0fb8-484f-aca7-e4fe73bd465e" providerId="ADAL" clId="{D07A4970-9160-4623-928A-9D93B80B7268}" dt="2025-02-06T03:11:26.084" v="152" actId="26606"/>
          <ac:grpSpMkLst>
            <pc:docMk/>
            <pc:sldMk cId="3814406426" sldId="492"/>
            <ac:grpSpMk id="9" creationId="{2A83B46E-4B9D-41E7-AEA4-D49D0E7D87A9}"/>
          </ac:grpSpMkLst>
        </pc:grpChg>
        <pc:grpChg chg="add del">
          <ac:chgData name="Gustavo Demarco" userId="c0ff1a21-0fb8-484f-aca7-e4fe73bd465e" providerId="ADAL" clId="{D07A4970-9160-4623-928A-9D93B80B7268}" dt="2025-02-06T03:11:34.901" v="154" actId="26606"/>
          <ac:grpSpMkLst>
            <pc:docMk/>
            <pc:sldMk cId="3814406426" sldId="492"/>
            <ac:grpSpMk id="33" creationId="{2A83B46E-4B9D-41E7-AEA4-D49D0E7D87A9}"/>
          </ac:grpSpMkLst>
        </pc:grpChg>
        <pc:grpChg chg="add">
          <ac:chgData name="Gustavo Demarco" userId="c0ff1a21-0fb8-484f-aca7-e4fe73bd465e" providerId="ADAL" clId="{D07A4970-9160-4623-928A-9D93B80B7268}" dt="2025-02-06T03:11:34.914" v="155" actId="26606"/>
          <ac:grpSpMkLst>
            <pc:docMk/>
            <pc:sldMk cId="3814406426" sldId="492"/>
            <ac:grpSpMk id="46" creationId="{2A83B46E-4B9D-41E7-AEA4-D49D0E7D87A9}"/>
          </ac:grpSpMkLst>
        </pc:grpChg>
        <pc:cxnChg chg="add del">
          <ac:chgData name="Gustavo Demarco" userId="c0ff1a21-0fb8-484f-aca7-e4fe73bd465e" providerId="ADAL" clId="{D07A4970-9160-4623-928A-9D93B80B7268}" dt="2025-02-06T03:11:26.084" v="152" actId="26606"/>
          <ac:cxnSpMkLst>
            <pc:docMk/>
            <pc:sldMk cId="3814406426" sldId="492"/>
            <ac:cxnSpMk id="27" creationId="{7D1CBE93-B17D-4509-843C-82287C38032A}"/>
          </ac:cxnSpMkLst>
        </pc:cxnChg>
        <pc:cxnChg chg="add del">
          <ac:chgData name="Gustavo Demarco" userId="c0ff1a21-0fb8-484f-aca7-e4fe73bd465e" providerId="ADAL" clId="{D07A4970-9160-4623-928A-9D93B80B7268}" dt="2025-02-06T03:11:26.084" v="152" actId="26606"/>
          <ac:cxnSpMkLst>
            <pc:docMk/>
            <pc:sldMk cId="3814406426" sldId="492"/>
            <ac:cxnSpMk id="29" creationId="{AE6277B4-6A43-48AB-89B2-3442221619CC}"/>
          </ac:cxnSpMkLst>
        </pc:cxnChg>
        <pc:cxnChg chg="add">
          <ac:chgData name="Gustavo Demarco" userId="c0ff1a21-0fb8-484f-aca7-e4fe73bd465e" providerId="ADAL" clId="{D07A4970-9160-4623-928A-9D93B80B7268}" dt="2025-02-06T03:11:34.914" v="155" actId="26606"/>
          <ac:cxnSpMkLst>
            <pc:docMk/>
            <pc:sldMk cId="3814406426" sldId="492"/>
            <ac:cxnSpMk id="49" creationId="{1A1FE6BB-DFB2-4080-9B5E-076EF5DDE67B}"/>
          </ac:cxnSpMkLst>
        </pc:cxnChg>
      </pc:sldChg>
      <pc:sldChg chg="addSp delSp modSp mod setBg">
        <pc:chgData name="Gustavo Demarco" userId="c0ff1a21-0fb8-484f-aca7-e4fe73bd465e" providerId="ADAL" clId="{D07A4970-9160-4623-928A-9D93B80B7268}" dt="2025-02-06T03:17:54.667" v="193" actId="26606"/>
        <pc:sldMkLst>
          <pc:docMk/>
          <pc:sldMk cId="1816999931" sldId="11554"/>
        </pc:sldMkLst>
        <pc:spChg chg="mod">
          <ac:chgData name="Gustavo Demarco" userId="c0ff1a21-0fb8-484f-aca7-e4fe73bd465e" providerId="ADAL" clId="{D07A4970-9160-4623-928A-9D93B80B7268}" dt="2025-02-06T03:17:54.667" v="193" actId="26606"/>
          <ac:spMkLst>
            <pc:docMk/>
            <pc:sldMk cId="1816999931" sldId="11554"/>
            <ac:spMk id="2" creationId="{C7AD682F-2E93-4623-8CBE-0DE9636727BD}"/>
          </ac:spMkLst>
        </pc:spChg>
        <pc:spChg chg="mod">
          <ac:chgData name="Gustavo Demarco" userId="c0ff1a21-0fb8-484f-aca7-e4fe73bd465e" providerId="ADAL" clId="{D07A4970-9160-4623-928A-9D93B80B7268}" dt="2025-02-06T03:17:54.667" v="193" actId="26606"/>
          <ac:spMkLst>
            <pc:docMk/>
            <pc:sldMk cId="1816999931" sldId="11554"/>
            <ac:spMk id="10" creationId="{618DBDA4-D34B-8231-965D-1CB80BAFB793}"/>
          </ac:spMkLst>
        </pc:spChg>
        <pc:spChg chg="add del">
          <ac:chgData name="Gustavo Demarco" userId="c0ff1a21-0fb8-484f-aca7-e4fe73bd465e" providerId="ADAL" clId="{D07A4970-9160-4623-928A-9D93B80B7268}" dt="2025-02-06T03:16:47.461" v="184" actId="26606"/>
          <ac:spMkLst>
            <pc:docMk/>
            <pc:sldMk cId="1816999931" sldId="11554"/>
            <ac:spMk id="27" creationId="{CB5AA8A5-25CC-4295-892F-367FCDAF2BF6}"/>
          </ac:spMkLst>
        </pc:spChg>
        <pc:spChg chg="add del">
          <ac:chgData name="Gustavo Demarco" userId="c0ff1a21-0fb8-484f-aca7-e4fe73bd465e" providerId="ADAL" clId="{D07A4970-9160-4623-928A-9D93B80B7268}" dt="2025-02-06T03:17:54.615" v="192" actId="26606"/>
          <ac:spMkLst>
            <pc:docMk/>
            <pc:sldMk cId="1816999931" sldId="11554"/>
            <ac:spMk id="28" creationId="{2D94F95D-89EF-455B-9F54-0F4231363A8B}"/>
          </ac:spMkLst>
        </pc:spChg>
        <pc:spChg chg="add del">
          <ac:chgData name="Gustavo Demarco" userId="c0ff1a21-0fb8-484f-aca7-e4fe73bd465e" providerId="ADAL" clId="{D07A4970-9160-4623-928A-9D93B80B7268}" dt="2025-02-06T03:17:07.689" v="188" actId="26606"/>
          <ac:spMkLst>
            <pc:docMk/>
            <pc:sldMk cId="1816999931" sldId="11554"/>
            <ac:spMk id="31" creationId="{66D61E08-70C3-48D8-BEA0-787111DC30DA}"/>
          </ac:spMkLst>
        </pc:spChg>
        <pc:spChg chg="add del">
          <ac:chgData name="Gustavo Demarco" userId="c0ff1a21-0fb8-484f-aca7-e4fe73bd465e" providerId="ADAL" clId="{D07A4970-9160-4623-928A-9D93B80B7268}" dt="2025-02-06T03:17:07.689" v="188" actId="26606"/>
          <ac:spMkLst>
            <pc:docMk/>
            <pc:sldMk cId="1816999931" sldId="11554"/>
            <ac:spMk id="33" creationId="{FC55298F-0AE5-478E-AD2B-03C2614C5833}"/>
          </ac:spMkLst>
        </pc:spChg>
        <pc:spChg chg="add del">
          <ac:chgData name="Gustavo Demarco" userId="c0ff1a21-0fb8-484f-aca7-e4fe73bd465e" providerId="ADAL" clId="{D07A4970-9160-4623-928A-9D93B80B7268}" dt="2025-02-06T03:17:07.689" v="188" actId="26606"/>
          <ac:spMkLst>
            <pc:docMk/>
            <pc:sldMk cId="1816999931" sldId="11554"/>
            <ac:spMk id="35" creationId="{C180E4EA-0B63-4779-A895-7E90E71088F3}"/>
          </ac:spMkLst>
        </pc:spChg>
        <pc:spChg chg="add del">
          <ac:chgData name="Gustavo Demarco" userId="c0ff1a21-0fb8-484f-aca7-e4fe73bd465e" providerId="ADAL" clId="{D07A4970-9160-4623-928A-9D93B80B7268}" dt="2025-02-06T03:17:07.689" v="188" actId="26606"/>
          <ac:spMkLst>
            <pc:docMk/>
            <pc:sldMk cId="1816999931" sldId="11554"/>
            <ac:spMk id="37" creationId="{CEE01D9D-3DE8-4EED-B0D3-8F3C79CC7673}"/>
          </ac:spMkLst>
        </pc:spChg>
        <pc:spChg chg="add del">
          <ac:chgData name="Gustavo Demarco" userId="c0ff1a21-0fb8-484f-aca7-e4fe73bd465e" providerId="ADAL" clId="{D07A4970-9160-4623-928A-9D93B80B7268}" dt="2025-02-06T03:17:07.689" v="188" actId="26606"/>
          <ac:spMkLst>
            <pc:docMk/>
            <pc:sldMk cId="1816999931" sldId="11554"/>
            <ac:spMk id="39" creationId="{89AF5CE9-607F-43F4-8983-DCD6DA4051FD}"/>
          </ac:spMkLst>
        </pc:spChg>
        <pc:spChg chg="add del">
          <ac:chgData name="Gustavo Demarco" userId="c0ff1a21-0fb8-484f-aca7-e4fe73bd465e" providerId="ADAL" clId="{D07A4970-9160-4623-928A-9D93B80B7268}" dt="2025-02-06T03:16:47.461" v="184" actId="26606"/>
          <ac:spMkLst>
            <pc:docMk/>
            <pc:sldMk cId="1816999931" sldId="11554"/>
            <ac:spMk id="40" creationId="{24C6BC13-FB1E-48CC-B421-3D06039728B4}"/>
          </ac:spMkLst>
        </pc:spChg>
        <pc:spChg chg="add del">
          <ac:chgData name="Gustavo Demarco" userId="c0ff1a21-0fb8-484f-aca7-e4fe73bd465e" providerId="ADAL" clId="{D07A4970-9160-4623-928A-9D93B80B7268}" dt="2025-02-06T03:17:07.689" v="188" actId="26606"/>
          <ac:spMkLst>
            <pc:docMk/>
            <pc:sldMk cId="1816999931" sldId="11554"/>
            <ac:spMk id="41" creationId="{6EEA2DBD-9E1E-4521-8C01-F32AD18A89E3}"/>
          </ac:spMkLst>
        </pc:spChg>
        <pc:spChg chg="add del">
          <ac:chgData name="Gustavo Demarco" userId="c0ff1a21-0fb8-484f-aca7-e4fe73bd465e" providerId="ADAL" clId="{D07A4970-9160-4623-928A-9D93B80B7268}" dt="2025-02-06T03:17:07.689" v="188" actId="26606"/>
          <ac:spMkLst>
            <pc:docMk/>
            <pc:sldMk cId="1816999931" sldId="11554"/>
            <ac:spMk id="43" creationId="{15BBD2C1-BA9B-46A9-A27A-33498B169272}"/>
          </ac:spMkLst>
        </pc:spChg>
        <pc:spChg chg="add del">
          <ac:chgData name="Gustavo Demarco" userId="c0ff1a21-0fb8-484f-aca7-e4fe73bd465e" providerId="ADAL" clId="{D07A4970-9160-4623-928A-9D93B80B7268}" dt="2025-02-06T03:17:54.615" v="192" actId="26606"/>
          <ac:spMkLst>
            <pc:docMk/>
            <pc:sldMk cId="1816999931" sldId="11554"/>
            <ac:spMk id="48" creationId="{A1AE21A0-AA96-4557-AB48-66255CF0AD7F}"/>
          </ac:spMkLst>
        </pc:spChg>
        <pc:spChg chg="add">
          <ac:chgData name="Gustavo Demarco" userId="c0ff1a21-0fb8-484f-aca7-e4fe73bd465e" providerId="ADAL" clId="{D07A4970-9160-4623-928A-9D93B80B7268}" dt="2025-02-06T03:17:54.667" v="193" actId="26606"/>
          <ac:spMkLst>
            <pc:docMk/>
            <pc:sldMk cId="1816999931" sldId="11554"/>
            <ac:spMk id="59" creationId="{45B71F80-1F92-4074-84D9-16A062B215B3}"/>
          </ac:spMkLst>
        </pc:spChg>
        <pc:spChg chg="add">
          <ac:chgData name="Gustavo Demarco" userId="c0ff1a21-0fb8-484f-aca7-e4fe73bd465e" providerId="ADAL" clId="{D07A4970-9160-4623-928A-9D93B80B7268}" dt="2025-02-06T03:17:54.667" v="193" actId="26606"/>
          <ac:spMkLst>
            <pc:docMk/>
            <pc:sldMk cId="1816999931" sldId="11554"/>
            <ac:spMk id="60" creationId="{7209C9DA-6E0D-46D9-8275-C52222D8CCAC}"/>
          </ac:spMkLst>
        </pc:spChg>
        <pc:spChg chg="add">
          <ac:chgData name="Gustavo Demarco" userId="c0ff1a21-0fb8-484f-aca7-e4fe73bd465e" providerId="ADAL" clId="{D07A4970-9160-4623-928A-9D93B80B7268}" dt="2025-02-06T03:17:54.667" v="193" actId="26606"/>
          <ac:spMkLst>
            <pc:docMk/>
            <pc:sldMk cId="1816999931" sldId="11554"/>
            <ac:spMk id="61" creationId="{3EB57A4D-E0D0-46DA-B339-F24CA46FA70B}"/>
          </ac:spMkLst>
        </pc:spChg>
        <pc:grpChg chg="add del">
          <ac:chgData name="Gustavo Demarco" userId="c0ff1a21-0fb8-484f-aca7-e4fe73bd465e" providerId="ADAL" clId="{D07A4970-9160-4623-928A-9D93B80B7268}" dt="2025-02-06T03:17:07.689" v="188" actId="26606"/>
          <ac:grpSpMkLst>
            <pc:docMk/>
            <pc:sldMk cId="1816999931" sldId="11554"/>
            <ac:grpSpMk id="12" creationId="{A5AFB369-4673-4727-A7CD-D86AFE0AE069}"/>
          </ac:grpSpMkLst>
        </pc:grpChg>
        <pc:grpChg chg="add del">
          <ac:chgData name="Gustavo Demarco" userId="c0ff1a21-0fb8-484f-aca7-e4fe73bd465e" providerId="ADAL" clId="{D07A4970-9160-4623-928A-9D93B80B7268}" dt="2025-02-06T03:16:47.461" v="184" actId="26606"/>
          <ac:grpSpMkLst>
            <pc:docMk/>
            <pc:sldMk cId="1816999931" sldId="11554"/>
            <ac:grpSpMk id="15" creationId="{947CDE17-06F4-4FCE-8BFE-AD89EACB7094}"/>
          </ac:grpSpMkLst>
        </pc:grpChg>
        <pc:grpChg chg="add del">
          <ac:chgData name="Gustavo Demarco" userId="c0ff1a21-0fb8-484f-aca7-e4fe73bd465e" providerId="ADAL" clId="{D07A4970-9160-4623-928A-9D93B80B7268}" dt="2025-02-06T03:17:54.615" v="192" actId="26606"/>
          <ac:grpSpMkLst>
            <pc:docMk/>
            <pc:sldMk cId="1816999931" sldId="11554"/>
            <ac:grpSpMk id="26" creationId="{947CDE17-06F4-4FCE-8BFE-AD89EACB7094}"/>
          </ac:grpSpMkLst>
        </pc:grpChg>
        <pc:grpChg chg="add del">
          <ac:chgData name="Gustavo Demarco" userId="c0ff1a21-0fb8-484f-aca7-e4fe73bd465e" providerId="ADAL" clId="{D07A4970-9160-4623-928A-9D93B80B7268}" dt="2025-02-06T03:16:47.461" v="184" actId="26606"/>
          <ac:grpSpMkLst>
            <pc:docMk/>
            <pc:sldMk cId="1816999931" sldId="11554"/>
            <ac:grpSpMk id="29" creationId="{09DD65AA-8280-4962-92F3-DF1CB53349DB}"/>
          </ac:grpSpMkLst>
        </pc:grpChg>
        <pc:grpChg chg="add del">
          <ac:chgData name="Gustavo Demarco" userId="c0ff1a21-0fb8-484f-aca7-e4fe73bd465e" providerId="ADAL" clId="{D07A4970-9160-4623-928A-9D93B80B7268}" dt="2025-02-06T03:17:54.615" v="192" actId="26606"/>
          <ac:grpSpMkLst>
            <pc:docMk/>
            <pc:sldMk cId="1816999931" sldId="11554"/>
            <ac:grpSpMk id="42" creationId="{612B9F8D-6DD1-481E-8CCE-81A7EEB15F57}"/>
          </ac:grpSpMkLst>
        </pc:grpChg>
        <pc:grpChg chg="add">
          <ac:chgData name="Gustavo Demarco" userId="c0ff1a21-0fb8-484f-aca7-e4fe73bd465e" providerId="ADAL" clId="{D07A4970-9160-4623-928A-9D93B80B7268}" dt="2025-02-06T03:17:54.667" v="193" actId="26606"/>
          <ac:grpSpMkLst>
            <pc:docMk/>
            <pc:sldMk cId="1816999931" sldId="11554"/>
            <ac:grpSpMk id="50" creationId="{947CDE17-06F4-4FCE-8BFE-AD89EACB7094}"/>
          </ac:grpSpMkLst>
        </pc:grpChg>
        <pc:graphicFrameChg chg="mod modGraphic">
          <ac:chgData name="Gustavo Demarco" userId="c0ff1a21-0fb8-484f-aca7-e4fe73bd465e" providerId="ADAL" clId="{D07A4970-9160-4623-928A-9D93B80B7268}" dt="2025-02-06T03:17:54.667" v="193" actId="26606"/>
          <ac:graphicFrameMkLst>
            <pc:docMk/>
            <pc:sldMk cId="1816999931" sldId="11554"/>
            <ac:graphicFrameMk id="5" creationId="{151B700E-36CB-F197-4A83-C7F5C410925E}"/>
          </ac:graphicFrameMkLst>
        </pc:graphicFrameChg>
        <pc:cxnChg chg="add del">
          <ac:chgData name="Gustavo Demarco" userId="c0ff1a21-0fb8-484f-aca7-e4fe73bd465e" providerId="ADAL" clId="{D07A4970-9160-4623-928A-9D93B80B7268}" dt="2025-02-06T03:17:07.689" v="188" actId="26606"/>
          <ac:cxnSpMkLst>
            <pc:docMk/>
            <pc:sldMk cId="1816999931" sldId="11554"/>
            <ac:cxnSpMk id="13" creationId="{A57C1A16-B8AB-4D99-A195-A38F556A6486}"/>
          </ac:cxnSpMkLst>
        </pc:cxnChg>
        <pc:cxnChg chg="add del">
          <ac:chgData name="Gustavo Demarco" userId="c0ff1a21-0fb8-484f-aca7-e4fe73bd465e" providerId="ADAL" clId="{D07A4970-9160-4623-928A-9D93B80B7268}" dt="2025-02-06T03:17:07.689" v="188" actId="26606"/>
          <ac:cxnSpMkLst>
            <pc:docMk/>
            <pc:sldMk cId="1816999931" sldId="11554"/>
            <ac:cxnSpMk id="14" creationId="{F8A9B20B-D1DD-4573-B5EC-558029519236}"/>
          </ac:cxnSpMkLst>
        </pc:cxnChg>
      </pc:sldChg>
      <pc:sldChg chg="modSp mod">
        <pc:chgData name="Gustavo Demarco" userId="c0ff1a21-0fb8-484f-aca7-e4fe73bd465e" providerId="ADAL" clId="{D07A4970-9160-4623-928A-9D93B80B7268}" dt="2025-02-06T03:08:49.917" v="147" actId="20577"/>
        <pc:sldMkLst>
          <pc:docMk/>
          <pc:sldMk cId="2495292996" sldId="11570"/>
        </pc:sldMkLst>
        <pc:graphicFrameChg chg="mod modGraphic">
          <ac:chgData name="Gustavo Demarco" userId="c0ff1a21-0fb8-484f-aca7-e4fe73bd465e" providerId="ADAL" clId="{D07A4970-9160-4623-928A-9D93B80B7268}" dt="2025-02-06T03:08:49.917" v="147" actId="20577"/>
          <ac:graphicFrameMkLst>
            <pc:docMk/>
            <pc:sldMk cId="2495292996" sldId="11570"/>
            <ac:graphicFrameMk id="5" creationId="{A5F4BE5D-C55C-8B6B-6C92-6E4A6D94135D}"/>
          </ac:graphicFrameMkLst>
        </pc:graphicFrameChg>
      </pc:sldChg>
      <pc:sldChg chg="ord">
        <pc:chgData name="Gustavo Demarco" userId="c0ff1a21-0fb8-484f-aca7-e4fe73bd465e" providerId="ADAL" clId="{D07A4970-9160-4623-928A-9D93B80B7268}" dt="2025-02-06T03:14:37.673" v="176"/>
        <pc:sldMkLst>
          <pc:docMk/>
          <pc:sldMk cId="4265678732" sldId="11574"/>
        </pc:sldMkLst>
      </pc:sldChg>
      <pc:sldChg chg="delSp modSp mod">
        <pc:chgData name="Gustavo Demarco" userId="c0ff1a21-0fb8-484f-aca7-e4fe73bd465e" providerId="ADAL" clId="{D07A4970-9160-4623-928A-9D93B80B7268}" dt="2025-02-06T03:09:29.096" v="149" actId="207"/>
        <pc:sldMkLst>
          <pc:docMk/>
          <pc:sldMk cId="3066129462" sldId="11577"/>
        </pc:sldMkLst>
        <pc:spChg chg="del">
          <ac:chgData name="Gustavo Demarco" userId="c0ff1a21-0fb8-484f-aca7-e4fe73bd465e" providerId="ADAL" clId="{D07A4970-9160-4623-928A-9D93B80B7268}" dt="2025-02-06T03:04:05.500" v="0" actId="478"/>
          <ac:spMkLst>
            <pc:docMk/>
            <pc:sldMk cId="3066129462" sldId="11577"/>
            <ac:spMk id="4" creationId="{4326CCF7-F8CA-4B42-8EC0-7A6CA123B5C6}"/>
          </ac:spMkLst>
        </pc:spChg>
        <pc:spChg chg="mod">
          <ac:chgData name="Gustavo Demarco" userId="c0ff1a21-0fb8-484f-aca7-e4fe73bd465e" providerId="ADAL" clId="{D07A4970-9160-4623-928A-9D93B80B7268}" dt="2025-02-06T03:09:29.096" v="149" actId="207"/>
          <ac:spMkLst>
            <pc:docMk/>
            <pc:sldMk cId="3066129462" sldId="11577"/>
            <ac:spMk id="12" creationId="{1D7157E6-D7B2-1A4A-B624-A4C535F1732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orldbankgroup-my.sharepoint.com/personal/dwachs_worldbank_org2/Documents/Projects/Aging%20action%20plan/Strategy%20for%20Pensions%20GSG/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worldbankgroup-my.sharepoint.com/personal/dwachs_worldbank_org2/Documents/Projects/Aging%20action%20plan/Strategy%20for%20Pensions%20GSG/Book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'Aging charts'!$Q$5:$Q$8</c:f>
              <c:strCache>
                <c:ptCount val="4"/>
                <c:pt idx="0">
                  <c:v>H</c:v>
                </c:pt>
                <c:pt idx="1">
                  <c:v>UM</c:v>
                </c:pt>
                <c:pt idx="2">
                  <c:v>LM</c:v>
                </c:pt>
                <c:pt idx="3">
                  <c:v>L</c:v>
                </c:pt>
              </c:strCache>
            </c:strRef>
          </c:tx>
          <c:spPr>
            <a:solidFill>
              <a:schemeClr val="accent1">
                <a:alpha val="75000"/>
              </a:schemeClr>
            </a:solidFill>
            <a:ln>
              <a:noFill/>
            </a:ln>
            <a:effectLst/>
          </c:spPr>
          <c:invertIfNegative val="0"/>
          <c:dPt>
            <c:idx val="0"/>
            <c:invertIfNegative val="0"/>
            <c:bubble3D val="0"/>
            <c:spPr>
              <a:solidFill>
                <a:schemeClr val="accent3">
                  <a:lumMod val="75000"/>
                </a:schemeClr>
              </a:solidFill>
              <a:ln>
                <a:noFill/>
              </a:ln>
              <a:effectLst/>
            </c:spPr>
            <c:extLst>
              <c:ext xmlns:c16="http://schemas.microsoft.com/office/drawing/2014/chart" uri="{C3380CC4-5D6E-409C-BE32-E72D297353CC}">
                <c16:uniqueId val="{00000001-5F62-40B7-B487-F93C77F479AA}"/>
              </c:ext>
            </c:extLst>
          </c:dPt>
          <c:dPt>
            <c:idx val="1"/>
            <c:invertIfNegative val="0"/>
            <c:bubble3D val="0"/>
            <c:spPr>
              <a:solidFill>
                <a:schemeClr val="accent5">
                  <a:lumMod val="75000"/>
                </a:schemeClr>
              </a:solidFill>
              <a:ln>
                <a:noFill/>
              </a:ln>
              <a:effectLst/>
            </c:spPr>
            <c:extLst>
              <c:ext xmlns:c16="http://schemas.microsoft.com/office/drawing/2014/chart" uri="{C3380CC4-5D6E-409C-BE32-E72D297353CC}">
                <c16:uniqueId val="{00000003-5F62-40B7-B487-F93C77F479AA}"/>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5-5F62-40B7-B487-F93C77F479AA}"/>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7-5F62-40B7-B487-F93C77F479AA}"/>
              </c:ext>
            </c:extLst>
          </c:dPt>
          <c:dLbls>
            <c:dLbl>
              <c:idx val="0"/>
              <c:layout>
                <c:manualLayout>
                  <c:x val="-0.10363430782224886"/>
                  <c:y val="-0.13663965400493661"/>
                </c:manualLayout>
              </c:layout>
              <c:tx>
                <c:rich>
                  <a:bodyPr rot="0" spcFirstLastPara="1" vertOverflow="ellipsis" vert="horz" wrap="square" anchor="ctr" anchorCtr="1"/>
                  <a:lstStyle/>
                  <a:p>
                    <a:pPr>
                      <a:defRPr sz="1600" b="1" i="0" u="none" strike="noStrike" kern="1200" baseline="0">
                        <a:solidFill>
                          <a:schemeClr val="accent6">
                            <a:lumMod val="50000"/>
                          </a:schemeClr>
                        </a:solidFill>
                        <a:latin typeface="Tenorite" panose="00000500000000000000" pitchFamily="2" charset="0"/>
                        <a:ea typeface="+mn-ea"/>
                        <a:cs typeface="+mn-cs"/>
                      </a:defRPr>
                    </a:pPr>
                    <a:r>
                      <a:rPr lang="en-US" dirty="0">
                        <a:solidFill>
                          <a:schemeClr val="accent3">
                            <a:lumMod val="75000"/>
                          </a:schemeClr>
                        </a:solidFill>
                      </a:rPr>
                      <a:t>High </a:t>
                    </a:r>
                    <a:br>
                      <a:rPr lang="en-US" dirty="0">
                        <a:solidFill>
                          <a:schemeClr val="accent3">
                            <a:lumMod val="75000"/>
                          </a:schemeClr>
                        </a:solidFill>
                      </a:rPr>
                    </a:br>
                    <a:r>
                      <a:rPr lang="en-US" dirty="0">
                        <a:solidFill>
                          <a:schemeClr val="accent3">
                            <a:lumMod val="75000"/>
                          </a:schemeClr>
                        </a:solidFill>
                      </a:rPr>
                      <a:t>income</a:t>
                    </a:r>
                  </a:p>
                </c:rich>
              </c:tx>
              <c:spPr>
                <a:noFill/>
                <a:ln>
                  <a:noFill/>
                </a:ln>
                <a:effectLst/>
              </c:spPr>
              <c:txPr>
                <a:bodyPr rot="0" spcFirstLastPara="1" vertOverflow="ellipsis" vert="horz" wrap="square" anchor="ctr" anchorCtr="1"/>
                <a:lstStyle/>
                <a:p>
                  <a:pPr>
                    <a:defRPr sz="1600" b="1" i="0" u="none" strike="noStrike" kern="1200" baseline="0">
                      <a:solidFill>
                        <a:schemeClr val="accent6">
                          <a:lumMod val="50000"/>
                        </a:schemeClr>
                      </a:solidFill>
                      <a:latin typeface="Tenorite" panose="00000500000000000000" pitchFamily="2"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5F62-40B7-B487-F93C77F479AA}"/>
                </c:ext>
              </c:extLst>
            </c:dLbl>
            <c:dLbl>
              <c:idx val="1"/>
              <c:layout>
                <c:manualLayout>
                  <c:x val="-0.18804266681197729"/>
                  <c:y val="-0.21022076890580363"/>
                </c:manualLayout>
              </c:layout>
              <c:tx>
                <c:rich>
                  <a:bodyPr rot="0" spcFirstLastPara="1" vertOverflow="ellipsis" vert="horz" wrap="square" anchor="ctr" anchorCtr="1"/>
                  <a:lstStyle/>
                  <a:p>
                    <a:pPr>
                      <a:defRPr sz="1600" b="1" i="0" u="none" strike="noStrike" kern="1200" baseline="0">
                        <a:solidFill>
                          <a:schemeClr val="accent5">
                            <a:lumMod val="50000"/>
                          </a:schemeClr>
                        </a:solidFill>
                        <a:latin typeface="Tenorite" panose="00000500000000000000" pitchFamily="2" charset="0"/>
                        <a:ea typeface="+mn-ea"/>
                        <a:cs typeface="+mn-cs"/>
                      </a:defRPr>
                    </a:pPr>
                    <a:r>
                      <a:rPr lang="en-US" dirty="0"/>
                      <a:t>Upper-middle income</a:t>
                    </a:r>
                  </a:p>
                </c:rich>
              </c:tx>
              <c:spPr>
                <a:noFill/>
                <a:ln>
                  <a:noFill/>
                </a:ln>
                <a:effectLst/>
              </c:spPr>
              <c:txPr>
                <a:bodyPr rot="0" spcFirstLastPara="1" vertOverflow="ellipsis" vert="horz" wrap="square" anchor="ctr" anchorCtr="1"/>
                <a:lstStyle/>
                <a:p>
                  <a:pPr>
                    <a:defRPr sz="1600" b="1" i="0" u="none" strike="noStrike" kern="1200" baseline="0">
                      <a:solidFill>
                        <a:schemeClr val="accent5">
                          <a:lumMod val="50000"/>
                        </a:schemeClr>
                      </a:solidFill>
                      <a:latin typeface="Tenorite" panose="00000500000000000000" pitchFamily="2"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5F62-40B7-B487-F93C77F479AA}"/>
                </c:ext>
              </c:extLst>
            </c:dLbl>
            <c:dLbl>
              <c:idx val="2"/>
              <c:layout>
                <c:manualLayout>
                  <c:x val="-0.17935277770209521"/>
                  <c:y val="-0.19060215912296613"/>
                </c:manualLayout>
              </c:layout>
              <c:tx>
                <c:rich>
                  <a:bodyPr rot="0" spcFirstLastPara="1" vertOverflow="ellipsis" vert="horz" wrap="square" anchor="ctr" anchorCtr="1"/>
                  <a:lstStyle/>
                  <a:p>
                    <a:pPr>
                      <a:defRPr sz="1600" b="1" i="0" u="none" strike="noStrike" kern="1200" baseline="0">
                        <a:solidFill>
                          <a:schemeClr val="accent2">
                            <a:lumMod val="50000"/>
                          </a:schemeClr>
                        </a:solidFill>
                        <a:latin typeface="Tenorite" panose="00000500000000000000" pitchFamily="2" charset="0"/>
                        <a:ea typeface="+mn-ea"/>
                        <a:cs typeface="+mn-cs"/>
                      </a:defRPr>
                    </a:pPr>
                    <a:r>
                      <a:rPr lang="en-US" dirty="0">
                        <a:solidFill>
                          <a:schemeClr val="accent4">
                            <a:lumMod val="75000"/>
                          </a:schemeClr>
                        </a:solidFill>
                      </a:rPr>
                      <a:t>Lower-middle income</a:t>
                    </a:r>
                  </a:p>
                </c:rich>
              </c:tx>
              <c:spPr>
                <a:noFill/>
                <a:ln>
                  <a:noFill/>
                </a:ln>
                <a:effectLst/>
              </c:spPr>
              <c:txPr>
                <a:bodyPr rot="0" spcFirstLastPara="1" vertOverflow="ellipsis" vert="horz" wrap="square" anchor="ctr" anchorCtr="1"/>
                <a:lstStyle/>
                <a:p>
                  <a:pPr>
                    <a:defRPr sz="1600" b="1" i="0" u="none" strike="noStrike" kern="1200" baseline="0">
                      <a:solidFill>
                        <a:schemeClr val="accent2">
                          <a:lumMod val="50000"/>
                        </a:schemeClr>
                      </a:solidFill>
                      <a:latin typeface="Tenorite" panose="00000500000000000000" pitchFamily="2"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62-40B7-B487-F93C77F479AA}"/>
                </c:ext>
              </c:extLst>
            </c:dLbl>
            <c:dLbl>
              <c:idx val="3"/>
              <c:layout>
                <c:manualLayout>
                  <c:x val="-9.5864370759883383E-2"/>
                  <c:y val="-0.1233859907505994"/>
                </c:manualLayout>
              </c:layout>
              <c:tx>
                <c:rich>
                  <a:bodyPr/>
                  <a:lstStyle/>
                  <a:p>
                    <a:r>
                      <a:rPr lang="en-US" dirty="0"/>
                      <a:t>Low </a:t>
                    </a:r>
                    <a:br>
                      <a:rPr lang="en-US" dirty="0"/>
                    </a:br>
                    <a:r>
                      <a:rPr lang="en-US" dirty="0"/>
                      <a:t>income</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7-5F62-40B7-B487-F93C77F479AA}"/>
                </c:ext>
              </c:extLst>
            </c:dLbl>
            <c:spPr>
              <a:noFill/>
              <a:ln>
                <a:noFill/>
              </a:ln>
              <a:effectLst/>
            </c:spPr>
            <c:txPr>
              <a:bodyPr rot="0" spcFirstLastPara="1" vertOverflow="ellipsis" vert="horz" wrap="square" anchor="ctr" anchorCtr="1"/>
              <a:lstStyle/>
              <a:p>
                <a:pPr>
                  <a:defRPr sz="1600" b="1" i="0" u="none" strike="noStrike" kern="1200" baseline="0">
                    <a:solidFill>
                      <a:schemeClr val="accent2">
                        <a:lumMod val="75000"/>
                      </a:schemeClr>
                    </a:solidFill>
                    <a:latin typeface="Tenorite" panose="00000500000000000000" pitchFamily="2" charset="0"/>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'Aging charts'!$V$5:$V$8</c:f>
              <c:numCache>
                <c:formatCode>General</c:formatCode>
                <c:ptCount val="4"/>
                <c:pt idx="0">
                  <c:v>27.117274603559906</c:v>
                </c:pt>
                <c:pt idx="1">
                  <c:v>21.898520097574849</c:v>
                </c:pt>
                <c:pt idx="2">
                  <c:v>11.401081648533761</c:v>
                </c:pt>
                <c:pt idx="3">
                  <c:v>5.745081509407771</c:v>
                </c:pt>
              </c:numCache>
            </c:numRef>
          </c:xVal>
          <c:yVal>
            <c:numRef>
              <c:f>'Aging charts'!$W$5:$W$8</c:f>
              <c:numCache>
                <c:formatCode>#,##0.00</c:formatCode>
                <c:ptCount val="4"/>
                <c:pt idx="0">
                  <c:v>49.833018008431893</c:v>
                </c:pt>
                <c:pt idx="1">
                  <c:v>119.26909465968171</c:v>
                </c:pt>
                <c:pt idx="2">
                  <c:v>167.5346498549556</c:v>
                </c:pt>
                <c:pt idx="3">
                  <c:v>200.72030551020865</c:v>
                </c:pt>
              </c:numCache>
            </c:numRef>
          </c:yVal>
          <c:bubbleSize>
            <c:numRef>
              <c:f>'Aging charts'!$X$5:$X$8</c:f>
              <c:numCache>
                <c:formatCode>#,##0.00</c:formatCode>
                <c:ptCount val="4"/>
                <c:pt idx="0">
                  <c:v>113197.463</c:v>
                </c:pt>
                <c:pt idx="1">
                  <c:v>348184.29800000001</c:v>
                </c:pt>
                <c:pt idx="2">
                  <c:v>287646.35200000001</c:v>
                </c:pt>
                <c:pt idx="3">
                  <c:v>51392.142</c:v>
                </c:pt>
              </c:numCache>
            </c:numRef>
          </c:bubbleSize>
          <c:bubble3D val="0"/>
          <c:extLst>
            <c:ext xmlns:c15="http://schemas.microsoft.com/office/drawing/2012/chart" uri="{02D57815-91ED-43cb-92C2-25804820EDAC}">
              <c15:datalabelsRange>
                <c15:f>'Aging charts'!$P$5:$P$8</c15:f>
                <c15:dlblRangeCache>
                  <c:ptCount val="4"/>
                  <c:pt idx="0">
                    <c:v>HICs</c:v>
                  </c:pt>
                  <c:pt idx="1">
                    <c:v>UMICs</c:v>
                  </c:pt>
                  <c:pt idx="2">
                    <c:v>LMICs</c:v>
                  </c:pt>
                  <c:pt idx="3">
                    <c:v>LICs</c:v>
                  </c:pt>
                </c15:dlblRangeCache>
              </c15:datalabelsRange>
            </c:ext>
            <c:ext xmlns:c16="http://schemas.microsoft.com/office/drawing/2014/chart" uri="{C3380CC4-5D6E-409C-BE32-E72D297353CC}">
              <c16:uniqueId val="{00000008-5F62-40B7-B487-F93C77F479AA}"/>
            </c:ext>
          </c:extLst>
        </c:ser>
        <c:dLbls>
          <c:dLblPos val="ctr"/>
          <c:showLegendKey val="0"/>
          <c:showVal val="1"/>
          <c:showCatName val="0"/>
          <c:showSerName val="0"/>
          <c:showPercent val="0"/>
          <c:showBubbleSize val="0"/>
        </c:dLbls>
        <c:bubbleScale val="150"/>
        <c:showNegBubbles val="0"/>
        <c:axId val="1520990464"/>
        <c:axId val="886051424"/>
      </c:bubbleChart>
      <c:valAx>
        <c:axId val="1520990464"/>
        <c:scaling>
          <c:orientation val="minMax"/>
          <c:min val="0"/>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enorite" panose="00000500000000000000" pitchFamily="2" charset="0"/>
                    <a:ea typeface="+mn-ea"/>
                    <a:cs typeface="+mn-cs"/>
                  </a:defRPr>
                </a:pPr>
                <a:r>
                  <a:rPr lang="en-US" dirty="0"/>
                  <a:t>Percent of population 65+ in 2050</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enorite" panose="00000500000000000000" pitchFamily="2" charset="0"/>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enorite" panose="00000500000000000000" pitchFamily="2" charset="0"/>
                <a:ea typeface="+mn-ea"/>
                <a:cs typeface="+mn-cs"/>
              </a:defRPr>
            </a:pPr>
            <a:endParaRPr lang="en-US"/>
          </a:p>
        </c:txPr>
        <c:crossAx val="886051424"/>
        <c:crosses val="autoZero"/>
        <c:crossBetween val="midCat"/>
      </c:valAx>
      <c:valAx>
        <c:axId val="886051424"/>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enorite" panose="00000500000000000000" pitchFamily="2" charset="0"/>
                    <a:ea typeface="+mn-ea"/>
                    <a:cs typeface="+mn-cs"/>
                  </a:defRPr>
                </a:pPr>
                <a:r>
                  <a:rPr lang="en-US" dirty="0"/>
                  <a:t>Growth of population 65+ (%) 2020-50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enorite" panose="00000500000000000000" pitchFamily="2" charset="0"/>
                  <a:ea typeface="+mn-ea"/>
                  <a:cs typeface="+mn-cs"/>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enorite" panose="00000500000000000000" pitchFamily="2" charset="0"/>
                <a:ea typeface="+mn-ea"/>
                <a:cs typeface="+mn-cs"/>
              </a:defRPr>
            </a:pPr>
            <a:endParaRPr lang="en-US"/>
          </a:p>
        </c:txPr>
        <c:crossAx val="1520990464"/>
        <c:crosses val="autoZero"/>
        <c:crossBetween val="midCat"/>
      </c:valAx>
      <c:spPr>
        <a:noFill/>
        <a:ln>
          <a:solidFill>
            <a:schemeClr val="bg1">
              <a:lumMod val="8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enorite" panose="00000500000000000000"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'Aging charts'!$Q$11:$Q$17</c:f>
              <c:strCache>
                <c:ptCount val="7"/>
                <c:pt idx="0">
                  <c:v>Europe &amp; Central Asia</c:v>
                </c:pt>
                <c:pt idx="1">
                  <c:v>East Asia &amp; Pacific</c:v>
                </c:pt>
                <c:pt idx="2">
                  <c:v>Latin America &amp; Caribbean</c:v>
                </c:pt>
                <c:pt idx="3">
                  <c:v>Middle East &amp; North Africa</c:v>
                </c:pt>
                <c:pt idx="4">
                  <c:v>North America</c:v>
                </c:pt>
                <c:pt idx="5">
                  <c:v>Sub-Saharan Africa</c:v>
                </c:pt>
                <c:pt idx="6">
                  <c:v>South Asia</c:v>
                </c:pt>
              </c:strCache>
            </c:strRef>
          </c:tx>
          <c:spPr>
            <a:solidFill>
              <a:schemeClr val="accent1">
                <a:alpha val="75000"/>
              </a:schemeClr>
            </a:solidFill>
            <a:ln w="25400">
              <a:noFill/>
            </a:ln>
            <a:effectLst/>
          </c:spPr>
          <c:invertIfNegative val="0"/>
          <c:dPt>
            <c:idx val="0"/>
            <c:invertIfNegative val="0"/>
            <c:bubble3D val="0"/>
            <c:spPr>
              <a:solidFill>
                <a:schemeClr val="tx1">
                  <a:lumMod val="65000"/>
                  <a:lumOff val="35000"/>
                </a:schemeClr>
              </a:solidFill>
              <a:ln w="25400">
                <a:noFill/>
              </a:ln>
              <a:effectLst/>
            </c:spPr>
            <c:extLst>
              <c:ext xmlns:c16="http://schemas.microsoft.com/office/drawing/2014/chart" uri="{C3380CC4-5D6E-409C-BE32-E72D297353CC}">
                <c16:uniqueId val="{00000001-5E3C-46E1-9A99-1E431B6DB8F1}"/>
              </c:ext>
            </c:extLst>
          </c:dPt>
          <c:dPt>
            <c:idx val="1"/>
            <c:invertIfNegative val="0"/>
            <c:bubble3D val="0"/>
            <c:spPr>
              <a:solidFill>
                <a:schemeClr val="accent3">
                  <a:lumMod val="75000"/>
                </a:schemeClr>
              </a:solidFill>
              <a:ln w="25400">
                <a:noFill/>
              </a:ln>
              <a:effectLst/>
            </c:spPr>
            <c:extLst>
              <c:ext xmlns:c16="http://schemas.microsoft.com/office/drawing/2014/chart" uri="{C3380CC4-5D6E-409C-BE32-E72D297353CC}">
                <c16:uniqueId val="{00000003-5E3C-46E1-9A99-1E431B6DB8F1}"/>
              </c:ext>
            </c:extLst>
          </c:dPt>
          <c:dPt>
            <c:idx val="2"/>
            <c:invertIfNegative val="0"/>
            <c:bubble3D val="0"/>
            <c:spPr>
              <a:solidFill>
                <a:schemeClr val="tx1">
                  <a:lumMod val="65000"/>
                  <a:lumOff val="35000"/>
                </a:schemeClr>
              </a:solidFill>
              <a:ln w="25400">
                <a:noFill/>
              </a:ln>
              <a:effectLst/>
            </c:spPr>
            <c:extLst>
              <c:ext xmlns:c16="http://schemas.microsoft.com/office/drawing/2014/chart" uri="{C3380CC4-5D6E-409C-BE32-E72D297353CC}">
                <c16:uniqueId val="{00000005-5E3C-46E1-9A99-1E431B6DB8F1}"/>
              </c:ext>
            </c:extLst>
          </c:dPt>
          <c:dPt>
            <c:idx val="3"/>
            <c:invertIfNegative val="0"/>
            <c:bubble3D val="0"/>
            <c:spPr>
              <a:solidFill>
                <a:schemeClr val="accent2">
                  <a:lumMod val="75000"/>
                </a:schemeClr>
              </a:solidFill>
              <a:ln w="25400">
                <a:noFill/>
              </a:ln>
              <a:effectLst/>
            </c:spPr>
            <c:extLst>
              <c:ext xmlns:c16="http://schemas.microsoft.com/office/drawing/2014/chart" uri="{C3380CC4-5D6E-409C-BE32-E72D297353CC}">
                <c16:uniqueId val="{00000007-5E3C-46E1-9A99-1E431B6DB8F1}"/>
              </c:ext>
            </c:extLst>
          </c:dPt>
          <c:dPt>
            <c:idx val="4"/>
            <c:invertIfNegative val="0"/>
            <c:bubble3D val="0"/>
            <c:spPr>
              <a:solidFill>
                <a:schemeClr val="tx1">
                  <a:lumMod val="65000"/>
                  <a:lumOff val="35000"/>
                </a:schemeClr>
              </a:solidFill>
              <a:ln w="25400">
                <a:noFill/>
              </a:ln>
              <a:effectLst/>
            </c:spPr>
            <c:extLst>
              <c:ext xmlns:c16="http://schemas.microsoft.com/office/drawing/2014/chart" uri="{C3380CC4-5D6E-409C-BE32-E72D297353CC}">
                <c16:uniqueId val="{00000009-5E3C-46E1-9A99-1E431B6DB8F1}"/>
              </c:ext>
            </c:extLst>
          </c:dPt>
          <c:dPt>
            <c:idx val="5"/>
            <c:invertIfNegative val="0"/>
            <c:bubble3D val="0"/>
            <c:spPr>
              <a:solidFill>
                <a:schemeClr val="accent2">
                  <a:lumMod val="75000"/>
                </a:schemeClr>
              </a:solidFill>
              <a:ln w="25400">
                <a:noFill/>
              </a:ln>
              <a:effectLst/>
            </c:spPr>
            <c:extLst>
              <c:ext xmlns:c16="http://schemas.microsoft.com/office/drawing/2014/chart" uri="{C3380CC4-5D6E-409C-BE32-E72D297353CC}">
                <c16:uniqueId val="{0000000B-5E3C-46E1-9A99-1E431B6DB8F1}"/>
              </c:ext>
            </c:extLst>
          </c:dPt>
          <c:dPt>
            <c:idx val="6"/>
            <c:invertIfNegative val="0"/>
            <c:bubble3D val="0"/>
            <c:spPr>
              <a:solidFill>
                <a:schemeClr val="accent3">
                  <a:lumMod val="75000"/>
                </a:schemeClr>
              </a:solidFill>
              <a:ln w="25400">
                <a:noFill/>
              </a:ln>
              <a:effectLst/>
            </c:spPr>
            <c:extLst>
              <c:ext xmlns:c16="http://schemas.microsoft.com/office/drawing/2014/chart" uri="{C3380CC4-5D6E-409C-BE32-E72D297353CC}">
                <c16:uniqueId val="{0000000D-5E3C-46E1-9A99-1E431B6DB8F1}"/>
              </c:ext>
            </c:extLst>
          </c:dPt>
          <c:dLbls>
            <c:dLbl>
              <c:idx val="0"/>
              <c:tx>
                <c:rich>
                  <a:bodyPr/>
                  <a:lstStyle/>
                  <a:p>
                    <a:fld id="{0E3B5B52-54AE-44F1-8A64-7D13079307B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E3C-46E1-9A99-1E431B6DB8F1}"/>
                </c:ext>
              </c:extLst>
            </c:dLbl>
            <c:dLbl>
              <c:idx val="1"/>
              <c:tx>
                <c:rich>
                  <a:bodyPr/>
                  <a:lstStyle/>
                  <a:p>
                    <a:fld id="{CB217E59-EB0A-4629-B059-D5E0D885FF8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E3C-46E1-9A99-1E431B6DB8F1}"/>
                </c:ext>
              </c:extLst>
            </c:dLbl>
            <c:dLbl>
              <c:idx val="2"/>
              <c:tx>
                <c:rich>
                  <a:bodyPr/>
                  <a:lstStyle/>
                  <a:p>
                    <a:fld id="{746632B3-01C6-40C9-A5A0-60130D9657A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E3C-46E1-9A99-1E431B6DB8F1}"/>
                </c:ext>
              </c:extLst>
            </c:dLbl>
            <c:dLbl>
              <c:idx val="3"/>
              <c:tx>
                <c:rich>
                  <a:bodyPr/>
                  <a:lstStyle/>
                  <a:p>
                    <a:fld id="{7059E7DE-21FF-48C4-9A9D-D161E4D9B7F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E3C-46E1-9A99-1E431B6DB8F1}"/>
                </c:ext>
              </c:extLst>
            </c:dLbl>
            <c:dLbl>
              <c:idx val="4"/>
              <c:tx>
                <c:rich>
                  <a:bodyPr/>
                  <a:lstStyle/>
                  <a:p>
                    <a:fld id="{6CE9D79F-4A99-4B3B-B838-7B575CA5B09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E3C-46E1-9A99-1E431B6DB8F1}"/>
                </c:ext>
              </c:extLst>
            </c:dLbl>
            <c:dLbl>
              <c:idx val="5"/>
              <c:tx>
                <c:rich>
                  <a:bodyPr/>
                  <a:lstStyle/>
                  <a:p>
                    <a:fld id="{E91CB5AB-2052-48BF-B940-BBD01670FF0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E3C-46E1-9A99-1E431B6DB8F1}"/>
                </c:ext>
              </c:extLst>
            </c:dLbl>
            <c:dLbl>
              <c:idx val="6"/>
              <c:tx>
                <c:rich>
                  <a:bodyPr/>
                  <a:lstStyle/>
                  <a:p>
                    <a:fld id="{02111EA3-18D3-449F-82D0-095F06A0596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E3C-46E1-9A99-1E431B6DB8F1}"/>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Tenorite" panose="00000500000000000000" pitchFamily="2"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'Aging charts'!$V$11:$V$17</c:f>
              <c:numCache>
                <c:formatCode>General</c:formatCode>
                <c:ptCount val="7"/>
                <c:pt idx="0">
                  <c:v>25.370749424756173</c:v>
                </c:pt>
                <c:pt idx="1">
                  <c:v>23.452094769539482</c:v>
                </c:pt>
                <c:pt idx="2">
                  <c:v>19.169616683637724</c:v>
                </c:pt>
                <c:pt idx="3">
                  <c:v>13.36136839994643</c:v>
                </c:pt>
                <c:pt idx="4">
                  <c:v>22.64337531071682</c:v>
                </c:pt>
                <c:pt idx="5">
                  <c:v>4.8038948422580789</c:v>
                </c:pt>
                <c:pt idx="6">
                  <c:v>12.898365092957672</c:v>
                </c:pt>
              </c:numCache>
            </c:numRef>
          </c:xVal>
          <c:yVal>
            <c:numRef>
              <c:f>'Aging charts'!$W$11:$W$17</c:f>
              <c:numCache>
                <c:formatCode>#,##0.00</c:formatCode>
                <c:ptCount val="7"/>
                <c:pt idx="0">
                  <c:v>49.718829880723092</c:v>
                </c:pt>
                <c:pt idx="1">
                  <c:v>108.96825895768805</c:v>
                </c:pt>
                <c:pt idx="2">
                  <c:v>146.33846586058513</c:v>
                </c:pt>
                <c:pt idx="3">
                  <c:v>249.51264241385925</c:v>
                </c:pt>
                <c:pt idx="4">
                  <c:v>53.726111950140478</c:v>
                </c:pt>
                <c:pt idx="5">
                  <c:v>208.03173588265221</c:v>
                </c:pt>
                <c:pt idx="6">
                  <c:v>159.08438396845841</c:v>
                </c:pt>
              </c:numCache>
            </c:numRef>
          </c:yVal>
          <c:bubbleSize>
            <c:numRef>
              <c:f>'Aging charts'!$X$11:$X$17</c:f>
              <c:numCache>
                <c:formatCode>#,##0.00</c:formatCode>
                <c:ptCount val="7"/>
                <c:pt idx="0">
                  <c:v>77360.341</c:v>
                </c:pt>
                <c:pt idx="1">
                  <c:v>294178.68400000001</c:v>
                </c:pt>
                <c:pt idx="2">
                  <c:v>82259.316000000006</c:v>
                </c:pt>
                <c:pt idx="3">
                  <c:v>63061.95</c:v>
                </c:pt>
                <c:pt idx="4">
                  <c:v>33319.909</c:v>
                </c:pt>
                <c:pt idx="5">
                  <c:v>71051.726999999999</c:v>
                </c:pt>
                <c:pt idx="6">
                  <c:v>181663.08900000001</c:v>
                </c:pt>
              </c:numCache>
            </c:numRef>
          </c:bubbleSize>
          <c:bubble3D val="0"/>
          <c:extLst>
            <c:ext xmlns:c15="http://schemas.microsoft.com/office/drawing/2012/chart" uri="{02D57815-91ED-43cb-92C2-25804820EDAC}">
              <c15:datalabelsRange>
                <c15:f>'Aging charts'!$P$11:$P$17</c15:f>
                <c15:dlblRangeCache>
                  <c:ptCount val="7"/>
                  <c:pt idx="0">
                    <c:v>ECA</c:v>
                  </c:pt>
                  <c:pt idx="1">
                    <c:v>EAP</c:v>
                  </c:pt>
                  <c:pt idx="2">
                    <c:v>LAC</c:v>
                  </c:pt>
                  <c:pt idx="3">
                    <c:v>MENA</c:v>
                  </c:pt>
                  <c:pt idx="4">
                    <c:v>NA</c:v>
                  </c:pt>
                  <c:pt idx="5">
                    <c:v>SSA</c:v>
                  </c:pt>
                  <c:pt idx="6">
                    <c:v>SA</c:v>
                  </c:pt>
                </c15:dlblRangeCache>
              </c15:datalabelsRange>
            </c:ext>
            <c:ext xmlns:c16="http://schemas.microsoft.com/office/drawing/2014/chart" uri="{C3380CC4-5D6E-409C-BE32-E72D297353CC}">
              <c16:uniqueId val="{0000000E-5E3C-46E1-9A99-1E431B6DB8F1}"/>
            </c:ext>
          </c:extLst>
        </c:ser>
        <c:dLbls>
          <c:dLblPos val="ctr"/>
          <c:showLegendKey val="0"/>
          <c:showVal val="1"/>
          <c:showCatName val="0"/>
          <c:showSerName val="0"/>
          <c:showPercent val="0"/>
          <c:showBubbleSize val="0"/>
        </c:dLbls>
        <c:bubbleScale val="150"/>
        <c:showNegBubbles val="0"/>
        <c:axId val="1520990464"/>
        <c:axId val="886051424"/>
      </c:bubbleChart>
      <c:valAx>
        <c:axId val="1520990464"/>
        <c:scaling>
          <c:orientation val="minMax"/>
          <c:min val="0"/>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enorite" panose="00000500000000000000" pitchFamily="2" charset="0"/>
                    <a:ea typeface="+mn-ea"/>
                    <a:cs typeface="+mn-cs"/>
                  </a:defRPr>
                </a:pPr>
                <a:r>
                  <a:rPr lang="en-US" dirty="0"/>
                  <a:t>Percent of population 65+ in 2050</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enorite" panose="00000500000000000000" pitchFamily="2" charset="0"/>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enorite" panose="00000500000000000000" pitchFamily="2" charset="0"/>
                <a:ea typeface="+mn-ea"/>
                <a:cs typeface="+mn-cs"/>
              </a:defRPr>
            </a:pPr>
            <a:endParaRPr lang="en-US"/>
          </a:p>
        </c:txPr>
        <c:crossAx val="886051424"/>
        <c:crosses val="autoZero"/>
        <c:crossBetween val="midCat"/>
      </c:valAx>
      <c:valAx>
        <c:axId val="886051424"/>
        <c:scaling>
          <c:orientation val="minMax"/>
          <c:min val="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enorite" panose="00000500000000000000" pitchFamily="2" charset="0"/>
                    <a:ea typeface="+mn-ea"/>
                    <a:cs typeface="+mn-cs"/>
                  </a:defRPr>
                </a:pPr>
                <a:r>
                  <a:rPr lang="en-US" dirty="0"/>
                  <a:t>Growth of population 65+ (%) 2020-50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enorite" panose="00000500000000000000" pitchFamily="2" charset="0"/>
                  <a:ea typeface="+mn-ea"/>
                  <a:cs typeface="+mn-cs"/>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enorite" panose="00000500000000000000" pitchFamily="2" charset="0"/>
                <a:ea typeface="+mn-ea"/>
                <a:cs typeface="+mn-cs"/>
              </a:defRPr>
            </a:pPr>
            <a:endParaRPr lang="en-US"/>
          </a:p>
        </c:txPr>
        <c:crossAx val="1520990464"/>
        <c:crosses val="autoZero"/>
        <c:crossBetween val="midCat"/>
      </c:valAx>
      <c:spPr>
        <a:noFill/>
        <a:ln>
          <a:solidFill>
            <a:schemeClr val="bg1">
              <a:lumMod val="8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enorite"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CEB3CF-7916-4FA6-B3BA-A457BF18EB38}" type="doc">
      <dgm:prSet loTypeId="urn:microsoft.com/office/officeart/2005/8/layout/default" loCatId="list" qsTypeId="urn:microsoft.com/office/officeart/2005/8/quickstyle/simple1" qsCatId="simple" csTypeId="urn:microsoft.com/office/officeart/2005/8/colors/accent4_2" csCatId="accent4"/>
      <dgm:spPr/>
      <dgm:t>
        <a:bodyPr/>
        <a:lstStyle/>
        <a:p>
          <a:endParaRPr lang="en-US"/>
        </a:p>
      </dgm:t>
    </dgm:pt>
    <dgm:pt modelId="{EBFE9B57-C8C6-4D53-BCE1-BA848E209E28}">
      <dgm:prSet/>
      <dgm:spPr/>
      <dgm:t>
        <a:bodyPr/>
        <a:lstStyle/>
        <a:p>
          <a:r>
            <a:rPr lang="en-US" b="1"/>
            <a:t>Non-contributory pensions: </a:t>
          </a:r>
          <a:endParaRPr lang="en-US"/>
        </a:p>
      </dgm:t>
    </dgm:pt>
    <dgm:pt modelId="{BA6F5C7F-435D-4C81-AF2F-BF74944FE4EB}" type="parTrans" cxnId="{A927A06A-3339-4ED6-860A-0F7787396785}">
      <dgm:prSet/>
      <dgm:spPr/>
      <dgm:t>
        <a:bodyPr/>
        <a:lstStyle/>
        <a:p>
          <a:endParaRPr lang="en-US"/>
        </a:p>
      </dgm:t>
    </dgm:pt>
    <dgm:pt modelId="{A9149FFD-8C0E-45AF-BC02-4C499A807D58}" type="sibTrans" cxnId="{A927A06A-3339-4ED6-860A-0F7787396785}">
      <dgm:prSet/>
      <dgm:spPr/>
      <dgm:t>
        <a:bodyPr/>
        <a:lstStyle/>
        <a:p>
          <a:endParaRPr lang="en-US"/>
        </a:p>
      </dgm:t>
    </dgm:pt>
    <dgm:pt modelId="{0EFDEFA3-7561-4311-9DBD-86BC6DA5C219}">
      <dgm:prSet/>
      <dgm:spPr/>
      <dgm:t>
        <a:bodyPr/>
        <a:lstStyle/>
        <a:p>
          <a:r>
            <a:rPr lang="en-US"/>
            <a:t>To extend significantly pension coverage among the poorer. Pension systems will need to include a </a:t>
          </a:r>
          <a:r>
            <a:rPr lang="en-US" b="1"/>
            <a:t>combination of tax-financed basic or minimum pensions</a:t>
          </a:r>
          <a:r>
            <a:rPr lang="en-US"/>
            <a:t>, </a:t>
          </a:r>
          <a:r>
            <a:rPr lang="en-US" b="1"/>
            <a:t>with</a:t>
          </a:r>
          <a:endParaRPr lang="en-US"/>
        </a:p>
      </dgm:t>
    </dgm:pt>
    <dgm:pt modelId="{14F1DBCB-03B1-4A06-BC31-481E669B95B8}" type="parTrans" cxnId="{0F1899F1-2FEB-4291-8A03-E1712D9A4E26}">
      <dgm:prSet/>
      <dgm:spPr/>
      <dgm:t>
        <a:bodyPr/>
        <a:lstStyle/>
        <a:p>
          <a:endParaRPr lang="en-US"/>
        </a:p>
      </dgm:t>
    </dgm:pt>
    <dgm:pt modelId="{ADC63E17-8442-447A-B7B5-C46FCCED4C8D}" type="sibTrans" cxnId="{0F1899F1-2FEB-4291-8A03-E1712D9A4E26}">
      <dgm:prSet/>
      <dgm:spPr/>
      <dgm:t>
        <a:bodyPr/>
        <a:lstStyle/>
        <a:p>
          <a:endParaRPr lang="en-US"/>
        </a:p>
      </dgm:t>
    </dgm:pt>
    <dgm:pt modelId="{77FCDE7F-72D1-4E1D-8881-8B8D358C5510}">
      <dgm:prSet/>
      <dgm:spPr/>
      <dgm:t>
        <a:bodyPr/>
        <a:lstStyle/>
        <a:p>
          <a:r>
            <a:rPr lang="en-US" b="1"/>
            <a:t>Income-related benefits: </a:t>
          </a:r>
          <a:endParaRPr lang="en-US"/>
        </a:p>
      </dgm:t>
    </dgm:pt>
    <dgm:pt modelId="{35E7BF26-DF17-4B87-BA2D-67C8DD5000FC}" type="parTrans" cxnId="{264E517A-E199-4D7D-9331-22ED212BE3AE}">
      <dgm:prSet/>
      <dgm:spPr/>
      <dgm:t>
        <a:bodyPr/>
        <a:lstStyle/>
        <a:p>
          <a:endParaRPr lang="en-US"/>
        </a:p>
      </dgm:t>
    </dgm:pt>
    <dgm:pt modelId="{56BD65D4-CB79-41E1-93FD-E856856EE982}" type="sibTrans" cxnId="{264E517A-E199-4D7D-9331-22ED212BE3AE}">
      <dgm:prSet/>
      <dgm:spPr/>
      <dgm:t>
        <a:bodyPr/>
        <a:lstStyle/>
        <a:p>
          <a:endParaRPr lang="en-US"/>
        </a:p>
      </dgm:t>
    </dgm:pt>
    <dgm:pt modelId="{DAF6E903-0F2E-483E-94EA-0249CAFC4745}">
      <dgm:prSet/>
      <dgm:spPr/>
      <dgm:t>
        <a:bodyPr/>
        <a:lstStyle/>
        <a:p>
          <a:r>
            <a:rPr lang="en-US"/>
            <a:t>Under the form of </a:t>
          </a:r>
          <a:r>
            <a:rPr lang="en-US" b="1"/>
            <a:t>retirement savings or tightly income-related defined-benefit </a:t>
          </a:r>
          <a:r>
            <a:rPr lang="en-US"/>
            <a:t>(DB) plan (to ensure income replacement)</a:t>
          </a:r>
        </a:p>
      </dgm:t>
    </dgm:pt>
    <dgm:pt modelId="{693DCD63-D99C-43E3-8793-6034313EA49E}" type="parTrans" cxnId="{993E40D9-BE1C-4AF1-9736-08174B489C27}">
      <dgm:prSet/>
      <dgm:spPr/>
      <dgm:t>
        <a:bodyPr/>
        <a:lstStyle/>
        <a:p>
          <a:endParaRPr lang="en-US"/>
        </a:p>
      </dgm:t>
    </dgm:pt>
    <dgm:pt modelId="{C1A33D26-DB74-4B53-983E-4E51CFAA59CA}" type="sibTrans" cxnId="{993E40D9-BE1C-4AF1-9736-08174B489C27}">
      <dgm:prSet/>
      <dgm:spPr/>
      <dgm:t>
        <a:bodyPr/>
        <a:lstStyle/>
        <a:p>
          <a:endParaRPr lang="en-US"/>
        </a:p>
      </dgm:t>
    </dgm:pt>
    <dgm:pt modelId="{ACEEE0F1-5189-4291-B54F-8F69EF642C57}">
      <dgm:prSet/>
      <dgm:spPr/>
      <dgm:t>
        <a:bodyPr/>
        <a:lstStyle/>
        <a:p>
          <a:r>
            <a:rPr lang="en-US" b="1"/>
            <a:t>Basic pensions: </a:t>
          </a:r>
          <a:endParaRPr lang="en-US"/>
        </a:p>
      </dgm:t>
    </dgm:pt>
    <dgm:pt modelId="{04419BB0-7E1E-4B8E-86DA-2A1838F7C85A}" type="parTrans" cxnId="{F0DE2E85-4E25-41A0-ACED-3DE9948E20D7}">
      <dgm:prSet/>
      <dgm:spPr/>
      <dgm:t>
        <a:bodyPr/>
        <a:lstStyle/>
        <a:p>
          <a:endParaRPr lang="en-US"/>
        </a:p>
      </dgm:t>
    </dgm:pt>
    <dgm:pt modelId="{C0B3EDD9-5635-4F41-8388-4A7B140FE7AE}" type="sibTrans" cxnId="{F0DE2E85-4E25-41A0-ACED-3DE9948E20D7}">
      <dgm:prSet/>
      <dgm:spPr/>
      <dgm:t>
        <a:bodyPr/>
        <a:lstStyle/>
        <a:p>
          <a:endParaRPr lang="en-US"/>
        </a:p>
      </dgm:t>
    </dgm:pt>
    <dgm:pt modelId="{6FC60465-0828-49FE-B4D4-1341E6262AD0}">
      <dgm:prSet/>
      <dgm:spPr/>
      <dgm:t>
        <a:bodyPr/>
        <a:lstStyle/>
        <a:p>
          <a:r>
            <a:rPr lang="en-US" b="1"/>
            <a:t>Redistribute public resources </a:t>
          </a:r>
          <a:r>
            <a:rPr lang="en-US"/>
            <a:t>with the sole objective of preventing poverty among the elderly</a:t>
          </a:r>
        </a:p>
      </dgm:t>
    </dgm:pt>
    <dgm:pt modelId="{3DC0A022-58B6-4C64-B55C-62E8C40F8FC9}" type="parTrans" cxnId="{08145062-3D8E-4604-9C35-0886737536B1}">
      <dgm:prSet/>
      <dgm:spPr/>
      <dgm:t>
        <a:bodyPr/>
        <a:lstStyle/>
        <a:p>
          <a:endParaRPr lang="en-US"/>
        </a:p>
      </dgm:t>
    </dgm:pt>
    <dgm:pt modelId="{7AF6206B-F2DE-482C-9669-67F8B16781D7}" type="sibTrans" cxnId="{08145062-3D8E-4604-9C35-0886737536B1}">
      <dgm:prSet/>
      <dgm:spPr/>
      <dgm:t>
        <a:bodyPr/>
        <a:lstStyle/>
        <a:p>
          <a:endParaRPr lang="en-US"/>
        </a:p>
      </dgm:t>
    </dgm:pt>
    <dgm:pt modelId="{DA25B0E9-C307-47E1-A60C-24ECF8772B80}">
      <dgm:prSet/>
      <dgm:spPr/>
      <dgm:t>
        <a:bodyPr/>
        <a:lstStyle/>
        <a:p>
          <a:r>
            <a:rPr lang="en-US" b="1"/>
            <a:t>Income replacement (consumption smoothing): </a:t>
          </a:r>
          <a:endParaRPr lang="en-US"/>
        </a:p>
      </dgm:t>
    </dgm:pt>
    <dgm:pt modelId="{50A311D3-8BDB-4F05-B9CD-72FEA7F3E6E8}" type="parTrans" cxnId="{4A620596-9565-46A9-9B52-3E531B4EF7CA}">
      <dgm:prSet/>
      <dgm:spPr/>
      <dgm:t>
        <a:bodyPr/>
        <a:lstStyle/>
        <a:p>
          <a:endParaRPr lang="en-US"/>
        </a:p>
      </dgm:t>
    </dgm:pt>
    <dgm:pt modelId="{56A6A443-8FF4-40CE-A73D-5B0395E05274}" type="sibTrans" cxnId="{4A620596-9565-46A9-9B52-3E531B4EF7CA}">
      <dgm:prSet/>
      <dgm:spPr/>
      <dgm:t>
        <a:bodyPr/>
        <a:lstStyle/>
        <a:p>
          <a:endParaRPr lang="en-US"/>
        </a:p>
      </dgm:t>
    </dgm:pt>
    <dgm:pt modelId="{09467394-71B5-422A-ABB9-A286AE3F22C5}">
      <dgm:prSet/>
      <dgm:spPr/>
      <dgm:t>
        <a:bodyPr/>
        <a:lstStyle/>
        <a:p>
          <a:r>
            <a:rPr lang="en-US" dirty="0"/>
            <a:t>Not the objective of subsidized non-contributory pensions. This can be achieved through </a:t>
          </a:r>
          <a:r>
            <a:rPr lang="en-US" b="1" dirty="0"/>
            <a:t>different mechanisms of contributory schemes</a:t>
          </a:r>
          <a:endParaRPr lang="en-US" dirty="0"/>
        </a:p>
      </dgm:t>
    </dgm:pt>
    <dgm:pt modelId="{674B679C-3FB1-4C0E-AA66-177C620B6B49}" type="parTrans" cxnId="{4AFA5D31-EA35-4A30-BBE3-1FEA90C79960}">
      <dgm:prSet/>
      <dgm:spPr/>
      <dgm:t>
        <a:bodyPr/>
        <a:lstStyle/>
        <a:p>
          <a:endParaRPr lang="en-US"/>
        </a:p>
      </dgm:t>
    </dgm:pt>
    <dgm:pt modelId="{EF943287-C0D6-45A8-B0E5-5AAC30CE6D8C}" type="sibTrans" cxnId="{4AFA5D31-EA35-4A30-BBE3-1FEA90C79960}">
      <dgm:prSet/>
      <dgm:spPr/>
      <dgm:t>
        <a:bodyPr/>
        <a:lstStyle/>
        <a:p>
          <a:endParaRPr lang="en-US"/>
        </a:p>
      </dgm:t>
    </dgm:pt>
    <dgm:pt modelId="{11069DE4-CB76-4F08-A6E9-5EB54A4080F9}" type="pres">
      <dgm:prSet presAssocID="{B2CEB3CF-7916-4FA6-B3BA-A457BF18EB38}" presName="diagram" presStyleCnt="0">
        <dgm:presLayoutVars>
          <dgm:dir/>
          <dgm:resizeHandles val="exact"/>
        </dgm:presLayoutVars>
      </dgm:prSet>
      <dgm:spPr/>
    </dgm:pt>
    <dgm:pt modelId="{3DFA4DF1-4356-42FA-B0AA-8AFC9C7A3EE1}" type="pres">
      <dgm:prSet presAssocID="{EBFE9B57-C8C6-4D53-BCE1-BA848E209E28}" presName="node" presStyleLbl="node1" presStyleIdx="0" presStyleCnt="8">
        <dgm:presLayoutVars>
          <dgm:bulletEnabled val="1"/>
        </dgm:presLayoutVars>
      </dgm:prSet>
      <dgm:spPr/>
    </dgm:pt>
    <dgm:pt modelId="{70DFAB66-2121-4D05-9DF5-C6E187863113}" type="pres">
      <dgm:prSet presAssocID="{A9149FFD-8C0E-45AF-BC02-4C499A807D58}" presName="sibTrans" presStyleCnt="0"/>
      <dgm:spPr/>
    </dgm:pt>
    <dgm:pt modelId="{B4384A40-9352-452D-A1C1-60F482FBB879}" type="pres">
      <dgm:prSet presAssocID="{0EFDEFA3-7561-4311-9DBD-86BC6DA5C219}" presName="node" presStyleLbl="node1" presStyleIdx="1" presStyleCnt="8">
        <dgm:presLayoutVars>
          <dgm:bulletEnabled val="1"/>
        </dgm:presLayoutVars>
      </dgm:prSet>
      <dgm:spPr/>
    </dgm:pt>
    <dgm:pt modelId="{67CA4E79-6389-447F-8CC7-BD74F050C2EA}" type="pres">
      <dgm:prSet presAssocID="{ADC63E17-8442-447A-B7B5-C46FCCED4C8D}" presName="sibTrans" presStyleCnt="0"/>
      <dgm:spPr/>
    </dgm:pt>
    <dgm:pt modelId="{53C4F716-0BF6-4107-B114-6A72ABDD10BD}" type="pres">
      <dgm:prSet presAssocID="{77FCDE7F-72D1-4E1D-8881-8B8D358C5510}" presName="node" presStyleLbl="node1" presStyleIdx="2" presStyleCnt="8">
        <dgm:presLayoutVars>
          <dgm:bulletEnabled val="1"/>
        </dgm:presLayoutVars>
      </dgm:prSet>
      <dgm:spPr/>
    </dgm:pt>
    <dgm:pt modelId="{A0EBB6E5-2711-4F6D-AE65-0A9C82ADE667}" type="pres">
      <dgm:prSet presAssocID="{56BD65D4-CB79-41E1-93FD-E856856EE982}" presName="sibTrans" presStyleCnt="0"/>
      <dgm:spPr/>
    </dgm:pt>
    <dgm:pt modelId="{B6DF3C0E-57CD-477E-B081-FB846310076B}" type="pres">
      <dgm:prSet presAssocID="{DAF6E903-0F2E-483E-94EA-0249CAFC4745}" presName="node" presStyleLbl="node1" presStyleIdx="3" presStyleCnt="8">
        <dgm:presLayoutVars>
          <dgm:bulletEnabled val="1"/>
        </dgm:presLayoutVars>
      </dgm:prSet>
      <dgm:spPr/>
    </dgm:pt>
    <dgm:pt modelId="{37517F45-6F40-4593-AC52-4D8672C6D585}" type="pres">
      <dgm:prSet presAssocID="{C1A33D26-DB74-4B53-983E-4E51CFAA59CA}" presName="sibTrans" presStyleCnt="0"/>
      <dgm:spPr/>
    </dgm:pt>
    <dgm:pt modelId="{2DE21388-9A0A-4406-B267-0550DD56C2B3}" type="pres">
      <dgm:prSet presAssocID="{ACEEE0F1-5189-4291-B54F-8F69EF642C57}" presName="node" presStyleLbl="node1" presStyleIdx="4" presStyleCnt="8">
        <dgm:presLayoutVars>
          <dgm:bulletEnabled val="1"/>
        </dgm:presLayoutVars>
      </dgm:prSet>
      <dgm:spPr/>
    </dgm:pt>
    <dgm:pt modelId="{88D5AC20-431A-4922-B28A-31AD2CFF27E6}" type="pres">
      <dgm:prSet presAssocID="{C0B3EDD9-5635-4F41-8388-4A7B140FE7AE}" presName="sibTrans" presStyleCnt="0"/>
      <dgm:spPr/>
    </dgm:pt>
    <dgm:pt modelId="{24CB89E4-3D0C-44FD-9703-BE0E3EE59BD8}" type="pres">
      <dgm:prSet presAssocID="{6FC60465-0828-49FE-B4D4-1341E6262AD0}" presName="node" presStyleLbl="node1" presStyleIdx="5" presStyleCnt="8">
        <dgm:presLayoutVars>
          <dgm:bulletEnabled val="1"/>
        </dgm:presLayoutVars>
      </dgm:prSet>
      <dgm:spPr/>
    </dgm:pt>
    <dgm:pt modelId="{A68D2921-18B7-476C-BCD0-33EA262E7C1B}" type="pres">
      <dgm:prSet presAssocID="{7AF6206B-F2DE-482C-9669-67F8B16781D7}" presName="sibTrans" presStyleCnt="0"/>
      <dgm:spPr/>
    </dgm:pt>
    <dgm:pt modelId="{2B1B7D1C-B70B-4B53-9B49-222D7A64E166}" type="pres">
      <dgm:prSet presAssocID="{DA25B0E9-C307-47E1-A60C-24ECF8772B80}" presName="node" presStyleLbl="node1" presStyleIdx="6" presStyleCnt="8">
        <dgm:presLayoutVars>
          <dgm:bulletEnabled val="1"/>
        </dgm:presLayoutVars>
      </dgm:prSet>
      <dgm:spPr/>
    </dgm:pt>
    <dgm:pt modelId="{EB3D70E8-556D-4AA7-AE72-F8EF81EAFBF0}" type="pres">
      <dgm:prSet presAssocID="{56A6A443-8FF4-40CE-A73D-5B0395E05274}" presName="sibTrans" presStyleCnt="0"/>
      <dgm:spPr/>
    </dgm:pt>
    <dgm:pt modelId="{B44B4266-312D-43B6-893A-65AAFDF12421}" type="pres">
      <dgm:prSet presAssocID="{09467394-71B5-422A-ABB9-A286AE3F22C5}" presName="node" presStyleLbl="node1" presStyleIdx="7" presStyleCnt="8">
        <dgm:presLayoutVars>
          <dgm:bulletEnabled val="1"/>
        </dgm:presLayoutVars>
      </dgm:prSet>
      <dgm:spPr/>
    </dgm:pt>
  </dgm:ptLst>
  <dgm:cxnLst>
    <dgm:cxn modelId="{006EC009-6221-4DB0-A13D-3C662CA8A2F1}" type="presOf" srcId="{6FC60465-0828-49FE-B4D4-1341E6262AD0}" destId="{24CB89E4-3D0C-44FD-9703-BE0E3EE59BD8}" srcOrd="0" destOrd="0" presId="urn:microsoft.com/office/officeart/2005/8/layout/default"/>
    <dgm:cxn modelId="{561B671A-E5E9-4B8C-A087-249D587EA44B}" type="presOf" srcId="{77FCDE7F-72D1-4E1D-8881-8B8D358C5510}" destId="{53C4F716-0BF6-4107-B114-6A72ABDD10BD}" srcOrd="0" destOrd="0" presId="urn:microsoft.com/office/officeart/2005/8/layout/default"/>
    <dgm:cxn modelId="{B7361C29-0F9B-4ABE-AD21-28BCE86D198C}" type="presOf" srcId="{0EFDEFA3-7561-4311-9DBD-86BC6DA5C219}" destId="{B4384A40-9352-452D-A1C1-60F482FBB879}" srcOrd="0" destOrd="0" presId="urn:microsoft.com/office/officeart/2005/8/layout/default"/>
    <dgm:cxn modelId="{4AFA5D31-EA35-4A30-BBE3-1FEA90C79960}" srcId="{B2CEB3CF-7916-4FA6-B3BA-A457BF18EB38}" destId="{09467394-71B5-422A-ABB9-A286AE3F22C5}" srcOrd="7" destOrd="0" parTransId="{674B679C-3FB1-4C0E-AA66-177C620B6B49}" sibTransId="{EF943287-C0D6-45A8-B0E5-5AAC30CE6D8C}"/>
    <dgm:cxn modelId="{F633F541-66C9-4228-8E46-BC925C003B4F}" type="presOf" srcId="{ACEEE0F1-5189-4291-B54F-8F69EF642C57}" destId="{2DE21388-9A0A-4406-B267-0550DD56C2B3}" srcOrd="0" destOrd="0" presId="urn:microsoft.com/office/officeart/2005/8/layout/default"/>
    <dgm:cxn modelId="{08145062-3D8E-4604-9C35-0886737536B1}" srcId="{B2CEB3CF-7916-4FA6-B3BA-A457BF18EB38}" destId="{6FC60465-0828-49FE-B4D4-1341E6262AD0}" srcOrd="5" destOrd="0" parTransId="{3DC0A022-58B6-4C64-B55C-62E8C40F8FC9}" sibTransId="{7AF6206B-F2DE-482C-9669-67F8B16781D7}"/>
    <dgm:cxn modelId="{A927A06A-3339-4ED6-860A-0F7787396785}" srcId="{B2CEB3CF-7916-4FA6-B3BA-A457BF18EB38}" destId="{EBFE9B57-C8C6-4D53-BCE1-BA848E209E28}" srcOrd="0" destOrd="0" parTransId="{BA6F5C7F-435D-4C81-AF2F-BF74944FE4EB}" sibTransId="{A9149FFD-8C0E-45AF-BC02-4C499A807D58}"/>
    <dgm:cxn modelId="{93C53B4E-6D27-439A-BD70-3E3888082DAC}" type="presOf" srcId="{B2CEB3CF-7916-4FA6-B3BA-A457BF18EB38}" destId="{11069DE4-CB76-4F08-A6E9-5EB54A4080F9}" srcOrd="0" destOrd="0" presId="urn:microsoft.com/office/officeart/2005/8/layout/default"/>
    <dgm:cxn modelId="{20BBA571-9CC0-4DCE-818C-41C54F8F33A1}" type="presOf" srcId="{09467394-71B5-422A-ABB9-A286AE3F22C5}" destId="{B44B4266-312D-43B6-893A-65AAFDF12421}" srcOrd="0" destOrd="0" presId="urn:microsoft.com/office/officeart/2005/8/layout/default"/>
    <dgm:cxn modelId="{264E517A-E199-4D7D-9331-22ED212BE3AE}" srcId="{B2CEB3CF-7916-4FA6-B3BA-A457BF18EB38}" destId="{77FCDE7F-72D1-4E1D-8881-8B8D358C5510}" srcOrd="2" destOrd="0" parTransId="{35E7BF26-DF17-4B87-BA2D-67C8DD5000FC}" sibTransId="{56BD65D4-CB79-41E1-93FD-E856856EE982}"/>
    <dgm:cxn modelId="{22ECEE5A-53CA-4F9F-B277-28B0E5DF72AE}" type="presOf" srcId="{DAF6E903-0F2E-483E-94EA-0249CAFC4745}" destId="{B6DF3C0E-57CD-477E-B081-FB846310076B}" srcOrd="0" destOrd="0" presId="urn:microsoft.com/office/officeart/2005/8/layout/default"/>
    <dgm:cxn modelId="{F0DE2E85-4E25-41A0-ACED-3DE9948E20D7}" srcId="{B2CEB3CF-7916-4FA6-B3BA-A457BF18EB38}" destId="{ACEEE0F1-5189-4291-B54F-8F69EF642C57}" srcOrd="4" destOrd="0" parTransId="{04419BB0-7E1E-4B8E-86DA-2A1838F7C85A}" sibTransId="{C0B3EDD9-5635-4F41-8388-4A7B140FE7AE}"/>
    <dgm:cxn modelId="{4A620596-9565-46A9-9B52-3E531B4EF7CA}" srcId="{B2CEB3CF-7916-4FA6-B3BA-A457BF18EB38}" destId="{DA25B0E9-C307-47E1-A60C-24ECF8772B80}" srcOrd="6" destOrd="0" parTransId="{50A311D3-8BDB-4F05-B9CD-72FEA7F3E6E8}" sibTransId="{56A6A443-8FF4-40CE-A73D-5B0395E05274}"/>
    <dgm:cxn modelId="{9CF1ABB5-CFD4-40B3-989C-7953EEB7A6A0}" type="presOf" srcId="{DA25B0E9-C307-47E1-A60C-24ECF8772B80}" destId="{2B1B7D1C-B70B-4B53-9B49-222D7A64E166}" srcOrd="0" destOrd="0" presId="urn:microsoft.com/office/officeart/2005/8/layout/default"/>
    <dgm:cxn modelId="{326F64D0-81B1-4042-A1A4-BC6A55F22309}" type="presOf" srcId="{EBFE9B57-C8C6-4D53-BCE1-BA848E209E28}" destId="{3DFA4DF1-4356-42FA-B0AA-8AFC9C7A3EE1}" srcOrd="0" destOrd="0" presId="urn:microsoft.com/office/officeart/2005/8/layout/default"/>
    <dgm:cxn modelId="{993E40D9-BE1C-4AF1-9736-08174B489C27}" srcId="{B2CEB3CF-7916-4FA6-B3BA-A457BF18EB38}" destId="{DAF6E903-0F2E-483E-94EA-0249CAFC4745}" srcOrd="3" destOrd="0" parTransId="{693DCD63-D99C-43E3-8793-6034313EA49E}" sibTransId="{C1A33D26-DB74-4B53-983E-4E51CFAA59CA}"/>
    <dgm:cxn modelId="{0F1899F1-2FEB-4291-8A03-E1712D9A4E26}" srcId="{B2CEB3CF-7916-4FA6-B3BA-A457BF18EB38}" destId="{0EFDEFA3-7561-4311-9DBD-86BC6DA5C219}" srcOrd="1" destOrd="0" parTransId="{14F1DBCB-03B1-4A06-BC31-481E669B95B8}" sibTransId="{ADC63E17-8442-447A-B7B5-C46FCCED4C8D}"/>
    <dgm:cxn modelId="{4CADAB2D-B118-472F-A464-ED5B1D4F5885}" type="presParOf" srcId="{11069DE4-CB76-4F08-A6E9-5EB54A4080F9}" destId="{3DFA4DF1-4356-42FA-B0AA-8AFC9C7A3EE1}" srcOrd="0" destOrd="0" presId="urn:microsoft.com/office/officeart/2005/8/layout/default"/>
    <dgm:cxn modelId="{D0FACF50-A487-47D7-A9EB-991B7B655A56}" type="presParOf" srcId="{11069DE4-CB76-4F08-A6E9-5EB54A4080F9}" destId="{70DFAB66-2121-4D05-9DF5-C6E187863113}" srcOrd="1" destOrd="0" presId="urn:microsoft.com/office/officeart/2005/8/layout/default"/>
    <dgm:cxn modelId="{A9FF7DAA-C8FC-4579-BD80-349970BC9517}" type="presParOf" srcId="{11069DE4-CB76-4F08-A6E9-5EB54A4080F9}" destId="{B4384A40-9352-452D-A1C1-60F482FBB879}" srcOrd="2" destOrd="0" presId="urn:microsoft.com/office/officeart/2005/8/layout/default"/>
    <dgm:cxn modelId="{B21DCC59-C0BA-4B22-8B3B-0728540C093A}" type="presParOf" srcId="{11069DE4-CB76-4F08-A6E9-5EB54A4080F9}" destId="{67CA4E79-6389-447F-8CC7-BD74F050C2EA}" srcOrd="3" destOrd="0" presId="urn:microsoft.com/office/officeart/2005/8/layout/default"/>
    <dgm:cxn modelId="{8BED3CD4-F40A-43DA-892D-AF6F01501D97}" type="presParOf" srcId="{11069DE4-CB76-4F08-A6E9-5EB54A4080F9}" destId="{53C4F716-0BF6-4107-B114-6A72ABDD10BD}" srcOrd="4" destOrd="0" presId="urn:microsoft.com/office/officeart/2005/8/layout/default"/>
    <dgm:cxn modelId="{2D312F64-5110-4E3F-B9C6-700D5F16BD68}" type="presParOf" srcId="{11069DE4-CB76-4F08-A6E9-5EB54A4080F9}" destId="{A0EBB6E5-2711-4F6D-AE65-0A9C82ADE667}" srcOrd="5" destOrd="0" presId="urn:microsoft.com/office/officeart/2005/8/layout/default"/>
    <dgm:cxn modelId="{34AFD6DA-B392-4DFE-A1AA-01C4D270F036}" type="presParOf" srcId="{11069DE4-CB76-4F08-A6E9-5EB54A4080F9}" destId="{B6DF3C0E-57CD-477E-B081-FB846310076B}" srcOrd="6" destOrd="0" presId="urn:microsoft.com/office/officeart/2005/8/layout/default"/>
    <dgm:cxn modelId="{838DA492-07FA-4487-AC3F-AA69E9C4015A}" type="presParOf" srcId="{11069DE4-CB76-4F08-A6E9-5EB54A4080F9}" destId="{37517F45-6F40-4593-AC52-4D8672C6D585}" srcOrd="7" destOrd="0" presId="urn:microsoft.com/office/officeart/2005/8/layout/default"/>
    <dgm:cxn modelId="{94FBBCEE-6569-4004-855C-15E8F1E7EBA3}" type="presParOf" srcId="{11069DE4-CB76-4F08-A6E9-5EB54A4080F9}" destId="{2DE21388-9A0A-4406-B267-0550DD56C2B3}" srcOrd="8" destOrd="0" presId="urn:microsoft.com/office/officeart/2005/8/layout/default"/>
    <dgm:cxn modelId="{F5FF1865-08F1-46FD-81CE-7A026B194146}" type="presParOf" srcId="{11069DE4-CB76-4F08-A6E9-5EB54A4080F9}" destId="{88D5AC20-431A-4922-B28A-31AD2CFF27E6}" srcOrd="9" destOrd="0" presId="urn:microsoft.com/office/officeart/2005/8/layout/default"/>
    <dgm:cxn modelId="{C2AC7AA7-B497-4795-869A-3006E04A55BB}" type="presParOf" srcId="{11069DE4-CB76-4F08-A6E9-5EB54A4080F9}" destId="{24CB89E4-3D0C-44FD-9703-BE0E3EE59BD8}" srcOrd="10" destOrd="0" presId="urn:microsoft.com/office/officeart/2005/8/layout/default"/>
    <dgm:cxn modelId="{B97B6C04-C145-4EAF-AF67-B26200097507}" type="presParOf" srcId="{11069DE4-CB76-4F08-A6E9-5EB54A4080F9}" destId="{A68D2921-18B7-476C-BCD0-33EA262E7C1B}" srcOrd="11" destOrd="0" presId="urn:microsoft.com/office/officeart/2005/8/layout/default"/>
    <dgm:cxn modelId="{55AE38D2-F4FC-485A-AF35-F3FBECE71C07}" type="presParOf" srcId="{11069DE4-CB76-4F08-A6E9-5EB54A4080F9}" destId="{2B1B7D1C-B70B-4B53-9B49-222D7A64E166}" srcOrd="12" destOrd="0" presId="urn:microsoft.com/office/officeart/2005/8/layout/default"/>
    <dgm:cxn modelId="{EC63ADF9-6E9C-4E4D-A30E-9CC6B76794F2}" type="presParOf" srcId="{11069DE4-CB76-4F08-A6E9-5EB54A4080F9}" destId="{EB3D70E8-556D-4AA7-AE72-F8EF81EAFBF0}" srcOrd="13" destOrd="0" presId="urn:microsoft.com/office/officeart/2005/8/layout/default"/>
    <dgm:cxn modelId="{C8A71ECF-434B-4E0D-8144-309CD6493A36}" type="presParOf" srcId="{11069DE4-CB76-4F08-A6E9-5EB54A4080F9}" destId="{B44B4266-312D-43B6-893A-65AAFDF1242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43250B-C2AF-41CD-9E4B-8677AA734A1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5F6D4C0-0C3A-4F49-8D2B-B76F053053AE}">
      <dgm:prSet/>
      <dgm:spPr/>
      <dgm:t>
        <a:bodyPr/>
        <a:lstStyle/>
        <a:p>
          <a:r>
            <a:rPr lang="en-US" dirty="0"/>
            <a:t>The COVID crisis showed the limitations of institutional long-term care</a:t>
          </a:r>
        </a:p>
      </dgm:t>
    </dgm:pt>
    <dgm:pt modelId="{AF6699CA-A377-4EA1-97DE-E0A9A034AE10}" type="parTrans" cxnId="{2F4137BA-B78F-4664-8DB3-EDD2B58EB810}">
      <dgm:prSet/>
      <dgm:spPr/>
      <dgm:t>
        <a:bodyPr/>
        <a:lstStyle/>
        <a:p>
          <a:endParaRPr lang="en-US"/>
        </a:p>
      </dgm:t>
    </dgm:pt>
    <dgm:pt modelId="{1D46AADA-7EC6-4BBB-9AD8-619DDB8CA771}" type="sibTrans" cxnId="{2F4137BA-B78F-4664-8DB3-EDD2B58EB810}">
      <dgm:prSet/>
      <dgm:spPr/>
      <dgm:t>
        <a:bodyPr/>
        <a:lstStyle/>
        <a:p>
          <a:endParaRPr lang="en-US"/>
        </a:p>
      </dgm:t>
    </dgm:pt>
    <dgm:pt modelId="{2E8F0910-E71A-47CE-879E-10680530ED3F}">
      <dgm:prSet/>
      <dgm:spPr/>
      <dgm:t>
        <a:bodyPr/>
        <a:lstStyle/>
        <a:p>
          <a:r>
            <a:rPr lang="en-US" dirty="0">
              <a:solidFill>
                <a:schemeClr val="tx1"/>
              </a:solidFill>
            </a:rPr>
            <a:t>Family and community-based care will continue to be predominantly community-based for cultural reasons in several countries, but public policies and private sector interventions can support caregivers</a:t>
          </a:r>
        </a:p>
      </dgm:t>
    </dgm:pt>
    <dgm:pt modelId="{D6F24555-2A58-42FA-8F3A-51BFFAFDF6BC}" type="parTrans" cxnId="{58F77A35-4726-4C63-9177-5CD006614111}">
      <dgm:prSet/>
      <dgm:spPr/>
      <dgm:t>
        <a:bodyPr/>
        <a:lstStyle/>
        <a:p>
          <a:endParaRPr lang="en-US"/>
        </a:p>
      </dgm:t>
    </dgm:pt>
    <dgm:pt modelId="{5A1C8EBD-6C6A-464A-A8D9-AE0FC36CACFC}" type="sibTrans" cxnId="{58F77A35-4726-4C63-9177-5CD006614111}">
      <dgm:prSet/>
      <dgm:spPr/>
      <dgm:t>
        <a:bodyPr/>
        <a:lstStyle/>
        <a:p>
          <a:endParaRPr lang="en-US"/>
        </a:p>
      </dgm:t>
    </dgm:pt>
    <dgm:pt modelId="{73E01227-CAE2-43E0-8A24-C8E4C8058D75}">
      <dgm:prSet/>
      <dgm:spPr/>
      <dgm:t>
        <a:bodyPr/>
        <a:lstStyle/>
        <a:p>
          <a:r>
            <a:rPr lang="en-US" dirty="0">
              <a:solidFill>
                <a:schemeClr val="tx1"/>
              </a:solidFill>
            </a:rPr>
            <a:t>H</a:t>
          </a:r>
          <a:r>
            <a:rPr lang="en-US" b="1" dirty="0">
              <a:solidFill>
                <a:schemeClr val="tx1"/>
              </a:solidFill>
            </a:rPr>
            <a:t>ome-based care should not prevent continuous increase in female labor force participation</a:t>
          </a:r>
          <a:endParaRPr lang="en-US" dirty="0">
            <a:solidFill>
              <a:schemeClr val="tx1"/>
            </a:solidFill>
          </a:endParaRPr>
        </a:p>
      </dgm:t>
    </dgm:pt>
    <dgm:pt modelId="{57E47F8B-2F11-42FE-9098-C62A08681A30}" type="parTrans" cxnId="{869A0571-A4C5-4C28-B777-234952A1DF7E}">
      <dgm:prSet/>
      <dgm:spPr/>
      <dgm:t>
        <a:bodyPr/>
        <a:lstStyle/>
        <a:p>
          <a:endParaRPr lang="en-US"/>
        </a:p>
      </dgm:t>
    </dgm:pt>
    <dgm:pt modelId="{CE00B292-72C6-4EA7-8ACB-9085906B901B}" type="sibTrans" cxnId="{869A0571-A4C5-4C28-B777-234952A1DF7E}">
      <dgm:prSet/>
      <dgm:spPr/>
      <dgm:t>
        <a:bodyPr/>
        <a:lstStyle/>
        <a:p>
          <a:endParaRPr lang="en-US"/>
        </a:p>
      </dgm:t>
    </dgm:pt>
    <dgm:pt modelId="{2FE18036-47F3-43F2-B2FB-2E718CD8ED7F}">
      <dgm:prSet/>
      <dgm:spPr/>
      <dgm:t>
        <a:bodyPr/>
        <a:lstStyle/>
        <a:p>
          <a:r>
            <a:rPr lang="en-US" dirty="0">
              <a:solidFill>
                <a:schemeClr val="tx1"/>
              </a:solidFill>
            </a:rPr>
            <a:t>Some possible </a:t>
          </a:r>
          <a:r>
            <a:rPr lang="en-US" b="1" dirty="0">
              <a:solidFill>
                <a:schemeClr val="tx1"/>
              </a:solidFill>
            </a:rPr>
            <a:t>interventions include professional support, skills building and subsidies</a:t>
          </a:r>
          <a:endParaRPr lang="en-US" dirty="0">
            <a:solidFill>
              <a:schemeClr val="tx1"/>
            </a:solidFill>
          </a:endParaRPr>
        </a:p>
      </dgm:t>
    </dgm:pt>
    <dgm:pt modelId="{B779EE31-807C-445D-AD1D-8AAC75D6ECF5}" type="parTrans" cxnId="{CA9DF9AF-E340-44E0-BCA5-0ED7E3A637CF}">
      <dgm:prSet/>
      <dgm:spPr/>
      <dgm:t>
        <a:bodyPr/>
        <a:lstStyle/>
        <a:p>
          <a:endParaRPr lang="en-US"/>
        </a:p>
      </dgm:t>
    </dgm:pt>
    <dgm:pt modelId="{8AD645F6-D94B-4197-9B90-3212A93954EB}" type="sibTrans" cxnId="{CA9DF9AF-E340-44E0-BCA5-0ED7E3A637CF}">
      <dgm:prSet/>
      <dgm:spPr/>
      <dgm:t>
        <a:bodyPr/>
        <a:lstStyle/>
        <a:p>
          <a:endParaRPr lang="en-US"/>
        </a:p>
      </dgm:t>
    </dgm:pt>
    <dgm:pt modelId="{7AA54FF3-C90F-4B88-BF74-B1815F3E4D47}">
      <dgm:prSet/>
      <dgm:spPr/>
      <dgm:t>
        <a:bodyPr/>
        <a:lstStyle/>
        <a:p>
          <a:r>
            <a:rPr lang="en-US" dirty="0">
              <a:solidFill>
                <a:schemeClr val="tx1"/>
              </a:solidFill>
            </a:rPr>
            <a:t>A space for migrant workers: develop skills, support transition, reform regulations, provide better protection to migrants</a:t>
          </a:r>
        </a:p>
      </dgm:t>
    </dgm:pt>
    <dgm:pt modelId="{C6596227-6D82-4DE8-8B53-DE04F1A2CAF8}" type="parTrans" cxnId="{24BABB2B-24CD-44B8-B7E2-174D9C4432B1}">
      <dgm:prSet/>
      <dgm:spPr/>
      <dgm:t>
        <a:bodyPr/>
        <a:lstStyle/>
        <a:p>
          <a:endParaRPr lang="en-US"/>
        </a:p>
      </dgm:t>
    </dgm:pt>
    <dgm:pt modelId="{3E73F833-EA42-40A2-8B83-199709DB1499}" type="sibTrans" cxnId="{24BABB2B-24CD-44B8-B7E2-174D9C4432B1}">
      <dgm:prSet/>
      <dgm:spPr/>
      <dgm:t>
        <a:bodyPr/>
        <a:lstStyle/>
        <a:p>
          <a:endParaRPr lang="en-US"/>
        </a:p>
      </dgm:t>
    </dgm:pt>
    <dgm:pt modelId="{F7408FE6-1D09-417C-9F30-0489F201FD9F}" type="pres">
      <dgm:prSet presAssocID="{6F43250B-C2AF-41CD-9E4B-8677AA734A1A}" presName="vert0" presStyleCnt="0">
        <dgm:presLayoutVars>
          <dgm:dir/>
          <dgm:animOne val="branch"/>
          <dgm:animLvl val="lvl"/>
        </dgm:presLayoutVars>
      </dgm:prSet>
      <dgm:spPr/>
    </dgm:pt>
    <dgm:pt modelId="{F1D14C14-EA9B-4A57-96C4-5FC20D2EEB85}" type="pres">
      <dgm:prSet presAssocID="{35F6D4C0-0C3A-4F49-8D2B-B76F053053AE}" presName="thickLine" presStyleLbl="alignNode1" presStyleIdx="0" presStyleCnt="5"/>
      <dgm:spPr/>
    </dgm:pt>
    <dgm:pt modelId="{4809B1E0-B201-4E16-94E4-5A5F649ADD28}" type="pres">
      <dgm:prSet presAssocID="{35F6D4C0-0C3A-4F49-8D2B-B76F053053AE}" presName="horz1" presStyleCnt="0"/>
      <dgm:spPr/>
    </dgm:pt>
    <dgm:pt modelId="{D162318C-5A00-4A43-8E71-EE2D17B10D63}" type="pres">
      <dgm:prSet presAssocID="{35F6D4C0-0C3A-4F49-8D2B-B76F053053AE}" presName="tx1" presStyleLbl="revTx" presStyleIdx="0" presStyleCnt="5"/>
      <dgm:spPr/>
    </dgm:pt>
    <dgm:pt modelId="{4C2ECC8B-5D04-4167-986D-0CA42B173AD3}" type="pres">
      <dgm:prSet presAssocID="{35F6D4C0-0C3A-4F49-8D2B-B76F053053AE}" presName="vert1" presStyleCnt="0"/>
      <dgm:spPr/>
    </dgm:pt>
    <dgm:pt modelId="{4B426F87-DFC0-4AC4-BD4C-B493CEB61519}" type="pres">
      <dgm:prSet presAssocID="{2E8F0910-E71A-47CE-879E-10680530ED3F}" presName="thickLine" presStyleLbl="alignNode1" presStyleIdx="1" presStyleCnt="5"/>
      <dgm:spPr/>
    </dgm:pt>
    <dgm:pt modelId="{F9B11878-2681-42E5-88DE-02EAFA12DAA6}" type="pres">
      <dgm:prSet presAssocID="{2E8F0910-E71A-47CE-879E-10680530ED3F}" presName="horz1" presStyleCnt="0"/>
      <dgm:spPr/>
    </dgm:pt>
    <dgm:pt modelId="{D2FAEFAA-DBA2-47FB-AD57-326DA1344EF6}" type="pres">
      <dgm:prSet presAssocID="{2E8F0910-E71A-47CE-879E-10680530ED3F}" presName="tx1" presStyleLbl="revTx" presStyleIdx="1" presStyleCnt="5"/>
      <dgm:spPr/>
    </dgm:pt>
    <dgm:pt modelId="{13B490BA-6573-4786-8068-690DBC1B38DE}" type="pres">
      <dgm:prSet presAssocID="{2E8F0910-E71A-47CE-879E-10680530ED3F}" presName="vert1" presStyleCnt="0"/>
      <dgm:spPr/>
    </dgm:pt>
    <dgm:pt modelId="{762AA473-3160-426E-98A0-381998DF9B27}" type="pres">
      <dgm:prSet presAssocID="{73E01227-CAE2-43E0-8A24-C8E4C8058D75}" presName="thickLine" presStyleLbl="alignNode1" presStyleIdx="2" presStyleCnt="5"/>
      <dgm:spPr/>
    </dgm:pt>
    <dgm:pt modelId="{0042F3EE-51A8-423A-A304-1354B27DD9B8}" type="pres">
      <dgm:prSet presAssocID="{73E01227-CAE2-43E0-8A24-C8E4C8058D75}" presName="horz1" presStyleCnt="0"/>
      <dgm:spPr/>
    </dgm:pt>
    <dgm:pt modelId="{7C47BD9F-968F-418E-B943-3A33DF40EF73}" type="pres">
      <dgm:prSet presAssocID="{73E01227-CAE2-43E0-8A24-C8E4C8058D75}" presName="tx1" presStyleLbl="revTx" presStyleIdx="2" presStyleCnt="5"/>
      <dgm:spPr/>
    </dgm:pt>
    <dgm:pt modelId="{78762B6F-A3F1-4C05-AAB4-90966960C69F}" type="pres">
      <dgm:prSet presAssocID="{73E01227-CAE2-43E0-8A24-C8E4C8058D75}" presName="vert1" presStyleCnt="0"/>
      <dgm:spPr/>
    </dgm:pt>
    <dgm:pt modelId="{1019C4C9-7EC3-4D6B-8EB0-C181F3F39354}" type="pres">
      <dgm:prSet presAssocID="{2FE18036-47F3-43F2-B2FB-2E718CD8ED7F}" presName="thickLine" presStyleLbl="alignNode1" presStyleIdx="3" presStyleCnt="5"/>
      <dgm:spPr/>
    </dgm:pt>
    <dgm:pt modelId="{11B8A4A3-6F78-4532-95BF-49EAAE401FAD}" type="pres">
      <dgm:prSet presAssocID="{2FE18036-47F3-43F2-B2FB-2E718CD8ED7F}" presName="horz1" presStyleCnt="0"/>
      <dgm:spPr/>
    </dgm:pt>
    <dgm:pt modelId="{E1697F22-4D6E-4BC5-889E-B015EFB46D94}" type="pres">
      <dgm:prSet presAssocID="{2FE18036-47F3-43F2-B2FB-2E718CD8ED7F}" presName="tx1" presStyleLbl="revTx" presStyleIdx="3" presStyleCnt="5"/>
      <dgm:spPr/>
    </dgm:pt>
    <dgm:pt modelId="{9DF5679D-EFDC-4366-AC8D-1E777C96E237}" type="pres">
      <dgm:prSet presAssocID="{2FE18036-47F3-43F2-B2FB-2E718CD8ED7F}" presName="vert1" presStyleCnt="0"/>
      <dgm:spPr/>
    </dgm:pt>
    <dgm:pt modelId="{9885007F-14CD-4422-83DE-9FE820546A8B}" type="pres">
      <dgm:prSet presAssocID="{7AA54FF3-C90F-4B88-BF74-B1815F3E4D47}" presName="thickLine" presStyleLbl="alignNode1" presStyleIdx="4" presStyleCnt="5"/>
      <dgm:spPr/>
    </dgm:pt>
    <dgm:pt modelId="{81C29CCB-CA7C-4188-8A00-3B5D489F6EE1}" type="pres">
      <dgm:prSet presAssocID="{7AA54FF3-C90F-4B88-BF74-B1815F3E4D47}" presName="horz1" presStyleCnt="0"/>
      <dgm:spPr/>
    </dgm:pt>
    <dgm:pt modelId="{22E56E47-98E2-473B-B94B-225414646124}" type="pres">
      <dgm:prSet presAssocID="{7AA54FF3-C90F-4B88-BF74-B1815F3E4D47}" presName="tx1" presStyleLbl="revTx" presStyleIdx="4" presStyleCnt="5"/>
      <dgm:spPr/>
    </dgm:pt>
    <dgm:pt modelId="{8C5F8FE8-FE40-4645-9202-1D2529503469}" type="pres">
      <dgm:prSet presAssocID="{7AA54FF3-C90F-4B88-BF74-B1815F3E4D47}" presName="vert1" presStyleCnt="0"/>
      <dgm:spPr/>
    </dgm:pt>
  </dgm:ptLst>
  <dgm:cxnLst>
    <dgm:cxn modelId="{D8BCA30F-A214-455F-9206-819BDC270974}" type="presOf" srcId="{2E8F0910-E71A-47CE-879E-10680530ED3F}" destId="{D2FAEFAA-DBA2-47FB-AD57-326DA1344EF6}" srcOrd="0" destOrd="0" presId="urn:microsoft.com/office/officeart/2008/layout/LinedList"/>
    <dgm:cxn modelId="{24BABB2B-24CD-44B8-B7E2-174D9C4432B1}" srcId="{6F43250B-C2AF-41CD-9E4B-8677AA734A1A}" destId="{7AA54FF3-C90F-4B88-BF74-B1815F3E4D47}" srcOrd="4" destOrd="0" parTransId="{C6596227-6D82-4DE8-8B53-DE04F1A2CAF8}" sibTransId="{3E73F833-EA42-40A2-8B83-199709DB1499}"/>
    <dgm:cxn modelId="{58F77A35-4726-4C63-9177-5CD006614111}" srcId="{6F43250B-C2AF-41CD-9E4B-8677AA734A1A}" destId="{2E8F0910-E71A-47CE-879E-10680530ED3F}" srcOrd="1" destOrd="0" parTransId="{D6F24555-2A58-42FA-8F3A-51BFFAFDF6BC}" sibTransId="{5A1C8EBD-6C6A-464A-A8D9-AE0FC36CACFC}"/>
    <dgm:cxn modelId="{9F35954F-2D4F-4FF7-B83E-EB716DC17175}" type="presOf" srcId="{7AA54FF3-C90F-4B88-BF74-B1815F3E4D47}" destId="{22E56E47-98E2-473B-B94B-225414646124}" srcOrd="0" destOrd="0" presId="urn:microsoft.com/office/officeart/2008/layout/LinedList"/>
    <dgm:cxn modelId="{869A0571-A4C5-4C28-B777-234952A1DF7E}" srcId="{6F43250B-C2AF-41CD-9E4B-8677AA734A1A}" destId="{73E01227-CAE2-43E0-8A24-C8E4C8058D75}" srcOrd="2" destOrd="0" parTransId="{57E47F8B-2F11-42FE-9098-C62A08681A30}" sibTransId="{CE00B292-72C6-4EA7-8ACB-9085906B901B}"/>
    <dgm:cxn modelId="{9A152E82-21D3-4631-94D0-5AD8DEB5174F}" type="presOf" srcId="{35F6D4C0-0C3A-4F49-8D2B-B76F053053AE}" destId="{D162318C-5A00-4A43-8E71-EE2D17B10D63}" srcOrd="0" destOrd="0" presId="urn:microsoft.com/office/officeart/2008/layout/LinedList"/>
    <dgm:cxn modelId="{CA9DF9AF-E340-44E0-BCA5-0ED7E3A637CF}" srcId="{6F43250B-C2AF-41CD-9E4B-8677AA734A1A}" destId="{2FE18036-47F3-43F2-B2FB-2E718CD8ED7F}" srcOrd="3" destOrd="0" parTransId="{B779EE31-807C-445D-AD1D-8AAC75D6ECF5}" sibTransId="{8AD645F6-D94B-4197-9B90-3212A93954EB}"/>
    <dgm:cxn modelId="{2F4137BA-B78F-4664-8DB3-EDD2B58EB810}" srcId="{6F43250B-C2AF-41CD-9E4B-8677AA734A1A}" destId="{35F6D4C0-0C3A-4F49-8D2B-B76F053053AE}" srcOrd="0" destOrd="0" parTransId="{AF6699CA-A377-4EA1-97DE-E0A9A034AE10}" sibTransId="{1D46AADA-7EC6-4BBB-9AD8-619DDB8CA771}"/>
    <dgm:cxn modelId="{AAABC1CB-62AC-4FFA-B982-F23ECA13881D}" type="presOf" srcId="{73E01227-CAE2-43E0-8A24-C8E4C8058D75}" destId="{7C47BD9F-968F-418E-B943-3A33DF40EF73}" srcOrd="0" destOrd="0" presId="urn:microsoft.com/office/officeart/2008/layout/LinedList"/>
    <dgm:cxn modelId="{7E1036E4-DB1A-4A40-B2DA-010739FD8DA6}" type="presOf" srcId="{2FE18036-47F3-43F2-B2FB-2E718CD8ED7F}" destId="{E1697F22-4D6E-4BC5-889E-B015EFB46D94}" srcOrd="0" destOrd="0" presId="urn:microsoft.com/office/officeart/2008/layout/LinedList"/>
    <dgm:cxn modelId="{F58E9AF5-A816-4FCE-BC7E-C0CB68E4F6E7}" type="presOf" srcId="{6F43250B-C2AF-41CD-9E4B-8677AA734A1A}" destId="{F7408FE6-1D09-417C-9F30-0489F201FD9F}" srcOrd="0" destOrd="0" presId="urn:microsoft.com/office/officeart/2008/layout/LinedList"/>
    <dgm:cxn modelId="{DA7F22AD-81DB-4108-A91A-6AFA0C602023}" type="presParOf" srcId="{F7408FE6-1D09-417C-9F30-0489F201FD9F}" destId="{F1D14C14-EA9B-4A57-96C4-5FC20D2EEB85}" srcOrd="0" destOrd="0" presId="urn:microsoft.com/office/officeart/2008/layout/LinedList"/>
    <dgm:cxn modelId="{EFD18528-8319-4020-A7DF-2CB5F536478D}" type="presParOf" srcId="{F7408FE6-1D09-417C-9F30-0489F201FD9F}" destId="{4809B1E0-B201-4E16-94E4-5A5F649ADD28}" srcOrd="1" destOrd="0" presId="urn:microsoft.com/office/officeart/2008/layout/LinedList"/>
    <dgm:cxn modelId="{0534DC97-585A-4468-A2F9-5307253492AE}" type="presParOf" srcId="{4809B1E0-B201-4E16-94E4-5A5F649ADD28}" destId="{D162318C-5A00-4A43-8E71-EE2D17B10D63}" srcOrd="0" destOrd="0" presId="urn:microsoft.com/office/officeart/2008/layout/LinedList"/>
    <dgm:cxn modelId="{6F748B2B-945B-4575-9144-063C9EEEE28C}" type="presParOf" srcId="{4809B1E0-B201-4E16-94E4-5A5F649ADD28}" destId="{4C2ECC8B-5D04-4167-986D-0CA42B173AD3}" srcOrd="1" destOrd="0" presId="urn:microsoft.com/office/officeart/2008/layout/LinedList"/>
    <dgm:cxn modelId="{A95997B2-76B5-4B0B-9067-E6C44631D836}" type="presParOf" srcId="{F7408FE6-1D09-417C-9F30-0489F201FD9F}" destId="{4B426F87-DFC0-4AC4-BD4C-B493CEB61519}" srcOrd="2" destOrd="0" presId="urn:microsoft.com/office/officeart/2008/layout/LinedList"/>
    <dgm:cxn modelId="{ADC1D7C1-897C-416C-92CC-8027E97479C2}" type="presParOf" srcId="{F7408FE6-1D09-417C-9F30-0489F201FD9F}" destId="{F9B11878-2681-42E5-88DE-02EAFA12DAA6}" srcOrd="3" destOrd="0" presId="urn:microsoft.com/office/officeart/2008/layout/LinedList"/>
    <dgm:cxn modelId="{DFAE3EFC-457D-4233-960E-A81BF4360285}" type="presParOf" srcId="{F9B11878-2681-42E5-88DE-02EAFA12DAA6}" destId="{D2FAEFAA-DBA2-47FB-AD57-326DA1344EF6}" srcOrd="0" destOrd="0" presId="urn:microsoft.com/office/officeart/2008/layout/LinedList"/>
    <dgm:cxn modelId="{17528087-7182-4202-9059-94C295B5D705}" type="presParOf" srcId="{F9B11878-2681-42E5-88DE-02EAFA12DAA6}" destId="{13B490BA-6573-4786-8068-690DBC1B38DE}" srcOrd="1" destOrd="0" presId="urn:microsoft.com/office/officeart/2008/layout/LinedList"/>
    <dgm:cxn modelId="{E865BD4C-8320-4357-A243-BC9A80730FE8}" type="presParOf" srcId="{F7408FE6-1D09-417C-9F30-0489F201FD9F}" destId="{762AA473-3160-426E-98A0-381998DF9B27}" srcOrd="4" destOrd="0" presId="urn:microsoft.com/office/officeart/2008/layout/LinedList"/>
    <dgm:cxn modelId="{B5C555C6-DFD7-48DD-AF56-73EBEE31FEE1}" type="presParOf" srcId="{F7408FE6-1D09-417C-9F30-0489F201FD9F}" destId="{0042F3EE-51A8-423A-A304-1354B27DD9B8}" srcOrd="5" destOrd="0" presId="urn:microsoft.com/office/officeart/2008/layout/LinedList"/>
    <dgm:cxn modelId="{6BABB73A-BA57-4664-9662-681795F9FEE3}" type="presParOf" srcId="{0042F3EE-51A8-423A-A304-1354B27DD9B8}" destId="{7C47BD9F-968F-418E-B943-3A33DF40EF73}" srcOrd="0" destOrd="0" presId="urn:microsoft.com/office/officeart/2008/layout/LinedList"/>
    <dgm:cxn modelId="{1B66CFB2-C6FD-4C27-86A9-258DD4DACFCC}" type="presParOf" srcId="{0042F3EE-51A8-423A-A304-1354B27DD9B8}" destId="{78762B6F-A3F1-4C05-AAB4-90966960C69F}" srcOrd="1" destOrd="0" presId="urn:microsoft.com/office/officeart/2008/layout/LinedList"/>
    <dgm:cxn modelId="{E14DACEE-D7F3-468E-92CD-16E4526BCDD1}" type="presParOf" srcId="{F7408FE6-1D09-417C-9F30-0489F201FD9F}" destId="{1019C4C9-7EC3-4D6B-8EB0-C181F3F39354}" srcOrd="6" destOrd="0" presId="urn:microsoft.com/office/officeart/2008/layout/LinedList"/>
    <dgm:cxn modelId="{F40AD456-25E4-474A-974A-87272AD5D5D4}" type="presParOf" srcId="{F7408FE6-1D09-417C-9F30-0489F201FD9F}" destId="{11B8A4A3-6F78-4532-95BF-49EAAE401FAD}" srcOrd="7" destOrd="0" presId="urn:microsoft.com/office/officeart/2008/layout/LinedList"/>
    <dgm:cxn modelId="{4FC4764F-ADA8-476F-BB17-FB13C444FC58}" type="presParOf" srcId="{11B8A4A3-6F78-4532-95BF-49EAAE401FAD}" destId="{E1697F22-4D6E-4BC5-889E-B015EFB46D94}" srcOrd="0" destOrd="0" presId="urn:microsoft.com/office/officeart/2008/layout/LinedList"/>
    <dgm:cxn modelId="{966C7C0F-F0EC-4F67-9459-BE8C888F8170}" type="presParOf" srcId="{11B8A4A3-6F78-4532-95BF-49EAAE401FAD}" destId="{9DF5679D-EFDC-4366-AC8D-1E777C96E237}" srcOrd="1" destOrd="0" presId="urn:microsoft.com/office/officeart/2008/layout/LinedList"/>
    <dgm:cxn modelId="{644866B9-E931-4F05-83DC-34B1B6B4F6F7}" type="presParOf" srcId="{F7408FE6-1D09-417C-9F30-0489F201FD9F}" destId="{9885007F-14CD-4422-83DE-9FE820546A8B}" srcOrd="8" destOrd="0" presId="urn:microsoft.com/office/officeart/2008/layout/LinedList"/>
    <dgm:cxn modelId="{B3A8E2B1-A61E-4564-8EE7-954EBF744F17}" type="presParOf" srcId="{F7408FE6-1D09-417C-9F30-0489F201FD9F}" destId="{81C29CCB-CA7C-4188-8A00-3B5D489F6EE1}" srcOrd="9" destOrd="0" presId="urn:microsoft.com/office/officeart/2008/layout/LinedList"/>
    <dgm:cxn modelId="{C9201036-D053-400A-B910-C312400E24CC}" type="presParOf" srcId="{81C29CCB-CA7C-4188-8A00-3B5D489F6EE1}" destId="{22E56E47-98E2-473B-B94B-225414646124}" srcOrd="0" destOrd="0" presId="urn:microsoft.com/office/officeart/2008/layout/LinedList"/>
    <dgm:cxn modelId="{57B23982-0A77-45EE-A7C4-F8A565B2CB01}" type="presParOf" srcId="{81C29CCB-CA7C-4188-8A00-3B5D489F6EE1}" destId="{8C5F8FE8-FE40-4645-9202-1D25295034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49F3A2-7AED-48A6-9C5A-6ADC2EA28906}"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FEBED2F-3BD3-4F75-A695-A97B288ADE1E}">
      <dgm:prSet/>
      <dgm:spPr/>
      <dgm:t>
        <a:bodyPr/>
        <a:lstStyle/>
        <a:p>
          <a:pPr>
            <a:lnSpc>
              <a:spcPct val="100000"/>
            </a:lnSpc>
            <a:defRPr b="1"/>
          </a:pPr>
          <a:r>
            <a:rPr lang="en-US"/>
            <a:t>Pensions </a:t>
          </a:r>
        </a:p>
      </dgm:t>
    </dgm:pt>
    <dgm:pt modelId="{B4C00445-8A05-49DE-BC6A-8E3C52340C8D}" type="parTrans" cxnId="{FEF2D1D8-1E54-4A7F-9AC7-CA6BE9B43DF8}">
      <dgm:prSet/>
      <dgm:spPr/>
      <dgm:t>
        <a:bodyPr/>
        <a:lstStyle/>
        <a:p>
          <a:endParaRPr lang="en-US"/>
        </a:p>
      </dgm:t>
    </dgm:pt>
    <dgm:pt modelId="{986F95E5-33FD-4495-8B6C-D5D0738A8DB7}" type="sibTrans" cxnId="{FEF2D1D8-1E54-4A7F-9AC7-CA6BE9B43DF8}">
      <dgm:prSet/>
      <dgm:spPr/>
      <dgm:t>
        <a:bodyPr/>
        <a:lstStyle/>
        <a:p>
          <a:endParaRPr lang="en-US"/>
        </a:p>
      </dgm:t>
    </dgm:pt>
    <dgm:pt modelId="{F36C73AD-8B17-4E12-80EE-508479779F61}">
      <dgm:prSet/>
      <dgm:spPr/>
      <dgm:t>
        <a:bodyPr/>
        <a:lstStyle/>
        <a:p>
          <a:pPr>
            <a:lnSpc>
              <a:spcPct val="100000"/>
            </a:lnSpc>
          </a:pPr>
          <a:r>
            <a:rPr lang="en-US" b="0" dirty="0"/>
            <a:t>Difficult political economy</a:t>
          </a:r>
        </a:p>
        <a:p>
          <a:pPr>
            <a:lnSpc>
              <a:spcPct val="100000"/>
            </a:lnSpc>
          </a:pPr>
          <a:r>
            <a:rPr lang="en-US" b="0" dirty="0"/>
            <a:t>Regions with advanced aging face sustainability challenges, while younger regions need to improve coverage and adequacy</a:t>
          </a:r>
        </a:p>
      </dgm:t>
    </dgm:pt>
    <dgm:pt modelId="{C56ACCA4-A983-40FD-8E5D-8C72FA5B042B}" type="parTrans" cxnId="{3EE26A70-798B-45D0-A98A-9E35E5738369}">
      <dgm:prSet/>
      <dgm:spPr/>
      <dgm:t>
        <a:bodyPr/>
        <a:lstStyle/>
        <a:p>
          <a:endParaRPr lang="en-US"/>
        </a:p>
      </dgm:t>
    </dgm:pt>
    <dgm:pt modelId="{48E94513-294F-4AD6-AAA5-14ABE6055B3D}" type="sibTrans" cxnId="{3EE26A70-798B-45D0-A98A-9E35E5738369}">
      <dgm:prSet/>
      <dgm:spPr/>
      <dgm:t>
        <a:bodyPr/>
        <a:lstStyle/>
        <a:p>
          <a:endParaRPr lang="en-US"/>
        </a:p>
      </dgm:t>
    </dgm:pt>
    <dgm:pt modelId="{3BD00C80-5129-4714-B4E1-F5E8C0694DD6}">
      <dgm:prSet/>
      <dgm:spPr/>
      <dgm:t>
        <a:bodyPr/>
        <a:lstStyle/>
        <a:p>
          <a:pPr>
            <a:lnSpc>
              <a:spcPct val="100000"/>
            </a:lnSpc>
            <a:defRPr b="1"/>
          </a:pPr>
          <a:r>
            <a:rPr lang="en-US"/>
            <a:t>Aging and Care</a:t>
          </a:r>
        </a:p>
      </dgm:t>
    </dgm:pt>
    <dgm:pt modelId="{27FB2EFE-10D5-4408-A321-F039A4682E75}" type="parTrans" cxnId="{4630CAF5-02A5-497D-B9F6-ABC0A90F503E}">
      <dgm:prSet/>
      <dgm:spPr/>
      <dgm:t>
        <a:bodyPr/>
        <a:lstStyle/>
        <a:p>
          <a:endParaRPr lang="en-US"/>
        </a:p>
      </dgm:t>
    </dgm:pt>
    <dgm:pt modelId="{06E7984B-09F0-4DF2-BABD-F06C98CEAC18}" type="sibTrans" cxnId="{4630CAF5-02A5-497D-B9F6-ABC0A90F503E}">
      <dgm:prSet/>
      <dgm:spPr/>
      <dgm:t>
        <a:bodyPr/>
        <a:lstStyle/>
        <a:p>
          <a:endParaRPr lang="en-US"/>
        </a:p>
      </dgm:t>
    </dgm:pt>
    <dgm:pt modelId="{CE742435-E53A-44E8-8D15-1D821E21D3C2}">
      <dgm:prSet/>
      <dgm:spPr/>
      <dgm:t>
        <a:bodyPr/>
        <a:lstStyle/>
        <a:p>
          <a:pPr>
            <a:lnSpc>
              <a:spcPct val="100000"/>
            </a:lnSpc>
          </a:pPr>
          <a:r>
            <a:rPr lang="en-US" b="0" dirty="0"/>
            <a:t>The agenda is still growing; faster in ECA, EAP, LAC and MENA; slowly in other regions</a:t>
          </a:r>
        </a:p>
      </dgm:t>
    </dgm:pt>
    <dgm:pt modelId="{70DFD762-EBD5-47F3-8B17-EF7714CC4239}" type="parTrans" cxnId="{233E220D-1ACD-498C-9641-D49124E2D884}">
      <dgm:prSet/>
      <dgm:spPr/>
      <dgm:t>
        <a:bodyPr/>
        <a:lstStyle/>
        <a:p>
          <a:endParaRPr lang="en-US"/>
        </a:p>
      </dgm:t>
    </dgm:pt>
    <dgm:pt modelId="{C7521EDF-5BC4-406E-8AE7-DA0FF5E7849C}" type="sibTrans" cxnId="{233E220D-1ACD-498C-9641-D49124E2D884}">
      <dgm:prSet/>
      <dgm:spPr/>
      <dgm:t>
        <a:bodyPr/>
        <a:lstStyle/>
        <a:p>
          <a:endParaRPr lang="en-US"/>
        </a:p>
      </dgm:t>
    </dgm:pt>
    <dgm:pt modelId="{7FF279C2-598A-433C-A686-85F36B233EAE}">
      <dgm:prSet/>
      <dgm:spPr/>
      <dgm:t>
        <a:bodyPr/>
        <a:lstStyle/>
        <a:p>
          <a:pPr>
            <a:lnSpc>
              <a:spcPct val="100000"/>
            </a:lnSpc>
            <a:defRPr b="1"/>
          </a:pPr>
          <a:r>
            <a:rPr lang="en-US"/>
            <a:t>Longer working lives</a:t>
          </a:r>
        </a:p>
      </dgm:t>
    </dgm:pt>
    <dgm:pt modelId="{FCF5ABCE-6C49-4DDA-A444-AE0D424CE4FD}" type="parTrans" cxnId="{CC64F672-C28B-4B5C-8DB2-37DF51BEC5E8}">
      <dgm:prSet/>
      <dgm:spPr/>
      <dgm:t>
        <a:bodyPr/>
        <a:lstStyle/>
        <a:p>
          <a:endParaRPr lang="en-US"/>
        </a:p>
      </dgm:t>
    </dgm:pt>
    <dgm:pt modelId="{713B90AC-A488-4707-B327-51E7D30239E5}" type="sibTrans" cxnId="{CC64F672-C28B-4B5C-8DB2-37DF51BEC5E8}">
      <dgm:prSet/>
      <dgm:spPr/>
      <dgm:t>
        <a:bodyPr/>
        <a:lstStyle/>
        <a:p>
          <a:endParaRPr lang="en-US"/>
        </a:p>
      </dgm:t>
    </dgm:pt>
    <dgm:pt modelId="{B337CF66-4B84-4F7C-A4CD-2A90681ADED5}">
      <dgm:prSet/>
      <dgm:spPr/>
      <dgm:t>
        <a:bodyPr/>
        <a:lstStyle/>
        <a:p>
          <a:pPr>
            <a:lnSpc>
              <a:spcPct val="100000"/>
            </a:lnSpc>
          </a:pPr>
          <a:r>
            <a:rPr lang="en-US" b="0"/>
            <a:t>Overall, expand the agenda</a:t>
          </a:r>
        </a:p>
      </dgm:t>
    </dgm:pt>
    <dgm:pt modelId="{2DBD177F-0468-4C7E-B724-74E8055A9425}" type="parTrans" cxnId="{8621E5A4-8CF9-4B1B-9BF9-8575473C12B3}">
      <dgm:prSet/>
      <dgm:spPr/>
      <dgm:t>
        <a:bodyPr/>
        <a:lstStyle/>
        <a:p>
          <a:endParaRPr lang="en-US"/>
        </a:p>
      </dgm:t>
    </dgm:pt>
    <dgm:pt modelId="{D65A0DBE-4CE1-4D50-9AEE-6F7E3F146A00}" type="sibTrans" cxnId="{8621E5A4-8CF9-4B1B-9BF9-8575473C12B3}">
      <dgm:prSet/>
      <dgm:spPr/>
      <dgm:t>
        <a:bodyPr/>
        <a:lstStyle/>
        <a:p>
          <a:endParaRPr lang="en-US"/>
        </a:p>
      </dgm:t>
    </dgm:pt>
    <dgm:pt modelId="{46818FF8-3F5A-43D2-A8A7-1951FED9B182}">
      <dgm:prSet/>
      <dgm:spPr/>
      <dgm:t>
        <a:bodyPr/>
        <a:lstStyle/>
        <a:p>
          <a:pPr>
            <a:lnSpc>
              <a:spcPct val="100000"/>
            </a:lnSpc>
          </a:pPr>
          <a:r>
            <a:rPr lang="en-US" b="0"/>
            <a:t>Few “experts” ; need to raise awareness and build capacity</a:t>
          </a:r>
        </a:p>
      </dgm:t>
    </dgm:pt>
    <dgm:pt modelId="{42966ADE-69B4-4965-B6DA-62AA6FE593C7}" type="parTrans" cxnId="{5D2AF41D-AD90-402B-963F-40CCE929967C}">
      <dgm:prSet/>
      <dgm:spPr/>
      <dgm:t>
        <a:bodyPr/>
        <a:lstStyle/>
        <a:p>
          <a:endParaRPr lang="en-US"/>
        </a:p>
      </dgm:t>
    </dgm:pt>
    <dgm:pt modelId="{103D82E6-9F80-412C-8371-1F1D6AEB064D}" type="sibTrans" cxnId="{5D2AF41D-AD90-402B-963F-40CCE929967C}">
      <dgm:prSet/>
      <dgm:spPr/>
      <dgm:t>
        <a:bodyPr/>
        <a:lstStyle/>
        <a:p>
          <a:endParaRPr lang="en-US"/>
        </a:p>
      </dgm:t>
    </dgm:pt>
    <dgm:pt modelId="{9103D8C9-8DEE-4AB0-BCDD-619761A70304}">
      <dgm:prSet/>
      <dgm:spPr/>
      <dgm:t>
        <a:bodyPr/>
        <a:lstStyle/>
        <a:p>
          <a:pPr>
            <a:lnSpc>
              <a:spcPct val="100000"/>
            </a:lnSpc>
            <a:defRPr b="1"/>
          </a:pPr>
          <a:r>
            <a:rPr lang="en-US" b="0"/>
            <a:t>Migration</a:t>
          </a:r>
        </a:p>
      </dgm:t>
    </dgm:pt>
    <dgm:pt modelId="{89FC87B1-90A8-46EA-8C17-C1D9BC574667}" type="parTrans" cxnId="{D582CFCA-365A-4944-85C1-8040CC3A1819}">
      <dgm:prSet/>
      <dgm:spPr/>
      <dgm:t>
        <a:bodyPr/>
        <a:lstStyle/>
        <a:p>
          <a:endParaRPr lang="en-US"/>
        </a:p>
      </dgm:t>
    </dgm:pt>
    <dgm:pt modelId="{F0EC6FE3-2A8A-4324-BBDC-AE68339A820A}" type="sibTrans" cxnId="{D582CFCA-365A-4944-85C1-8040CC3A1819}">
      <dgm:prSet/>
      <dgm:spPr/>
      <dgm:t>
        <a:bodyPr/>
        <a:lstStyle/>
        <a:p>
          <a:endParaRPr lang="en-US"/>
        </a:p>
      </dgm:t>
    </dgm:pt>
    <dgm:pt modelId="{8F2E33C5-7D38-4255-BD49-441D899A8E2E}">
      <dgm:prSet/>
      <dgm:spPr/>
      <dgm:t>
        <a:bodyPr/>
        <a:lstStyle/>
        <a:p>
          <a:pPr>
            <a:lnSpc>
              <a:spcPct val="100000"/>
            </a:lnSpc>
          </a:pPr>
          <a:r>
            <a:rPr lang="en-US" b="0" kern="1200" dirty="0">
              <a:latin typeface="Arial"/>
              <a:ea typeface="+mn-ea"/>
              <a:cs typeface="+mn-cs"/>
            </a:rPr>
            <a:t>Fear of workers “brain drain”</a:t>
          </a:r>
        </a:p>
      </dgm:t>
    </dgm:pt>
    <dgm:pt modelId="{C47167F7-C367-4E4A-BC1A-5406E90C08E1}" type="parTrans" cxnId="{379864A5-F574-4D9D-AE7B-CB0EC2B12A31}">
      <dgm:prSet/>
      <dgm:spPr/>
      <dgm:t>
        <a:bodyPr/>
        <a:lstStyle/>
        <a:p>
          <a:endParaRPr lang="en-US"/>
        </a:p>
      </dgm:t>
    </dgm:pt>
    <dgm:pt modelId="{CE89AF3B-276E-4548-8C4A-B3678081BE45}" type="sibTrans" cxnId="{379864A5-F574-4D9D-AE7B-CB0EC2B12A31}">
      <dgm:prSet/>
      <dgm:spPr/>
      <dgm:t>
        <a:bodyPr/>
        <a:lstStyle/>
        <a:p>
          <a:endParaRPr lang="en-US"/>
        </a:p>
      </dgm:t>
    </dgm:pt>
    <dgm:pt modelId="{9DE1070E-904A-4C9C-98BD-B71C434F1FAD}">
      <dgm:prSet/>
      <dgm:spPr/>
      <dgm:t>
        <a:bodyPr/>
        <a:lstStyle/>
        <a:p>
          <a:pPr>
            <a:lnSpc>
              <a:spcPct val="100000"/>
            </a:lnSpc>
          </a:pPr>
          <a:r>
            <a:rPr lang="en-US" b="0" kern="1200" dirty="0">
              <a:latin typeface="Arial"/>
              <a:ea typeface="+mn-ea"/>
              <a:cs typeface="+mn-cs"/>
            </a:rPr>
            <a:t>Ensuring worker protections for migrants</a:t>
          </a:r>
        </a:p>
      </dgm:t>
    </dgm:pt>
    <dgm:pt modelId="{ED9C050C-C35D-40B1-91C6-D10068CAAAE1}" type="parTrans" cxnId="{9EC4E26C-06BF-404B-BF34-198DAFC9D343}">
      <dgm:prSet/>
      <dgm:spPr/>
      <dgm:t>
        <a:bodyPr/>
        <a:lstStyle/>
        <a:p>
          <a:endParaRPr lang="en-US"/>
        </a:p>
      </dgm:t>
    </dgm:pt>
    <dgm:pt modelId="{4C109C4F-5F03-4327-BD2E-DE2851863096}" type="sibTrans" cxnId="{9EC4E26C-06BF-404B-BF34-198DAFC9D343}">
      <dgm:prSet/>
      <dgm:spPr/>
      <dgm:t>
        <a:bodyPr/>
        <a:lstStyle/>
        <a:p>
          <a:endParaRPr lang="en-US"/>
        </a:p>
      </dgm:t>
    </dgm:pt>
    <dgm:pt modelId="{6FD2A4FD-238A-417E-9477-1612ADBB175D}">
      <dgm:prSet/>
      <dgm:spPr/>
      <dgm:t>
        <a:bodyPr/>
        <a:lstStyle/>
        <a:p>
          <a:pPr>
            <a:lnSpc>
              <a:spcPct val="100000"/>
            </a:lnSpc>
          </a:pPr>
          <a:r>
            <a:rPr lang="en-US" b="0" kern="1200" dirty="0">
              <a:latin typeface="Arial"/>
              <a:ea typeface="+mn-ea"/>
              <a:cs typeface="+mn-cs"/>
            </a:rPr>
            <a:t>Portability of social insurance benefits</a:t>
          </a:r>
        </a:p>
      </dgm:t>
    </dgm:pt>
    <dgm:pt modelId="{6E3D54F9-532E-4332-8178-2B79F894B6D6}" type="parTrans" cxnId="{F90E460C-0D0C-4339-AC7A-4C499D010E2E}">
      <dgm:prSet/>
      <dgm:spPr/>
      <dgm:t>
        <a:bodyPr/>
        <a:lstStyle/>
        <a:p>
          <a:endParaRPr lang="en-US"/>
        </a:p>
      </dgm:t>
    </dgm:pt>
    <dgm:pt modelId="{287E8BE5-9786-4F09-B0B6-2D8A172288A2}" type="sibTrans" cxnId="{F90E460C-0D0C-4339-AC7A-4C499D010E2E}">
      <dgm:prSet/>
      <dgm:spPr/>
      <dgm:t>
        <a:bodyPr/>
        <a:lstStyle/>
        <a:p>
          <a:endParaRPr lang="en-US"/>
        </a:p>
      </dgm:t>
    </dgm:pt>
    <dgm:pt modelId="{8A744707-14E7-475E-B99A-21CF34D8E977}">
      <dgm:prSet/>
      <dgm:spPr/>
      <dgm:t>
        <a:bodyPr/>
        <a:lstStyle/>
        <a:p>
          <a:pPr>
            <a:lnSpc>
              <a:spcPct val="100000"/>
            </a:lnSpc>
          </a:pPr>
          <a:r>
            <a:rPr lang="en-US" b="0" dirty="0"/>
            <a:t>Promote the focus of lifelong learning to support the latest phases of careers</a:t>
          </a:r>
        </a:p>
      </dgm:t>
    </dgm:pt>
    <dgm:pt modelId="{676A66C7-3EB0-4C5E-ADB1-9C98DDAA1C32}" type="parTrans" cxnId="{75877DC2-4F61-4A98-99F1-C58058B14714}">
      <dgm:prSet/>
      <dgm:spPr/>
      <dgm:t>
        <a:bodyPr/>
        <a:lstStyle/>
        <a:p>
          <a:endParaRPr lang="en-US"/>
        </a:p>
      </dgm:t>
    </dgm:pt>
    <dgm:pt modelId="{45EDD223-337E-4339-8FD8-C99D6F66331A}" type="sibTrans" cxnId="{75877DC2-4F61-4A98-99F1-C58058B14714}">
      <dgm:prSet/>
      <dgm:spPr/>
      <dgm:t>
        <a:bodyPr/>
        <a:lstStyle/>
        <a:p>
          <a:endParaRPr lang="en-US"/>
        </a:p>
      </dgm:t>
    </dgm:pt>
    <dgm:pt modelId="{1BC96086-E920-4A53-A7D3-39081928112E}">
      <dgm:prSet/>
      <dgm:spPr/>
      <dgm:t>
        <a:bodyPr/>
        <a:lstStyle/>
        <a:p>
          <a:pPr>
            <a:lnSpc>
              <a:spcPct val="100000"/>
            </a:lnSpc>
          </a:pPr>
          <a:r>
            <a:rPr lang="en-US" b="0"/>
            <a:t>Better understanding motivations behind behavioral response</a:t>
          </a:r>
        </a:p>
      </dgm:t>
    </dgm:pt>
    <dgm:pt modelId="{13747130-EA93-4CC7-AA47-984CD124E6AB}" type="parTrans" cxnId="{DD782FC0-EC25-4FD1-9478-3E1710916873}">
      <dgm:prSet/>
      <dgm:spPr/>
      <dgm:t>
        <a:bodyPr/>
        <a:lstStyle/>
        <a:p>
          <a:endParaRPr lang="en-US"/>
        </a:p>
      </dgm:t>
    </dgm:pt>
    <dgm:pt modelId="{60BB1F6C-05F7-4FD7-88BB-25BEF74C7892}" type="sibTrans" cxnId="{DD782FC0-EC25-4FD1-9478-3E1710916873}">
      <dgm:prSet/>
      <dgm:spPr/>
      <dgm:t>
        <a:bodyPr/>
        <a:lstStyle/>
        <a:p>
          <a:endParaRPr lang="en-US"/>
        </a:p>
      </dgm:t>
    </dgm:pt>
    <dgm:pt modelId="{9DB94E78-376E-4D6B-A031-E80C4AD01C23}" type="pres">
      <dgm:prSet presAssocID="{DC49F3A2-7AED-48A6-9C5A-6ADC2EA28906}" presName="root" presStyleCnt="0">
        <dgm:presLayoutVars>
          <dgm:dir/>
          <dgm:resizeHandles val="exact"/>
        </dgm:presLayoutVars>
      </dgm:prSet>
      <dgm:spPr/>
    </dgm:pt>
    <dgm:pt modelId="{EE17CB80-A207-4CD3-9475-38A8440140F2}" type="pres">
      <dgm:prSet presAssocID="{BFEBED2F-3BD3-4F75-A695-A97B288ADE1E}" presName="compNode" presStyleCnt="0"/>
      <dgm:spPr/>
    </dgm:pt>
    <dgm:pt modelId="{355182C3-A923-4AC2-AA2F-55890DFDA2AA}" type="pres">
      <dgm:prSet presAssocID="{BFEBED2F-3BD3-4F75-A695-A97B288ADE1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Cane"/>
        </a:ext>
      </dgm:extLst>
    </dgm:pt>
    <dgm:pt modelId="{889CA5CC-E24F-4B52-9F7F-6D902EDDA426}" type="pres">
      <dgm:prSet presAssocID="{BFEBED2F-3BD3-4F75-A695-A97B288ADE1E}" presName="iconSpace" presStyleCnt="0"/>
      <dgm:spPr/>
    </dgm:pt>
    <dgm:pt modelId="{F2B4194E-E9FE-43E9-8E52-B204ADFFD176}" type="pres">
      <dgm:prSet presAssocID="{BFEBED2F-3BD3-4F75-A695-A97B288ADE1E}" presName="parTx" presStyleLbl="revTx" presStyleIdx="0" presStyleCnt="8">
        <dgm:presLayoutVars>
          <dgm:chMax val="0"/>
          <dgm:chPref val="0"/>
        </dgm:presLayoutVars>
      </dgm:prSet>
      <dgm:spPr/>
    </dgm:pt>
    <dgm:pt modelId="{50492724-9F74-4646-906E-427AC2EF6D3D}" type="pres">
      <dgm:prSet presAssocID="{BFEBED2F-3BD3-4F75-A695-A97B288ADE1E}" presName="txSpace" presStyleCnt="0"/>
      <dgm:spPr/>
    </dgm:pt>
    <dgm:pt modelId="{82072C09-0D72-419A-88A1-7D90C4148738}" type="pres">
      <dgm:prSet presAssocID="{BFEBED2F-3BD3-4F75-A695-A97B288ADE1E}" presName="desTx" presStyleLbl="revTx" presStyleIdx="1" presStyleCnt="8">
        <dgm:presLayoutVars/>
      </dgm:prSet>
      <dgm:spPr/>
    </dgm:pt>
    <dgm:pt modelId="{A637E503-A71C-45CB-9850-D4B9DFE81469}" type="pres">
      <dgm:prSet presAssocID="{986F95E5-33FD-4495-8B6C-D5D0738A8DB7}" presName="sibTrans" presStyleCnt="0"/>
      <dgm:spPr/>
    </dgm:pt>
    <dgm:pt modelId="{555579C7-D0A6-4E5B-8EBB-B9CEC458AB66}" type="pres">
      <dgm:prSet presAssocID="{3BD00C80-5129-4714-B4E1-F5E8C0694DD6}" presName="compNode" presStyleCnt="0"/>
      <dgm:spPr/>
    </dgm:pt>
    <dgm:pt modelId="{6B14FE35-C0C0-4397-AF49-17778C36AA89}" type="pres">
      <dgm:prSet presAssocID="{3BD00C80-5129-4714-B4E1-F5E8C0694DD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7D26282-85D5-4DFE-9D28-77B3AD9F2B6A}" type="pres">
      <dgm:prSet presAssocID="{3BD00C80-5129-4714-B4E1-F5E8C0694DD6}" presName="iconSpace" presStyleCnt="0"/>
      <dgm:spPr/>
    </dgm:pt>
    <dgm:pt modelId="{E91FDC95-D84F-4859-9421-677C3762CC86}" type="pres">
      <dgm:prSet presAssocID="{3BD00C80-5129-4714-B4E1-F5E8C0694DD6}" presName="parTx" presStyleLbl="revTx" presStyleIdx="2" presStyleCnt="8">
        <dgm:presLayoutVars>
          <dgm:chMax val="0"/>
          <dgm:chPref val="0"/>
        </dgm:presLayoutVars>
      </dgm:prSet>
      <dgm:spPr/>
    </dgm:pt>
    <dgm:pt modelId="{03433AC5-415C-488C-BD15-63F2138C45ED}" type="pres">
      <dgm:prSet presAssocID="{3BD00C80-5129-4714-B4E1-F5E8C0694DD6}" presName="txSpace" presStyleCnt="0"/>
      <dgm:spPr/>
    </dgm:pt>
    <dgm:pt modelId="{12F38D2A-F2C3-4A82-BA41-C47F8EADFD1F}" type="pres">
      <dgm:prSet presAssocID="{3BD00C80-5129-4714-B4E1-F5E8C0694DD6}" presName="desTx" presStyleLbl="revTx" presStyleIdx="3" presStyleCnt="8">
        <dgm:presLayoutVars/>
      </dgm:prSet>
      <dgm:spPr/>
    </dgm:pt>
    <dgm:pt modelId="{FD231925-3F78-47FF-81B3-CD150AC6D639}" type="pres">
      <dgm:prSet presAssocID="{06E7984B-09F0-4DF2-BABD-F06C98CEAC18}" presName="sibTrans" presStyleCnt="0"/>
      <dgm:spPr/>
    </dgm:pt>
    <dgm:pt modelId="{0EBC2ABD-5E6D-4E15-8922-FE7FB37593B6}" type="pres">
      <dgm:prSet presAssocID="{7FF279C2-598A-433C-A686-85F36B233EAE}" presName="compNode" presStyleCnt="0"/>
      <dgm:spPr/>
    </dgm:pt>
    <dgm:pt modelId="{E3249987-4DEA-43F7-AB02-561D4B8E11A8}" type="pres">
      <dgm:prSet presAssocID="{7FF279C2-598A-433C-A686-85F36B233EA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0B6009CB-DDED-428C-877C-AB6EF87C81BB}" type="pres">
      <dgm:prSet presAssocID="{7FF279C2-598A-433C-A686-85F36B233EAE}" presName="iconSpace" presStyleCnt="0"/>
      <dgm:spPr/>
    </dgm:pt>
    <dgm:pt modelId="{431A13A0-B3BC-410F-8DEF-F30ECE3A2539}" type="pres">
      <dgm:prSet presAssocID="{7FF279C2-598A-433C-A686-85F36B233EAE}" presName="parTx" presStyleLbl="revTx" presStyleIdx="4" presStyleCnt="8">
        <dgm:presLayoutVars>
          <dgm:chMax val="0"/>
          <dgm:chPref val="0"/>
        </dgm:presLayoutVars>
      </dgm:prSet>
      <dgm:spPr/>
    </dgm:pt>
    <dgm:pt modelId="{65C10D9D-2328-494C-A85E-6C8B089BF554}" type="pres">
      <dgm:prSet presAssocID="{7FF279C2-598A-433C-A686-85F36B233EAE}" presName="txSpace" presStyleCnt="0"/>
      <dgm:spPr/>
    </dgm:pt>
    <dgm:pt modelId="{81B853D8-1826-4F54-A3C3-4A92691601DF}" type="pres">
      <dgm:prSet presAssocID="{7FF279C2-598A-433C-A686-85F36B233EAE}" presName="desTx" presStyleLbl="revTx" presStyleIdx="5" presStyleCnt="8">
        <dgm:presLayoutVars/>
      </dgm:prSet>
      <dgm:spPr/>
    </dgm:pt>
    <dgm:pt modelId="{10C596F0-A384-4D4B-B129-160D0C4DAD26}" type="pres">
      <dgm:prSet presAssocID="{713B90AC-A488-4707-B327-51E7D30239E5}" presName="sibTrans" presStyleCnt="0"/>
      <dgm:spPr/>
    </dgm:pt>
    <dgm:pt modelId="{A6A117F2-416E-4F35-9B00-D324445DF267}" type="pres">
      <dgm:prSet presAssocID="{9103D8C9-8DEE-4AB0-BCDD-619761A70304}" presName="compNode" presStyleCnt="0"/>
      <dgm:spPr/>
    </dgm:pt>
    <dgm:pt modelId="{FED6535F-A242-47C5-A058-F1696ED6693F}" type="pres">
      <dgm:prSet presAssocID="{9103D8C9-8DEE-4AB0-BCDD-619761A7030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F25B2D28-53D2-4856-AF29-5F99C79FE7D1}" type="pres">
      <dgm:prSet presAssocID="{9103D8C9-8DEE-4AB0-BCDD-619761A70304}" presName="iconSpace" presStyleCnt="0"/>
      <dgm:spPr/>
    </dgm:pt>
    <dgm:pt modelId="{536BFE21-A90E-41B2-A10B-C61BF710E332}" type="pres">
      <dgm:prSet presAssocID="{9103D8C9-8DEE-4AB0-BCDD-619761A70304}" presName="parTx" presStyleLbl="revTx" presStyleIdx="6" presStyleCnt="8">
        <dgm:presLayoutVars>
          <dgm:chMax val="0"/>
          <dgm:chPref val="0"/>
        </dgm:presLayoutVars>
      </dgm:prSet>
      <dgm:spPr/>
    </dgm:pt>
    <dgm:pt modelId="{E4B611A6-3187-48E4-802B-57E18AFECB8E}" type="pres">
      <dgm:prSet presAssocID="{9103D8C9-8DEE-4AB0-BCDD-619761A70304}" presName="txSpace" presStyleCnt="0"/>
      <dgm:spPr/>
    </dgm:pt>
    <dgm:pt modelId="{93FA20F3-F83B-4553-901E-4C8377EA6815}" type="pres">
      <dgm:prSet presAssocID="{9103D8C9-8DEE-4AB0-BCDD-619761A70304}" presName="desTx" presStyleLbl="revTx" presStyleIdx="7" presStyleCnt="8">
        <dgm:presLayoutVars/>
      </dgm:prSet>
      <dgm:spPr/>
    </dgm:pt>
  </dgm:ptLst>
  <dgm:cxnLst>
    <dgm:cxn modelId="{F90E460C-0D0C-4339-AC7A-4C499D010E2E}" srcId="{9103D8C9-8DEE-4AB0-BCDD-619761A70304}" destId="{6FD2A4FD-238A-417E-9477-1612ADBB175D}" srcOrd="2" destOrd="0" parTransId="{6E3D54F9-532E-4332-8178-2B79F894B6D6}" sibTransId="{287E8BE5-9786-4F09-B0B6-2D8A172288A2}"/>
    <dgm:cxn modelId="{233E220D-1ACD-498C-9641-D49124E2D884}" srcId="{3BD00C80-5129-4714-B4E1-F5E8C0694DD6}" destId="{CE742435-E53A-44E8-8D15-1D821E21D3C2}" srcOrd="0" destOrd="0" parTransId="{70DFD762-EBD5-47F3-8B17-EF7714CC4239}" sibTransId="{C7521EDF-5BC4-406E-8AE7-DA0FF5E7849C}"/>
    <dgm:cxn modelId="{2DF4F910-E544-48E8-90DB-D2CA93ED0320}" type="presOf" srcId="{8F2E33C5-7D38-4255-BD49-441D899A8E2E}" destId="{93FA20F3-F83B-4553-901E-4C8377EA6815}" srcOrd="0" destOrd="0" presId="urn:microsoft.com/office/officeart/2018/5/layout/CenteredIconLabelDescriptionList"/>
    <dgm:cxn modelId="{5D2AF41D-AD90-402B-963F-40CCE929967C}" srcId="{3BD00C80-5129-4714-B4E1-F5E8C0694DD6}" destId="{46818FF8-3F5A-43D2-A8A7-1951FED9B182}" srcOrd="1" destOrd="0" parTransId="{42966ADE-69B4-4965-B6DA-62AA6FE593C7}" sibTransId="{103D82E6-9F80-412C-8371-1F1D6AEB064D}"/>
    <dgm:cxn modelId="{B3EB7B2F-FC3F-4A1E-B0AE-F275B0B5F064}" type="presOf" srcId="{CE742435-E53A-44E8-8D15-1D821E21D3C2}" destId="{12F38D2A-F2C3-4A82-BA41-C47F8EADFD1F}" srcOrd="0" destOrd="0" presId="urn:microsoft.com/office/officeart/2018/5/layout/CenteredIconLabelDescriptionList"/>
    <dgm:cxn modelId="{7C12F343-4E2D-409D-8F7A-681A8D333AC9}" type="presOf" srcId="{DC49F3A2-7AED-48A6-9C5A-6ADC2EA28906}" destId="{9DB94E78-376E-4D6B-A031-E80C4AD01C23}" srcOrd="0" destOrd="0" presId="urn:microsoft.com/office/officeart/2018/5/layout/CenteredIconLabelDescriptionList"/>
    <dgm:cxn modelId="{11AA0A47-E0D0-4E5E-BB4C-51F054E52774}" type="presOf" srcId="{7FF279C2-598A-433C-A686-85F36B233EAE}" destId="{431A13A0-B3BC-410F-8DEF-F30ECE3A2539}" srcOrd="0" destOrd="0" presId="urn:microsoft.com/office/officeart/2018/5/layout/CenteredIconLabelDescriptionList"/>
    <dgm:cxn modelId="{9EC4E26C-06BF-404B-BF34-198DAFC9D343}" srcId="{9103D8C9-8DEE-4AB0-BCDD-619761A70304}" destId="{9DE1070E-904A-4C9C-98BD-B71C434F1FAD}" srcOrd="1" destOrd="0" parTransId="{ED9C050C-C35D-40B1-91C6-D10068CAAAE1}" sibTransId="{4C109C4F-5F03-4327-BD2E-DE2851863096}"/>
    <dgm:cxn modelId="{3EE26A70-798B-45D0-A98A-9E35E5738369}" srcId="{BFEBED2F-3BD3-4F75-A695-A97B288ADE1E}" destId="{F36C73AD-8B17-4E12-80EE-508479779F61}" srcOrd="0" destOrd="0" parTransId="{C56ACCA4-A983-40FD-8E5D-8C72FA5B042B}" sibTransId="{48E94513-294F-4AD6-AAA5-14ABE6055B3D}"/>
    <dgm:cxn modelId="{CC64F672-C28B-4B5C-8DB2-37DF51BEC5E8}" srcId="{DC49F3A2-7AED-48A6-9C5A-6ADC2EA28906}" destId="{7FF279C2-598A-433C-A686-85F36B233EAE}" srcOrd="2" destOrd="0" parTransId="{FCF5ABCE-6C49-4DDA-A444-AE0D424CE4FD}" sibTransId="{713B90AC-A488-4707-B327-51E7D30239E5}"/>
    <dgm:cxn modelId="{682A6879-9E01-4340-A3F8-C2986480CE97}" type="presOf" srcId="{B337CF66-4B84-4F7C-A4CD-2A90681ADED5}" destId="{81B853D8-1826-4F54-A3C3-4A92691601DF}" srcOrd="0" destOrd="0" presId="urn:microsoft.com/office/officeart/2018/5/layout/CenteredIconLabelDescriptionList"/>
    <dgm:cxn modelId="{6C8E677C-47AA-48E9-B3BC-515106DD7D5C}" type="presOf" srcId="{BFEBED2F-3BD3-4F75-A695-A97B288ADE1E}" destId="{F2B4194E-E9FE-43E9-8E52-B204ADFFD176}" srcOrd="0" destOrd="0" presId="urn:microsoft.com/office/officeart/2018/5/layout/CenteredIconLabelDescriptionList"/>
    <dgm:cxn modelId="{13560986-BEA7-4FB6-AC76-E1ECC5F9DEBC}" type="presOf" srcId="{9103D8C9-8DEE-4AB0-BCDD-619761A70304}" destId="{536BFE21-A90E-41B2-A10B-C61BF710E332}" srcOrd="0" destOrd="0" presId="urn:microsoft.com/office/officeart/2018/5/layout/CenteredIconLabelDescriptionList"/>
    <dgm:cxn modelId="{B611848D-A107-43C9-8E69-E6FF214151CC}" type="presOf" srcId="{6FD2A4FD-238A-417E-9477-1612ADBB175D}" destId="{93FA20F3-F83B-4553-901E-4C8377EA6815}" srcOrd="0" destOrd="2" presId="urn:microsoft.com/office/officeart/2018/5/layout/CenteredIconLabelDescriptionList"/>
    <dgm:cxn modelId="{5D50649B-EB2E-4832-BF8C-E3C199908156}" type="presOf" srcId="{3BD00C80-5129-4714-B4E1-F5E8C0694DD6}" destId="{E91FDC95-D84F-4859-9421-677C3762CC86}" srcOrd="0" destOrd="0" presId="urn:microsoft.com/office/officeart/2018/5/layout/CenteredIconLabelDescriptionList"/>
    <dgm:cxn modelId="{8621E5A4-8CF9-4B1B-9BF9-8575473C12B3}" srcId="{7FF279C2-598A-433C-A686-85F36B233EAE}" destId="{B337CF66-4B84-4F7C-A4CD-2A90681ADED5}" srcOrd="0" destOrd="0" parTransId="{2DBD177F-0468-4C7E-B724-74E8055A9425}" sibTransId="{D65A0DBE-4CE1-4D50-9AEE-6F7E3F146A00}"/>
    <dgm:cxn modelId="{379864A5-F574-4D9D-AE7B-CB0EC2B12A31}" srcId="{9103D8C9-8DEE-4AB0-BCDD-619761A70304}" destId="{8F2E33C5-7D38-4255-BD49-441D899A8E2E}" srcOrd="0" destOrd="0" parTransId="{C47167F7-C367-4E4A-BC1A-5406E90C08E1}" sibTransId="{CE89AF3B-276E-4548-8C4A-B3678081BE45}"/>
    <dgm:cxn modelId="{DFF5FAAC-4F44-4BC9-B047-66456FF40892}" type="presOf" srcId="{8A744707-14E7-475E-B99A-21CF34D8E977}" destId="{81B853D8-1826-4F54-A3C3-4A92691601DF}" srcOrd="0" destOrd="1" presId="urn:microsoft.com/office/officeart/2018/5/layout/CenteredIconLabelDescriptionList"/>
    <dgm:cxn modelId="{831C9AB5-07A9-4FE8-8F80-E777FDD95D1F}" type="presOf" srcId="{46818FF8-3F5A-43D2-A8A7-1951FED9B182}" destId="{12F38D2A-F2C3-4A82-BA41-C47F8EADFD1F}" srcOrd="0" destOrd="1" presId="urn:microsoft.com/office/officeart/2018/5/layout/CenteredIconLabelDescriptionList"/>
    <dgm:cxn modelId="{DD782FC0-EC25-4FD1-9478-3E1710916873}" srcId="{7FF279C2-598A-433C-A686-85F36B233EAE}" destId="{1BC96086-E920-4A53-A7D3-39081928112E}" srcOrd="2" destOrd="0" parTransId="{13747130-EA93-4CC7-AA47-984CD124E6AB}" sibTransId="{60BB1F6C-05F7-4FD7-88BB-25BEF74C7892}"/>
    <dgm:cxn modelId="{75877DC2-4F61-4A98-99F1-C58058B14714}" srcId="{7FF279C2-598A-433C-A686-85F36B233EAE}" destId="{8A744707-14E7-475E-B99A-21CF34D8E977}" srcOrd="1" destOrd="0" parTransId="{676A66C7-3EB0-4C5E-ADB1-9C98DDAA1C32}" sibTransId="{45EDD223-337E-4339-8FD8-C99D6F66331A}"/>
    <dgm:cxn modelId="{A62FB9C8-3705-4EF0-826F-2739C4B7C7D8}" type="presOf" srcId="{F36C73AD-8B17-4E12-80EE-508479779F61}" destId="{82072C09-0D72-419A-88A1-7D90C4148738}" srcOrd="0" destOrd="0" presId="urn:microsoft.com/office/officeart/2018/5/layout/CenteredIconLabelDescriptionList"/>
    <dgm:cxn modelId="{D582CFCA-365A-4944-85C1-8040CC3A1819}" srcId="{DC49F3A2-7AED-48A6-9C5A-6ADC2EA28906}" destId="{9103D8C9-8DEE-4AB0-BCDD-619761A70304}" srcOrd="3" destOrd="0" parTransId="{89FC87B1-90A8-46EA-8C17-C1D9BC574667}" sibTransId="{F0EC6FE3-2A8A-4324-BBDC-AE68339A820A}"/>
    <dgm:cxn modelId="{FEF2D1D8-1E54-4A7F-9AC7-CA6BE9B43DF8}" srcId="{DC49F3A2-7AED-48A6-9C5A-6ADC2EA28906}" destId="{BFEBED2F-3BD3-4F75-A695-A97B288ADE1E}" srcOrd="0" destOrd="0" parTransId="{B4C00445-8A05-49DE-BC6A-8E3C52340C8D}" sibTransId="{986F95E5-33FD-4495-8B6C-D5D0738A8DB7}"/>
    <dgm:cxn modelId="{4630CAF5-02A5-497D-B9F6-ABC0A90F503E}" srcId="{DC49F3A2-7AED-48A6-9C5A-6ADC2EA28906}" destId="{3BD00C80-5129-4714-B4E1-F5E8C0694DD6}" srcOrd="1" destOrd="0" parTransId="{27FB2EFE-10D5-4408-A321-F039A4682E75}" sibTransId="{06E7984B-09F0-4DF2-BABD-F06C98CEAC18}"/>
    <dgm:cxn modelId="{6FBD77F9-5668-4F8C-8D0C-E834758CB070}" type="presOf" srcId="{9DE1070E-904A-4C9C-98BD-B71C434F1FAD}" destId="{93FA20F3-F83B-4553-901E-4C8377EA6815}" srcOrd="0" destOrd="1" presId="urn:microsoft.com/office/officeart/2018/5/layout/CenteredIconLabelDescriptionList"/>
    <dgm:cxn modelId="{B76F10FF-2703-4383-836B-3858922F4C7B}" type="presOf" srcId="{1BC96086-E920-4A53-A7D3-39081928112E}" destId="{81B853D8-1826-4F54-A3C3-4A92691601DF}" srcOrd="0" destOrd="2" presId="urn:microsoft.com/office/officeart/2018/5/layout/CenteredIconLabelDescriptionList"/>
    <dgm:cxn modelId="{7AFDDEBD-6E6F-4EE2-A2F5-A11B164E4F02}" type="presParOf" srcId="{9DB94E78-376E-4D6B-A031-E80C4AD01C23}" destId="{EE17CB80-A207-4CD3-9475-38A8440140F2}" srcOrd="0" destOrd="0" presId="urn:microsoft.com/office/officeart/2018/5/layout/CenteredIconLabelDescriptionList"/>
    <dgm:cxn modelId="{D2B49DB5-1562-4ED4-88D3-842952C11048}" type="presParOf" srcId="{EE17CB80-A207-4CD3-9475-38A8440140F2}" destId="{355182C3-A923-4AC2-AA2F-55890DFDA2AA}" srcOrd="0" destOrd="0" presId="urn:microsoft.com/office/officeart/2018/5/layout/CenteredIconLabelDescriptionList"/>
    <dgm:cxn modelId="{80365A0C-65AA-47F8-BA73-C1C640483B0C}" type="presParOf" srcId="{EE17CB80-A207-4CD3-9475-38A8440140F2}" destId="{889CA5CC-E24F-4B52-9F7F-6D902EDDA426}" srcOrd="1" destOrd="0" presId="urn:microsoft.com/office/officeart/2018/5/layout/CenteredIconLabelDescriptionList"/>
    <dgm:cxn modelId="{F976A907-C5BF-4859-BD54-7BC35DC994FA}" type="presParOf" srcId="{EE17CB80-A207-4CD3-9475-38A8440140F2}" destId="{F2B4194E-E9FE-43E9-8E52-B204ADFFD176}" srcOrd="2" destOrd="0" presId="urn:microsoft.com/office/officeart/2018/5/layout/CenteredIconLabelDescriptionList"/>
    <dgm:cxn modelId="{6ADACB12-FFD4-4BCF-8102-7B5FD67FCD17}" type="presParOf" srcId="{EE17CB80-A207-4CD3-9475-38A8440140F2}" destId="{50492724-9F74-4646-906E-427AC2EF6D3D}" srcOrd="3" destOrd="0" presId="urn:microsoft.com/office/officeart/2018/5/layout/CenteredIconLabelDescriptionList"/>
    <dgm:cxn modelId="{BC51824C-C2DB-41A2-8C53-5169639F0EF1}" type="presParOf" srcId="{EE17CB80-A207-4CD3-9475-38A8440140F2}" destId="{82072C09-0D72-419A-88A1-7D90C4148738}" srcOrd="4" destOrd="0" presId="urn:microsoft.com/office/officeart/2018/5/layout/CenteredIconLabelDescriptionList"/>
    <dgm:cxn modelId="{A5194A18-3C4A-480A-B0EE-B399C5DA5427}" type="presParOf" srcId="{9DB94E78-376E-4D6B-A031-E80C4AD01C23}" destId="{A637E503-A71C-45CB-9850-D4B9DFE81469}" srcOrd="1" destOrd="0" presId="urn:microsoft.com/office/officeart/2018/5/layout/CenteredIconLabelDescriptionList"/>
    <dgm:cxn modelId="{E229A846-27A6-431D-AC49-7E0955F72706}" type="presParOf" srcId="{9DB94E78-376E-4D6B-A031-E80C4AD01C23}" destId="{555579C7-D0A6-4E5B-8EBB-B9CEC458AB66}" srcOrd="2" destOrd="0" presId="urn:microsoft.com/office/officeart/2018/5/layout/CenteredIconLabelDescriptionList"/>
    <dgm:cxn modelId="{813325D2-4DC8-4A6E-A12A-1CDB7720CFDD}" type="presParOf" srcId="{555579C7-D0A6-4E5B-8EBB-B9CEC458AB66}" destId="{6B14FE35-C0C0-4397-AF49-17778C36AA89}" srcOrd="0" destOrd="0" presId="urn:microsoft.com/office/officeart/2018/5/layout/CenteredIconLabelDescriptionList"/>
    <dgm:cxn modelId="{11F36C67-6AEA-4827-A672-6945F39C0045}" type="presParOf" srcId="{555579C7-D0A6-4E5B-8EBB-B9CEC458AB66}" destId="{F7D26282-85D5-4DFE-9D28-77B3AD9F2B6A}" srcOrd="1" destOrd="0" presId="urn:microsoft.com/office/officeart/2018/5/layout/CenteredIconLabelDescriptionList"/>
    <dgm:cxn modelId="{E61593C2-A6A5-4864-918B-8D808E58221E}" type="presParOf" srcId="{555579C7-D0A6-4E5B-8EBB-B9CEC458AB66}" destId="{E91FDC95-D84F-4859-9421-677C3762CC86}" srcOrd="2" destOrd="0" presId="urn:microsoft.com/office/officeart/2018/5/layout/CenteredIconLabelDescriptionList"/>
    <dgm:cxn modelId="{C5C9760F-D189-4D54-A197-8B3DBBF957E2}" type="presParOf" srcId="{555579C7-D0A6-4E5B-8EBB-B9CEC458AB66}" destId="{03433AC5-415C-488C-BD15-63F2138C45ED}" srcOrd="3" destOrd="0" presId="urn:microsoft.com/office/officeart/2018/5/layout/CenteredIconLabelDescriptionList"/>
    <dgm:cxn modelId="{E3D84EFB-ED0B-4402-9FC4-DF69FB86B60B}" type="presParOf" srcId="{555579C7-D0A6-4E5B-8EBB-B9CEC458AB66}" destId="{12F38D2A-F2C3-4A82-BA41-C47F8EADFD1F}" srcOrd="4" destOrd="0" presId="urn:microsoft.com/office/officeart/2018/5/layout/CenteredIconLabelDescriptionList"/>
    <dgm:cxn modelId="{D54BD76E-E0F1-4178-BDF8-332C36A6459E}" type="presParOf" srcId="{9DB94E78-376E-4D6B-A031-E80C4AD01C23}" destId="{FD231925-3F78-47FF-81B3-CD150AC6D639}" srcOrd="3" destOrd="0" presId="urn:microsoft.com/office/officeart/2018/5/layout/CenteredIconLabelDescriptionList"/>
    <dgm:cxn modelId="{E9FD73D3-477F-47B5-AF80-954363C3C1A5}" type="presParOf" srcId="{9DB94E78-376E-4D6B-A031-E80C4AD01C23}" destId="{0EBC2ABD-5E6D-4E15-8922-FE7FB37593B6}" srcOrd="4" destOrd="0" presId="urn:microsoft.com/office/officeart/2018/5/layout/CenteredIconLabelDescriptionList"/>
    <dgm:cxn modelId="{7ADFA44A-977E-4669-924C-810B79DDB002}" type="presParOf" srcId="{0EBC2ABD-5E6D-4E15-8922-FE7FB37593B6}" destId="{E3249987-4DEA-43F7-AB02-561D4B8E11A8}" srcOrd="0" destOrd="0" presId="urn:microsoft.com/office/officeart/2018/5/layout/CenteredIconLabelDescriptionList"/>
    <dgm:cxn modelId="{CCC02144-A8FC-4F73-B89C-7186BAAD5BCC}" type="presParOf" srcId="{0EBC2ABD-5E6D-4E15-8922-FE7FB37593B6}" destId="{0B6009CB-DDED-428C-877C-AB6EF87C81BB}" srcOrd="1" destOrd="0" presId="urn:microsoft.com/office/officeart/2018/5/layout/CenteredIconLabelDescriptionList"/>
    <dgm:cxn modelId="{1031ABDC-CBDC-42DE-A16D-4181C5D0CDFD}" type="presParOf" srcId="{0EBC2ABD-5E6D-4E15-8922-FE7FB37593B6}" destId="{431A13A0-B3BC-410F-8DEF-F30ECE3A2539}" srcOrd="2" destOrd="0" presId="urn:microsoft.com/office/officeart/2018/5/layout/CenteredIconLabelDescriptionList"/>
    <dgm:cxn modelId="{FD034E70-E65E-4AC1-8538-CDC2BDA90D81}" type="presParOf" srcId="{0EBC2ABD-5E6D-4E15-8922-FE7FB37593B6}" destId="{65C10D9D-2328-494C-A85E-6C8B089BF554}" srcOrd="3" destOrd="0" presId="urn:microsoft.com/office/officeart/2018/5/layout/CenteredIconLabelDescriptionList"/>
    <dgm:cxn modelId="{940665E3-8A03-4362-B68D-340A2F15DD39}" type="presParOf" srcId="{0EBC2ABD-5E6D-4E15-8922-FE7FB37593B6}" destId="{81B853D8-1826-4F54-A3C3-4A92691601DF}" srcOrd="4" destOrd="0" presId="urn:microsoft.com/office/officeart/2018/5/layout/CenteredIconLabelDescriptionList"/>
    <dgm:cxn modelId="{6FC66886-F9CB-41E8-AEE4-FD6BF5D28F7D}" type="presParOf" srcId="{9DB94E78-376E-4D6B-A031-E80C4AD01C23}" destId="{10C596F0-A384-4D4B-B129-160D0C4DAD26}" srcOrd="5" destOrd="0" presId="urn:microsoft.com/office/officeart/2018/5/layout/CenteredIconLabelDescriptionList"/>
    <dgm:cxn modelId="{D27EBBA1-4C72-4669-8F7C-10CBE55611F5}" type="presParOf" srcId="{9DB94E78-376E-4D6B-A031-E80C4AD01C23}" destId="{A6A117F2-416E-4F35-9B00-D324445DF267}" srcOrd="6" destOrd="0" presId="urn:microsoft.com/office/officeart/2018/5/layout/CenteredIconLabelDescriptionList"/>
    <dgm:cxn modelId="{FF69BBD4-6939-48D8-B9FA-013E610E396F}" type="presParOf" srcId="{A6A117F2-416E-4F35-9B00-D324445DF267}" destId="{FED6535F-A242-47C5-A058-F1696ED6693F}" srcOrd="0" destOrd="0" presId="urn:microsoft.com/office/officeart/2018/5/layout/CenteredIconLabelDescriptionList"/>
    <dgm:cxn modelId="{D2DE8C97-533D-4B6A-92D1-534985D9E8B2}" type="presParOf" srcId="{A6A117F2-416E-4F35-9B00-D324445DF267}" destId="{F25B2D28-53D2-4856-AF29-5F99C79FE7D1}" srcOrd="1" destOrd="0" presId="urn:microsoft.com/office/officeart/2018/5/layout/CenteredIconLabelDescriptionList"/>
    <dgm:cxn modelId="{44A67579-A4DD-4538-870B-D11EF6E9A893}" type="presParOf" srcId="{A6A117F2-416E-4F35-9B00-D324445DF267}" destId="{536BFE21-A90E-41B2-A10B-C61BF710E332}" srcOrd="2" destOrd="0" presId="urn:microsoft.com/office/officeart/2018/5/layout/CenteredIconLabelDescriptionList"/>
    <dgm:cxn modelId="{CD993C8B-0330-4419-99BF-314BA1BC0C99}" type="presParOf" srcId="{A6A117F2-416E-4F35-9B00-D324445DF267}" destId="{E4B611A6-3187-48E4-802B-57E18AFECB8E}" srcOrd="3" destOrd="0" presId="urn:microsoft.com/office/officeart/2018/5/layout/CenteredIconLabelDescriptionList"/>
    <dgm:cxn modelId="{8A913FCF-A401-46F6-85D7-C4E20F1EAE1F}" type="presParOf" srcId="{A6A117F2-416E-4F35-9B00-D324445DF267}" destId="{93FA20F3-F83B-4553-901E-4C8377EA6815}"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A4DF1-4356-42FA-B0AA-8AFC9C7A3EE1}">
      <dsp:nvSpPr>
        <dsp:cNvPr id="0" name=""/>
        <dsp:cNvSpPr/>
      </dsp:nvSpPr>
      <dsp:spPr>
        <a:xfrm>
          <a:off x="2817" y="593689"/>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Non-contributory pensions: </a:t>
          </a:r>
          <a:endParaRPr lang="en-US" sz="1300" kern="1200"/>
        </a:p>
      </dsp:txBody>
      <dsp:txXfrm>
        <a:off x="2817" y="593689"/>
        <a:ext cx="2235464" cy="1341278"/>
      </dsp:txXfrm>
    </dsp:sp>
    <dsp:sp modelId="{B4384A40-9352-452D-A1C1-60F482FBB879}">
      <dsp:nvSpPr>
        <dsp:cNvPr id="0" name=""/>
        <dsp:cNvSpPr/>
      </dsp:nvSpPr>
      <dsp:spPr>
        <a:xfrm>
          <a:off x="2461828" y="593689"/>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To extend significantly pension coverage among the poorer. Pension systems will need to include a </a:t>
          </a:r>
          <a:r>
            <a:rPr lang="en-US" sz="1300" b="1" kern="1200"/>
            <a:t>combination of tax-financed basic or minimum pensions</a:t>
          </a:r>
          <a:r>
            <a:rPr lang="en-US" sz="1300" kern="1200"/>
            <a:t>, </a:t>
          </a:r>
          <a:r>
            <a:rPr lang="en-US" sz="1300" b="1" kern="1200"/>
            <a:t>with</a:t>
          </a:r>
          <a:endParaRPr lang="en-US" sz="1300" kern="1200"/>
        </a:p>
      </dsp:txBody>
      <dsp:txXfrm>
        <a:off x="2461828" y="593689"/>
        <a:ext cx="2235464" cy="1341278"/>
      </dsp:txXfrm>
    </dsp:sp>
    <dsp:sp modelId="{53C4F716-0BF6-4107-B114-6A72ABDD10BD}">
      <dsp:nvSpPr>
        <dsp:cNvPr id="0" name=""/>
        <dsp:cNvSpPr/>
      </dsp:nvSpPr>
      <dsp:spPr>
        <a:xfrm>
          <a:off x="4920839" y="593689"/>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Income-related benefits: </a:t>
          </a:r>
          <a:endParaRPr lang="en-US" sz="1300" kern="1200"/>
        </a:p>
      </dsp:txBody>
      <dsp:txXfrm>
        <a:off x="4920839" y="593689"/>
        <a:ext cx="2235464" cy="1341278"/>
      </dsp:txXfrm>
    </dsp:sp>
    <dsp:sp modelId="{B6DF3C0E-57CD-477E-B081-FB846310076B}">
      <dsp:nvSpPr>
        <dsp:cNvPr id="0" name=""/>
        <dsp:cNvSpPr/>
      </dsp:nvSpPr>
      <dsp:spPr>
        <a:xfrm>
          <a:off x="7379850" y="593689"/>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Under the form of </a:t>
          </a:r>
          <a:r>
            <a:rPr lang="en-US" sz="1300" b="1" kern="1200"/>
            <a:t>retirement savings or tightly income-related defined-benefit </a:t>
          </a:r>
          <a:r>
            <a:rPr lang="en-US" sz="1300" kern="1200"/>
            <a:t>(DB) plan (to ensure income replacement)</a:t>
          </a:r>
        </a:p>
      </dsp:txBody>
      <dsp:txXfrm>
        <a:off x="7379850" y="593689"/>
        <a:ext cx="2235464" cy="1341278"/>
      </dsp:txXfrm>
    </dsp:sp>
    <dsp:sp modelId="{2DE21388-9A0A-4406-B267-0550DD56C2B3}">
      <dsp:nvSpPr>
        <dsp:cNvPr id="0" name=""/>
        <dsp:cNvSpPr/>
      </dsp:nvSpPr>
      <dsp:spPr>
        <a:xfrm>
          <a:off x="2817" y="2158514"/>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Basic pensions: </a:t>
          </a:r>
          <a:endParaRPr lang="en-US" sz="1300" kern="1200"/>
        </a:p>
      </dsp:txBody>
      <dsp:txXfrm>
        <a:off x="2817" y="2158514"/>
        <a:ext cx="2235464" cy="1341278"/>
      </dsp:txXfrm>
    </dsp:sp>
    <dsp:sp modelId="{24CB89E4-3D0C-44FD-9703-BE0E3EE59BD8}">
      <dsp:nvSpPr>
        <dsp:cNvPr id="0" name=""/>
        <dsp:cNvSpPr/>
      </dsp:nvSpPr>
      <dsp:spPr>
        <a:xfrm>
          <a:off x="2461828" y="2158514"/>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Redistribute public resources </a:t>
          </a:r>
          <a:r>
            <a:rPr lang="en-US" sz="1300" kern="1200"/>
            <a:t>with the sole objective of preventing poverty among the elderly</a:t>
          </a:r>
        </a:p>
      </dsp:txBody>
      <dsp:txXfrm>
        <a:off x="2461828" y="2158514"/>
        <a:ext cx="2235464" cy="1341278"/>
      </dsp:txXfrm>
    </dsp:sp>
    <dsp:sp modelId="{2B1B7D1C-B70B-4B53-9B49-222D7A64E166}">
      <dsp:nvSpPr>
        <dsp:cNvPr id="0" name=""/>
        <dsp:cNvSpPr/>
      </dsp:nvSpPr>
      <dsp:spPr>
        <a:xfrm>
          <a:off x="4920839" y="2158514"/>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Income replacement (consumption smoothing): </a:t>
          </a:r>
          <a:endParaRPr lang="en-US" sz="1300" kern="1200"/>
        </a:p>
      </dsp:txBody>
      <dsp:txXfrm>
        <a:off x="4920839" y="2158514"/>
        <a:ext cx="2235464" cy="1341278"/>
      </dsp:txXfrm>
    </dsp:sp>
    <dsp:sp modelId="{B44B4266-312D-43B6-893A-65AAFDF12421}">
      <dsp:nvSpPr>
        <dsp:cNvPr id="0" name=""/>
        <dsp:cNvSpPr/>
      </dsp:nvSpPr>
      <dsp:spPr>
        <a:xfrm>
          <a:off x="7379850" y="2158514"/>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Not the objective of subsidized non-contributory pensions. This can be achieved through </a:t>
          </a:r>
          <a:r>
            <a:rPr lang="en-US" sz="1300" b="1" kern="1200" dirty="0"/>
            <a:t>different mechanisms of contributory schemes</a:t>
          </a:r>
          <a:endParaRPr lang="en-US" sz="1300" kern="1200" dirty="0"/>
        </a:p>
      </dsp:txBody>
      <dsp:txXfrm>
        <a:off x="7379850" y="2158514"/>
        <a:ext cx="2235464" cy="1341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14C14-EA9B-4A57-96C4-5FC20D2EEB85}">
      <dsp:nvSpPr>
        <dsp:cNvPr id="0" name=""/>
        <dsp:cNvSpPr/>
      </dsp:nvSpPr>
      <dsp:spPr>
        <a:xfrm>
          <a:off x="0" y="681"/>
          <a:ext cx="784511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62318C-5A00-4A43-8E71-EE2D17B10D63}">
      <dsp:nvSpPr>
        <dsp:cNvPr id="0" name=""/>
        <dsp:cNvSpPr/>
      </dsp:nvSpPr>
      <dsp:spPr>
        <a:xfrm>
          <a:off x="0" y="681"/>
          <a:ext cx="7845115" cy="1116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The COVID crisis showed the limitations of institutional long-term care</a:t>
          </a:r>
        </a:p>
      </dsp:txBody>
      <dsp:txXfrm>
        <a:off x="0" y="681"/>
        <a:ext cx="7845115" cy="1116356"/>
      </dsp:txXfrm>
    </dsp:sp>
    <dsp:sp modelId="{4B426F87-DFC0-4AC4-BD4C-B493CEB61519}">
      <dsp:nvSpPr>
        <dsp:cNvPr id="0" name=""/>
        <dsp:cNvSpPr/>
      </dsp:nvSpPr>
      <dsp:spPr>
        <a:xfrm>
          <a:off x="0" y="1117038"/>
          <a:ext cx="7845115" cy="0"/>
        </a:xfrm>
        <a:prstGeom prst="line">
          <a:avLst/>
        </a:prstGeom>
        <a:solidFill>
          <a:schemeClr val="accent2">
            <a:hueOff val="-678113"/>
            <a:satOff val="-414"/>
            <a:lumOff val="1618"/>
            <a:alphaOff val="0"/>
          </a:schemeClr>
        </a:solidFill>
        <a:ln w="19050" cap="rnd" cmpd="sng" algn="ctr">
          <a:solidFill>
            <a:schemeClr val="accent2">
              <a:hueOff val="-678113"/>
              <a:satOff val="-414"/>
              <a:lumOff val="16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AEFAA-DBA2-47FB-AD57-326DA1344EF6}">
      <dsp:nvSpPr>
        <dsp:cNvPr id="0" name=""/>
        <dsp:cNvSpPr/>
      </dsp:nvSpPr>
      <dsp:spPr>
        <a:xfrm>
          <a:off x="0" y="1117038"/>
          <a:ext cx="7845115" cy="1116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Family and community-based care will continue to be predominantly community-based for cultural reasons in several countries, but public policies and private sector interventions can support caregivers</a:t>
          </a:r>
        </a:p>
      </dsp:txBody>
      <dsp:txXfrm>
        <a:off x="0" y="1117038"/>
        <a:ext cx="7845115" cy="1116356"/>
      </dsp:txXfrm>
    </dsp:sp>
    <dsp:sp modelId="{762AA473-3160-426E-98A0-381998DF9B27}">
      <dsp:nvSpPr>
        <dsp:cNvPr id="0" name=""/>
        <dsp:cNvSpPr/>
      </dsp:nvSpPr>
      <dsp:spPr>
        <a:xfrm>
          <a:off x="0" y="2233395"/>
          <a:ext cx="7845115" cy="0"/>
        </a:xfrm>
        <a:prstGeom prst="line">
          <a:avLst/>
        </a:prstGeom>
        <a:solidFill>
          <a:schemeClr val="accent2">
            <a:hueOff val="-1356225"/>
            <a:satOff val="-828"/>
            <a:lumOff val="3235"/>
            <a:alphaOff val="0"/>
          </a:schemeClr>
        </a:solidFill>
        <a:ln w="19050" cap="rnd" cmpd="sng" algn="ctr">
          <a:solidFill>
            <a:schemeClr val="accent2">
              <a:hueOff val="-1356225"/>
              <a:satOff val="-828"/>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7BD9F-968F-418E-B943-3A33DF40EF73}">
      <dsp:nvSpPr>
        <dsp:cNvPr id="0" name=""/>
        <dsp:cNvSpPr/>
      </dsp:nvSpPr>
      <dsp:spPr>
        <a:xfrm>
          <a:off x="0" y="2233395"/>
          <a:ext cx="7845115" cy="1116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H</a:t>
          </a:r>
          <a:r>
            <a:rPr lang="en-US" sz="1900" b="1" kern="1200" dirty="0">
              <a:solidFill>
                <a:schemeClr val="tx1"/>
              </a:solidFill>
            </a:rPr>
            <a:t>ome-based care should not prevent continuous increase in female labor force participation</a:t>
          </a:r>
          <a:endParaRPr lang="en-US" sz="1900" kern="1200" dirty="0">
            <a:solidFill>
              <a:schemeClr val="tx1"/>
            </a:solidFill>
          </a:endParaRPr>
        </a:p>
      </dsp:txBody>
      <dsp:txXfrm>
        <a:off x="0" y="2233395"/>
        <a:ext cx="7845115" cy="1116356"/>
      </dsp:txXfrm>
    </dsp:sp>
    <dsp:sp modelId="{1019C4C9-7EC3-4D6B-8EB0-C181F3F39354}">
      <dsp:nvSpPr>
        <dsp:cNvPr id="0" name=""/>
        <dsp:cNvSpPr/>
      </dsp:nvSpPr>
      <dsp:spPr>
        <a:xfrm>
          <a:off x="0" y="3349752"/>
          <a:ext cx="7845115" cy="0"/>
        </a:xfrm>
        <a:prstGeom prst="line">
          <a:avLst/>
        </a:prstGeom>
        <a:solidFill>
          <a:schemeClr val="accent2">
            <a:hueOff val="-2034338"/>
            <a:satOff val="-1242"/>
            <a:lumOff val="4853"/>
            <a:alphaOff val="0"/>
          </a:schemeClr>
        </a:solidFill>
        <a:ln w="19050" cap="rnd" cmpd="sng" algn="ctr">
          <a:solidFill>
            <a:schemeClr val="accent2">
              <a:hueOff val="-2034338"/>
              <a:satOff val="-1242"/>
              <a:lumOff val="48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697F22-4D6E-4BC5-889E-B015EFB46D94}">
      <dsp:nvSpPr>
        <dsp:cNvPr id="0" name=""/>
        <dsp:cNvSpPr/>
      </dsp:nvSpPr>
      <dsp:spPr>
        <a:xfrm>
          <a:off x="0" y="3349752"/>
          <a:ext cx="7845115" cy="1116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Some possible </a:t>
          </a:r>
          <a:r>
            <a:rPr lang="en-US" sz="1900" b="1" kern="1200" dirty="0">
              <a:solidFill>
                <a:schemeClr val="tx1"/>
              </a:solidFill>
            </a:rPr>
            <a:t>interventions include professional support, skills building and subsidies</a:t>
          </a:r>
          <a:endParaRPr lang="en-US" sz="1900" kern="1200" dirty="0">
            <a:solidFill>
              <a:schemeClr val="tx1"/>
            </a:solidFill>
          </a:endParaRPr>
        </a:p>
      </dsp:txBody>
      <dsp:txXfrm>
        <a:off x="0" y="3349752"/>
        <a:ext cx="7845115" cy="1116356"/>
      </dsp:txXfrm>
    </dsp:sp>
    <dsp:sp modelId="{9885007F-14CD-4422-83DE-9FE820546A8B}">
      <dsp:nvSpPr>
        <dsp:cNvPr id="0" name=""/>
        <dsp:cNvSpPr/>
      </dsp:nvSpPr>
      <dsp:spPr>
        <a:xfrm>
          <a:off x="0" y="4466109"/>
          <a:ext cx="7845115" cy="0"/>
        </a:xfrm>
        <a:prstGeom prst="line">
          <a:avLst/>
        </a:prstGeom>
        <a:solidFill>
          <a:schemeClr val="accent2">
            <a:hueOff val="-2712450"/>
            <a:satOff val="-1656"/>
            <a:lumOff val="6471"/>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E56E47-98E2-473B-B94B-225414646124}">
      <dsp:nvSpPr>
        <dsp:cNvPr id="0" name=""/>
        <dsp:cNvSpPr/>
      </dsp:nvSpPr>
      <dsp:spPr>
        <a:xfrm>
          <a:off x="0" y="4466109"/>
          <a:ext cx="7845115" cy="1116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A space for migrant workers: develop skills, support transition, reform regulations, provide better protection to migrants</a:t>
          </a:r>
        </a:p>
      </dsp:txBody>
      <dsp:txXfrm>
        <a:off x="0" y="4466109"/>
        <a:ext cx="7845115" cy="1116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182C3-A923-4AC2-AA2F-55890DFDA2AA}">
      <dsp:nvSpPr>
        <dsp:cNvPr id="0" name=""/>
        <dsp:cNvSpPr/>
      </dsp:nvSpPr>
      <dsp:spPr>
        <a:xfrm>
          <a:off x="807051" y="647047"/>
          <a:ext cx="862312" cy="862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B4194E-E9FE-43E9-8E52-B204ADFFD176}">
      <dsp:nvSpPr>
        <dsp:cNvPr id="0" name=""/>
        <dsp:cNvSpPr/>
      </dsp:nvSpPr>
      <dsp:spPr>
        <a:xfrm>
          <a:off x="6333" y="1644692"/>
          <a:ext cx="2463750" cy="36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a:t>Pensions </a:t>
          </a:r>
        </a:p>
      </dsp:txBody>
      <dsp:txXfrm>
        <a:off x="6333" y="1644692"/>
        <a:ext cx="2463750" cy="369562"/>
      </dsp:txXfrm>
    </dsp:sp>
    <dsp:sp modelId="{82072C09-0D72-419A-88A1-7D90C4148738}">
      <dsp:nvSpPr>
        <dsp:cNvPr id="0" name=""/>
        <dsp:cNvSpPr/>
      </dsp:nvSpPr>
      <dsp:spPr>
        <a:xfrm>
          <a:off x="6333" y="2077200"/>
          <a:ext cx="2463750" cy="1717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kern="1200" dirty="0"/>
            <a:t>Difficult political economy</a:t>
          </a:r>
        </a:p>
        <a:p>
          <a:pPr marL="0" lvl="0" indent="0" algn="ctr" defTabSz="666750">
            <a:lnSpc>
              <a:spcPct val="100000"/>
            </a:lnSpc>
            <a:spcBef>
              <a:spcPct val="0"/>
            </a:spcBef>
            <a:spcAft>
              <a:spcPct val="35000"/>
            </a:spcAft>
            <a:buNone/>
          </a:pPr>
          <a:r>
            <a:rPr lang="en-US" sz="1500" b="0" kern="1200" dirty="0"/>
            <a:t>Regions with advanced aging face sustainability challenges, while younger regions need to improve coverage and adequacy</a:t>
          </a:r>
        </a:p>
      </dsp:txBody>
      <dsp:txXfrm>
        <a:off x="6333" y="2077200"/>
        <a:ext cx="2463750" cy="1717122"/>
      </dsp:txXfrm>
    </dsp:sp>
    <dsp:sp modelId="{6B14FE35-C0C0-4397-AF49-17778C36AA89}">
      <dsp:nvSpPr>
        <dsp:cNvPr id="0" name=""/>
        <dsp:cNvSpPr/>
      </dsp:nvSpPr>
      <dsp:spPr>
        <a:xfrm>
          <a:off x="3701958" y="647047"/>
          <a:ext cx="862312" cy="862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1FDC95-D84F-4859-9421-677C3762CC86}">
      <dsp:nvSpPr>
        <dsp:cNvPr id="0" name=""/>
        <dsp:cNvSpPr/>
      </dsp:nvSpPr>
      <dsp:spPr>
        <a:xfrm>
          <a:off x="2901239" y="1644692"/>
          <a:ext cx="2463750" cy="36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a:t>Aging and Care</a:t>
          </a:r>
        </a:p>
      </dsp:txBody>
      <dsp:txXfrm>
        <a:off x="2901239" y="1644692"/>
        <a:ext cx="2463750" cy="369562"/>
      </dsp:txXfrm>
    </dsp:sp>
    <dsp:sp modelId="{12F38D2A-F2C3-4A82-BA41-C47F8EADFD1F}">
      <dsp:nvSpPr>
        <dsp:cNvPr id="0" name=""/>
        <dsp:cNvSpPr/>
      </dsp:nvSpPr>
      <dsp:spPr>
        <a:xfrm>
          <a:off x="2901239" y="2077200"/>
          <a:ext cx="2463750" cy="1717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kern="1200" dirty="0"/>
            <a:t>The agenda is still growing; faster in ECA, EAP, LAC and MENA; slowly in other regions</a:t>
          </a:r>
        </a:p>
        <a:p>
          <a:pPr marL="0" lvl="0" indent="0" algn="ctr" defTabSz="666750">
            <a:lnSpc>
              <a:spcPct val="100000"/>
            </a:lnSpc>
            <a:spcBef>
              <a:spcPct val="0"/>
            </a:spcBef>
            <a:spcAft>
              <a:spcPct val="35000"/>
            </a:spcAft>
            <a:buNone/>
          </a:pPr>
          <a:r>
            <a:rPr lang="en-US" sz="1500" b="0" kern="1200"/>
            <a:t>Few “experts” ; need to raise awareness and build capacity</a:t>
          </a:r>
        </a:p>
      </dsp:txBody>
      <dsp:txXfrm>
        <a:off x="2901239" y="2077200"/>
        <a:ext cx="2463750" cy="1717122"/>
      </dsp:txXfrm>
    </dsp:sp>
    <dsp:sp modelId="{E3249987-4DEA-43F7-AB02-561D4B8E11A8}">
      <dsp:nvSpPr>
        <dsp:cNvPr id="0" name=""/>
        <dsp:cNvSpPr/>
      </dsp:nvSpPr>
      <dsp:spPr>
        <a:xfrm>
          <a:off x="6596864" y="647047"/>
          <a:ext cx="862312" cy="862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1A13A0-B3BC-410F-8DEF-F30ECE3A2539}">
      <dsp:nvSpPr>
        <dsp:cNvPr id="0" name=""/>
        <dsp:cNvSpPr/>
      </dsp:nvSpPr>
      <dsp:spPr>
        <a:xfrm>
          <a:off x="5796145" y="1644692"/>
          <a:ext cx="2463750" cy="36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a:t>Longer working lives</a:t>
          </a:r>
        </a:p>
      </dsp:txBody>
      <dsp:txXfrm>
        <a:off x="5796145" y="1644692"/>
        <a:ext cx="2463750" cy="369562"/>
      </dsp:txXfrm>
    </dsp:sp>
    <dsp:sp modelId="{81B853D8-1826-4F54-A3C3-4A92691601DF}">
      <dsp:nvSpPr>
        <dsp:cNvPr id="0" name=""/>
        <dsp:cNvSpPr/>
      </dsp:nvSpPr>
      <dsp:spPr>
        <a:xfrm>
          <a:off x="5796145" y="2077200"/>
          <a:ext cx="2463750" cy="1717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kern="1200"/>
            <a:t>Overall, expand the agenda</a:t>
          </a:r>
        </a:p>
        <a:p>
          <a:pPr marL="0" lvl="0" indent="0" algn="ctr" defTabSz="666750">
            <a:lnSpc>
              <a:spcPct val="100000"/>
            </a:lnSpc>
            <a:spcBef>
              <a:spcPct val="0"/>
            </a:spcBef>
            <a:spcAft>
              <a:spcPct val="35000"/>
            </a:spcAft>
            <a:buNone/>
          </a:pPr>
          <a:r>
            <a:rPr lang="en-US" sz="1500" b="0" kern="1200" dirty="0"/>
            <a:t>Promote the focus of lifelong learning to support the latest phases of careers</a:t>
          </a:r>
        </a:p>
        <a:p>
          <a:pPr marL="0" lvl="0" indent="0" algn="ctr" defTabSz="666750">
            <a:lnSpc>
              <a:spcPct val="100000"/>
            </a:lnSpc>
            <a:spcBef>
              <a:spcPct val="0"/>
            </a:spcBef>
            <a:spcAft>
              <a:spcPct val="35000"/>
            </a:spcAft>
            <a:buNone/>
          </a:pPr>
          <a:r>
            <a:rPr lang="en-US" sz="1500" b="0" kern="1200"/>
            <a:t>Better understanding motivations behind behavioral response</a:t>
          </a:r>
        </a:p>
      </dsp:txBody>
      <dsp:txXfrm>
        <a:off x="5796145" y="2077200"/>
        <a:ext cx="2463750" cy="1717122"/>
      </dsp:txXfrm>
    </dsp:sp>
    <dsp:sp modelId="{FED6535F-A242-47C5-A058-F1696ED6693F}">
      <dsp:nvSpPr>
        <dsp:cNvPr id="0" name=""/>
        <dsp:cNvSpPr/>
      </dsp:nvSpPr>
      <dsp:spPr>
        <a:xfrm>
          <a:off x="9491770" y="647047"/>
          <a:ext cx="862312" cy="8623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6BFE21-A90E-41B2-A10B-C61BF710E332}">
      <dsp:nvSpPr>
        <dsp:cNvPr id="0" name=""/>
        <dsp:cNvSpPr/>
      </dsp:nvSpPr>
      <dsp:spPr>
        <a:xfrm>
          <a:off x="8691051" y="1644692"/>
          <a:ext cx="2463750" cy="36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0" kern="1200"/>
            <a:t>Migration</a:t>
          </a:r>
        </a:p>
      </dsp:txBody>
      <dsp:txXfrm>
        <a:off x="8691051" y="1644692"/>
        <a:ext cx="2463750" cy="369562"/>
      </dsp:txXfrm>
    </dsp:sp>
    <dsp:sp modelId="{93FA20F3-F83B-4553-901E-4C8377EA6815}">
      <dsp:nvSpPr>
        <dsp:cNvPr id="0" name=""/>
        <dsp:cNvSpPr/>
      </dsp:nvSpPr>
      <dsp:spPr>
        <a:xfrm>
          <a:off x="8691051" y="2077200"/>
          <a:ext cx="2463750" cy="1717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kern="1200" dirty="0">
              <a:latin typeface="Arial"/>
              <a:ea typeface="+mn-ea"/>
              <a:cs typeface="+mn-cs"/>
            </a:rPr>
            <a:t>Fear of workers “brain drain”</a:t>
          </a:r>
        </a:p>
        <a:p>
          <a:pPr marL="0" lvl="0" indent="0" algn="ctr" defTabSz="666750">
            <a:lnSpc>
              <a:spcPct val="100000"/>
            </a:lnSpc>
            <a:spcBef>
              <a:spcPct val="0"/>
            </a:spcBef>
            <a:spcAft>
              <a:spcPct val="35000"/>
            </a:spcAft>
            <a:buNone/>
          </a:pPr>
          <a:r>
            <a:rPr lang="en-US" sz="1500" b="0" kern="1200" dirty="0">
              <a:latin typeface="Arial"/>
              <a:ea typeface="+mn-ea"/>
              <a:cs typeface="+mn-cs"/>
            </a:rPr>
            <a:t>Ensuring worker protections for migrants</a:t>
          </a:r>
        </a:p>
        <a:p>
          <a:pPr marL="0" lvl="0" indent="0" algn="ctr" defTabSz="666750">
            <a:lnSpc>
              <a:spcPct val="100000"/>
            </a:lnSpc>
            <a:spcBef>
              <a:spcPct val="0"/>
            </a:spcBef>
            <a:spcAft>
              <a:spcPct val="35000"/>
            </a:spcAft>
            <a:buNone/>
          </a:pPr>
          <a:r>
            <a:rPr lang="en-US" sz="1500" b="0" kern="1200" dirty="0">
              <a:latin typeface="Arial"/>
              <a:ea typeface="+mn-ea"/>
              <a:cs typeface="+mn-cs"/>
            </a:rPr>
            <a:t>Portability of social insurance benefits</a:t>
          </a:r>
        </a:p>
      </dsp:txBody>
      <dsp:txXfrm>
        <a:off x="8691051" y="2077200"/>
        <a:ext cx="2463750" cy="17171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33DF17-5648-486F-9BDE-1453E11A7F07}"/>
              </a:ext>
            </a:extLst>
          </p:cNvPr>
          <p:cNvSpPr>
            <a:spLocks noGrp="1"/>
          </p:cNvSpPr>
          <p:nvPr>
            <p:ph type="hdr" sz="quarter"/>
          </p:nvPr>
        </p:nvSpPr>
        <p:spPr>
          <a:xfrm>
            <a:off x="0" y="0"/>
            <a:ext cx="3024188"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DCB12B-F569-4CC0-BBEA-51AA9E8735B4}"/>
              </a:ext>
            </a:extLst>
          </p:cNvPr>
          <p:cNvSpPr>
            <a:spLocks noGrp="1"/>
          </p:cNvSpPr>
          <p:nvPr>
            <p:ph type="dt" sz="quarter" idx="1"/>
          </p:nvPr>
        </p:nvSpPr>
        <p:spPr>
          <a:xfrm>
            <a:off x="3954463" y="0"/>
            <a:ext cx="3024187" cy="458788"/>
          </a:xfrm>
          <a:prstGeom prst="rect">
            <a:avLst/>
          </a:prstGeom>
        </p:spPr>
        <p:txBody>
          <a:bodyPr vert="horz" lIns="91440" tIns="45720" rIns="91440" bIns="45720" rtlCol="0"/>
          <a:lstStyle>
            <a:lvl1pPr algn="r">
              <a:defRPr sz="1200"/>
            </a:lvl1pPr>
          </a:lstStyle>
          <a:p>
            <a:fld id="{6827F1C2-3B3B-4310-8972-95E892B6E3D6}" type="datetimeFigureOut">
              <a:rPr lang="en-US" smtClean="0"/>
              <a:t>2/5/2025</a:t>
            </a:fld>
            <a:endParaRPr lang="en-US"/>
          </a:p>
        </p:txBody>
      </p:sp>
      <p:sp>
        <p:nvSpPr>
          <p:cNvPr id="4" name="Footer Placeholder 3">
            <a:extLst>
              <a:ext uri="{FF2B5EF4-FFF2-40B4-BE49-F238E27FC236}">
                <a16:creationId xmlns:a16="http://schemas.microsoft.com/office/drawing/2014/main" id="{03BB8BCC-6FAD-48D6-8112-25AD4D7A722A}"/>
              </a:ext>
            </a:extLst>
          </p:cNvPr>
          <p:cNvSpPr>
            <a:spLocks noGrp="1"/>
          </p:cNvSpPr>
          <p:nvPr>
            <p:ph type="ftr" sz="quarter" idx="2"/>
          </p:nvPr>
        </p:nvSpPr>
        <p:spPr>
          <a:xfrm>
            <a:off x="0" y="8685213"/>
            <a:ext cx="3024188"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5EEB54-2EC1-4517-A018-BFC15146E4EF}"/>
              </a:ext>
            </a:extLst>
          </p:cNvPr>
          <p:cNvSpPr>
            <a:spLocks noGrp="1"/>
          </p:cNvSpPr>
          <p:nvPr>
            <p:ph type="sldNum" sz="quarter" idx="3"/>
          </p:nvPr>
        </p:nvSpPr>
        <p:spPr>
          <a:xfrm>
            <a:off x="3954463" y="8685213"/>
            <a:ext cx="3024187" cy="458787"/>
          </a:xfrm>
          <a:prstGeom prst="rect">
            <a:avLst/>
          </a:prstGeom>
        </p:spPr>
        <p:txBody>
          <a:bodyPr vert="horz" lIns="91440" tIns="45720" rIns="91440" bIns="45720" rtlCol="0" anchor="b"/>
          <a:lstStyle>
            <a:lvl1pPr algn="r">
              <a:defRPr sz="1200"/>
            </a:lvl1pPr>
          </a:lstStyle>
          <a:p>
            <a:fld id="{9B621E56-D4AC-40EB-A7D4-7E5C3BA12F96}" type="slidenum">
              <a:rPr lang="en-US" smtClean="0"/>
              <a:t>‹#›</a:t>
            </a:fld>
            <a:endParaRPr lang="en-US"/>
          </a:p>
        </p:txBody>
      </p:sp>
    </p:spTree>
    <p:extLst>
      <p:ext uri="{BB962C8B-B14F-4D97-AF65-F5344CB8AC3E}">
        <p14:creationId xmlns:p14="http://schemas.microsoft.com/office/powerpoint/2010/main" val="2048659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67D41DCA-8854-448C-9373-477C8DA8AD38}" type="datetimeFigureOut">
              <a:rPr lang="de-DE" smtClean="0"/>
              <a:pPr/>
              <a:t>05.02.2025</a:t>
            </a:fld>
            <a:endParaRPr lang="de-DE"/>
          </a:p>
        </p:txBody>
      </p:sp>
      <p:sp>
        <p:nvSpPr>
          <p:cNvPr id="4" name="Folienbildplatzhalter 3"/>
          <p:cNvSpPr>
            <a:spLocks noGrp="1" noRot="1" noChangeAspect="1"/>
          </p:cNvSpPr>
          <p:nvPr>
            <p:ph type="sldImg" idx="2"/>
          </p:nvPr>
        </p:nvSpPr>
        <p:spPr>
          <a:xfrm>
            <a:off x="442913" y="685800"/>
            <a:ext cx="6094412"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98024" y="4343400"/>
            <a:ext cx="558419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942B22FE-F869-4CFE-92A0-938D0E41CCBF}" type="slidenum">
              <a:rPr lang="de-DE" smtClean="0"/>
              <a:pPr/>
              <a:t>‹#›</a:t>
            </a:fld>
            <a:endParaRPr lang="de-DE"/>
          </a:p>
        </p:txBody>
      </p:sp>
    </p:spTree>
    <p:extLst>
      <p:ext uri="{BB962C8B-B14F-4D97-AF65-F5344CB8AC3E}">
        <p14:creationId xmlns:p14="http://schemas.microsoft.com/office/powerpoint/2010/main" val="11508986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685800"/>
            <a:ext cx="6094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B22FE-F869-4CFE-92A0-938D0E41CCBF}" type="slidenum">
              <a:rPr lang="de-DE" smtClean="0"/>
              <a:pPr/>
              <a:t>1</a:t>
            </a:fld>
            <a:endParaRPr lang="de-DE"/>
          </a:p>
        </p:txBody>
      </p:sp>
    </p:spTree>
    <p:extLst>
      <p:ext uri="{BB962C8B-B14F-4D97-AF65-F5344CB8AC3E}">
        <p14:creationId xmlns:p14="http://schemas.microsoft.com/office/powerpoint/2010/main" val="344961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What I didn’t include: </a:t>
            </a:r>
            <a:r>
              <a:rPr lang="en-US" b="0" i="0" dirty="0">
                <a:solidFill>
                  <a:srgbClr val="0D0D0D"/>
                </a:solidFill>
                <a:effectLst/>
                <a:latin typeface="Söhne"/>
              </a:rPr>
              <a:t>Inter-generational Wealth Transfers (not well studied) and Housing and Infrastructure Needs (not our topic)</a:t>
            </a:r>
          </a:p>
        </p:txBody>
      </p:sp>
      <p:sp>
        <p:nvSpPr>
          <p:cNvPr id="4" name="Slide Number Placeholder 3"/>
          <p:cNvSpPr>
            <a:spLocks noGrp="1"/>
          </p:cNvSpPr>
          <p:nvPr>
            <p:ph type="sldNum" sz="quarter" idx="5"/>
          </p:nvPr>
        </p:nvSpPr>
        <p:spPr/>
        <p:txBody>
          <a:bodyPr/>
          <a:lstStyle/>
          <a:p>
            <a:fld id="{F61B11CB-74FB-4B56-978D-8EEC7F9BC25D}" type="slidenum">
              <a:rPr lang="en-US" smtClean="0"/>
              <a:t>2</a:t>
            </a:fld>
            <a:endParaRPr lang="en-US"/>
          </a:p>
        </p:txBody>
      </p:sp>
    </p:spTree>
    <p:extLst>
      <p:ext uri="{BB962C8B-B14F-4D97-AF65-F5344CB8AC3E}">
        <p14:creationId xmlns:p14="http://schemas.microsoft.com/office/powerpoint/2010/main" val="346028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338AC-C46F-5640-C550-47E37C0FA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3759D-CB62-E235-61E8-0184CBB5B8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CCF69-BBD4-B092-359A-BF40F10D28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BC6803-1C95-AAE4-2C8B-A0EEE2142FAC}"/>
              </a:ext>
            </a:extLst>
          </p:cNvPr>
          <p:cNvSpPr>
            <a:spLocks noGrp="1"/>
          </p:cNvSpPr>
          <p:nvPr>
            <p:ph type="sldNum" sz="quarter" idx="5"/>
          </p:nvPr>
        </p:nvSpPr>
        <p:spPr/>
        <p:txBody>
          <a:bodyPr/>
          <a:lstStyle/>
          <a:p>
            <a:fld id="{63DDA90D-CEEA-4F6D-AAC0-07AD0766CD8B}" type="slidenum">
              <a:rPr lang="en-US" smtClean="0"/>
              <a:t>16</a:t>
            </a:fld>
            <a:endParaRPr lang="en-US"/>
          </a:p>
        </p:txBody>
      </p:sp>
    </p:spTree>
    <p:extLst>
      <p:ext uri="{BB962C8B-B14F-4D97-AF65-F5344CB8AC3E}">
        <p14:creationId xmlns:p14="http://schemas.microsoft.com/office/powerpoint/2010/main" val="337035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DA90D-CEEA-4F6D-AAC0-07AD0766CD8B}" type="slidenum">
              <a:rPr lang="en-US" smtClean="0"/>
              <a:t>17</a:t>
            </a:fld>
            <a:endParaRPr lang="en-US"/>
          </a:p>
        </p:txBody>
      </p:sp>
    </p:spTree>
    <p:extLst>
      <p:ext uri="{BB962C8B-B14F-4D97-AF65-F5344CB8AC3E}">
        <p14:creationId xmlns:p14="http://schemas.microsoft.com/office/powerpoint/2010/main" val="128448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D2EC7-D09D-ADA3-E28B-C7BBD062A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F20A6-6567-8930-4362-E25DC3680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D61F9-0B87-9E4A-9DC5-E220FDB1F2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4DF946-E692-3367-42E4-878778262ABC}"/>
              </a:ext>
            </a:extLst>
          </p:cNvPr>
          <p:cNvSpPr>
            <a:spLocks noGrp="1"/>
          </p:cNvSpPr>
          <p:nvPr>
            <p:ph type="sldNum" sz="quarter" idx="5"/>
          </p:nvPr>
        </p:nvSpPr>
        <p:spPr/>
        <p:txBody>
          <a:bodyPr/>
          <a:lstStyle/>
          <a:p>
            <a:fld id="{63DDA90D-CEEA-4F6D-AAC0-07AD0766CD8B}" type="slidenum">
              <a:rPr lang="en-US" smtClean="0"/>
              <a:t>18</a:t>
            </a:fld>
            <a:endParaRPr lang="en-US"/>
          </a:p>
        </p:txBody>
      </p:sp>
    </p:spTree>
    <p:extLst>
      <p:ext uri="{BB962C8B-B14F-4D97-AF65-F5344CB8AC3E}">
        <p14:creationId xmlns:p14="http://schemas.microsoft.com/office/powerpoint/2010/main" val="149650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B22FE-F869-4CFE-92A0-938D0E41CCBF}" type="slidenum">
              <a:rPr lang="de-DE" smtClean="0"/>
              <a:pPr/>
              <a:t>25</a:t>
            </a:fld>
            <a:endParaRPr lang="de-DE"/>
          </a:p>
        </p:txBody>
      </p:sp>
    </p:spTree>
    <p:extLst>
      <p:ext uri="{BB962C8B-B14F-4D97-AF65-F5344CB8AC3E}">
        <p14:creationId xmlns:p14="http://schemas.microsoft.com/office/powerpoint/2010/main" val="331420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9"/>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2" name="Title 1"/>
          <p:cNvSpPr>
            <a:spLocks noGrp="1"/>
          </p:cNvSpPr>
          <p:nvPr>
            <p:ph type="title"/>
          </p:nvPr>
        </p:nvSpPr>
        <p:spPr>
          <a:xfrm>
            <a:off x="475913" y="301628"/>
            <a:ext cx="11282705" cy="756707"/>
          </a:xfrm>
        </p:spPr>
        <p:txBody>
          <a:bodyPr/>
          <a:lstStyle>
            <a:lvl1pPr>
              <a:defRPr sz="2200" b="0" i="0">
                <a:solidFill>
                  <a:schemeClr val="tx1"/>
                </a:solidFill>
              </a:defRPr>
            </a:lvl1pPr>
          </a:lstStyle>
          <a:p>
            <a:r>
              <a:rPr lang="en-US" dirty="0"/>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901" algn="r"/>
              </a:tabLst>
              <a:defRPr lang="en-US" sz="1600" smtClean="0"/>
            </a:lvl1pPr>
          </a:lstStyle>
          <a:p>
            <a:pPr lvl="0"/>
            <a:r>
              <a:rPr lang="en-US" dirty="0"/>
              <a:t>Click to edit Master text styles</a:t>
            </a:r>
          </a:p>
        </p:txBody>
      </p:sp>
      <p:sp>
        <p:nvSpPr>
          <p:cNvPr id="5" name="Footer Placeholder 5"/>
          <p:cNvSpPr>
            <a:spLocks noGrp="1"/>
          </p:cNvSpPr>
          <p:nvPr>
            <p:ph type="ftr" sz="quarter" idx="14"/>
          </p:nvPr>
        </p:nvSpPr>
        <p:spPr/>
        <p:txBody>
          <a:bodyPr/>
          <a:lstStyle>
            <a:lvl1pPr>
              <a:defRPr/>
            </a:lvl1pPr>
          </a:lstStyle>
          <a:p>
            <a:pPr>
              <a:defRPr/>
            </a:pPr>
            <a:endParaRPr lang="en-US"/>
          </a:p>
        </p:txBody>
      </p:sp>
      <p:sp>
        <p:nvSpPr>
          <p:cNvPr id="6" name="Slide Number Placeholder 7"/>
          <p:cNvSpPr>
            <a:spLocks noGrp="1"/>
          </p:cNvSpPr>
          <p:nvPr>
            <p:ph type="sldNum" sz="quarter" idx="15"/>
          </p:nvPr>
        </p:nvSpPr>
        <p:spPr/>
        <p:txBody>
          <a:bodyPr/>
          <a:lstStyle>
            <a:lvl1pPr>
              <a:defRPr/>
            </a:lvl1pPr>
          </a:lstStyle>
          <a:p>
            <a:pPr>
              <a:defRPr/>
            </a:pPr>
            <a:fld id="{8F1FA4A1-659D-47DA-8B68-B3639E0B7F54}" type="slidenum">
              <a:rPr lang="en-US"/>
              <a:pPr>
                <a:defRPr/>
              </a:pPr>
              <a:t>‹#›</a:t>
            </a:fld>
            <a:endParaRPr lang="en-US"/>
          </a:p>
        </p:txBody>
      </p:sp>
      <p:pic>
        <p:nvPicPr>
          <p:cNvPr id="8" name="Picture 7" descr="A close up of a sign&#10;&#10;Description generated with very high confidence">
            <a:extLst>
              <a:ext uri="{FF2B5EF4-FFF2-40B4-BE49-F238E27FC236}">
                <a16:creationId xmlns:a16="http://schemas.microsoft.com/office/drawing/2014/main" id="{B87437E4-DA1D-4826-AD7F-4C5E46B93F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9852" y="6317342"/>
            <a:ext cx="3134867" cy="478067"/>
          </a:xfrm>
          <a:prstGeom prst="rect">
            <a:avLst/>
          </a:prstGeom>
        </p:spPr>
      </p:pic>
      <p:pic>
        <p:nvPicPr>
          <p:cNvPr id="9" name="Picture 8" descr="A picture containing transport&#10;&#10;Description generated with high confidence">
            <a:extLst>
              <a:ext uri="{FF2B5EF4-FFF2-40B4-BE49-F238E27FC236}">
                <a16:creationId xmlns:a16="http://schemas.microsoft.com/office/drawing/2014/main" id="{13543742-8119-4E12-8726-D592B5943D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2360" y="335188"/>
            <a:ext cx="1953728" cy="442688"/>
          </a:xfrm>
          <a:prstGeom prst="rect">
            <a:avLst/>
          </a:prstGeom>
        </p:spPr>
      </p:pic>
    </p:spTree>
    <p:extLst>
      <p:ext uri="{BB962C8B-B14F-4D97-AF65-F5344CB8AC3E}">
        <p14:creationId xmlns:p14="http://schemas.microsoft.com/office/powerpoint/2010/main" val="223599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4"/>
            <a:ext cx="4194123" cy="5784272"/>
          </a:xfrm>
        </p:spPr>
        <p:txBody>
          <a:bodyPr anchor="ctr"/>
          <a:lstStyle>
            <a:lvl1pPr>
              <a:defRPr sz="32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8" y="346366"/>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6" indent="0">
              <a:lnSpc>
                <a:spcPct val="130000"/>
              </a:lnSpc>
              <a:buNone/>
              <a:defRPr sz="1600">
                <a:solidFill>
                  <a:schemeClr val="tx2">
                    <a:lumMod val="50000"/>
                    <a:lumOff val="50000"/>
                  </a:schemeClr>
                </a:solidFill>
              </a:defRPr>
            </a:lvl4pPr>
            <a:lvl5pPr marL="454928"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E1B50568-C4DB-4DA1-AB83-0C83244876A9}"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pic>
        <p:nvPicPr>
          <p:cNvPr id="7" name="Picture 6" descr="A close up of a sign&#10;&#10;Description generated with very high confidence">
            <a:extLst>
              <a:ext uri="{FF2B5EF4-FFF2-40B4-BE49-F238E27FC236}">
                <a16:creationId xmlns:a16="http://schemas.microsoft.com/office/drawing/2014/main" id="{465A0DB0-752F-45A1-AD6D-AF212D4354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9853" y="6356351"/>
            <a:ext cx="3092201" cy="471560"/>
          </a:xfrm>
          <a:prstGeom prst="rect">
            <a:avLst/>
          </a:prstGeom>
        </p:spPr>
      </p:pic>
    </p:spTree>
    <p:extLst>
      <p:ext uri="{BB962C8B-B14F-4D97-AF65-F5344CB8AC3E}">
        <p14:creationId xmlns:p14="http://schemas.microsoft.com/office/powerpoint/2010/main" val="385977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4"/>
            <a:ext cx="4194123" cy="5784272"/>
          </a:xfrm>
        </p:spPr>
        <p:txBody>
          <a:bodyPr anchor="ctr"/>
          <a:lstStyle>
            <a:lvl1pPr>
              <a:defRPr sz="32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8" y="346366"/>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6" indent="0">
              <a:lnSpc>
                <a:spcPct val="130000"/>
              </a:lnSpc>
              <a:buNone/>
              <a:defRPr sz="1600">
                <a:solidFill>
                  <a:schemeClr val="tx2">
                    <a:lumMod val="50000"/>
                    <a:lumOff val="50000"/>
                  </a:schemeClr>
                </a:solidFill>
              </a:defRPr>
            </a:lvl4pPr>
            <a:lvl5pPr marL="454928"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538020C1-69B5-47D6-B247-1B4202ABF3C3}"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pic>
        <p:nvPicPr>
          <p:cNvPr id="8" name="Picture 7" descr="A close up of a sign&#10;&#10;Description generated with very high confidence">
            <a:extLst>
              <a:ext uri="{FF2B5EF4-FFF2-40B4-BE49-F238E27FC236}">
                <a16:creationId xmlns:a16="http://schemas.microsoft.com/office/drawing/2014/main" id="{BCC4D066-42ED-472B-AC90-199D1DD5FA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9853" y="6356351"/>
            <a:ext cx="3092201" cy="471560"/>
          </a:xfrm>
          <a:prstGeom prst="rect">
            <a:avLst/>
          </a:prstGeom>
        </p:spPr>
      </p:pic>
    </p:spTree>
    <p:extLst>
      <p:ext uri="{BB962C8B-B14F-4D97-AF65-F5344CB8AC3E}">
        <p14:creationId xmlns:p14="http://schemas.microsoft.com/office/powerpoint/2010/main" val="379321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9880600" y="3176"/>
            <a:ext cx="950384"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74" name="Line 1086"/>
          <p:cNvSpPr>
            <a:spLocks noChangeShapeType="1"/>
          </p:cNvSpPr>
          <p:nvPr/>
        </p:nvSpPr>
        <p:spPr bwMode="auto">
          <a:xfrm>
            <a:off x="645586" y="617540"/>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5" name="Line 1087"/>
          <p:cNvSpPr>
            <a:spLocks noChangeShapeType="1"/>
          </p:cNvSpPr>
          <p:nvPr/>
        </p:nvSpPr>
        <p:spPr bwMode="auto">
          <a:xfrm>
            <a:off x="645586" y="617540"/>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 name="Rectangle 1088"/>
          <p:cNvSpPr>
            <a:spLocks noChangeArrowheads="1"/>
          </p:cNvSpPr>
          <p:nvPr/>
        </p:nvSpPr>
        <p:spPr bwMode="auto">
          <a:xfrm>
            <a:off x="645586" y="617540"/>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77" name="Rectangle 1089"/>
          <p:cNvSpPr>
            <a:spLocks noChangeArrowheads="1"/>
          </p:cNvSpPr>
          <p:nvPr/>
        </p:nvSpPr>
        <p:spPr bwMode="auto">
          <a:xfrm>
            <a:off x="645586" y="617540"/>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78" name="Freeform 1098"/>
          <p:cNvSpPr>
            <a:spLocks/>
          </p:cNvSpPr>
          <p:nvPr/>
        </p:nvSpPr>
        <p:spPr bwMode="auto">
          <a:xfrm>
            <a:off x="649820" y="617540"/>
            <a:ext cx="4233"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9" name="Freeform 1115"/>
          <p:cNvSpPr>
            <a:spLocks/>
          </p:cNvSpPr>
          <p:nvPr/>
        </p:nvSpPr>
        <p:spPr bwMode="auto">
          <a:xfrm>
            <a:off x="611720" y="473077"/>
            <a:ext cx="4233"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0" name="Freeform 1120"/>
          <p:cNvSpPr>
            <a:spLocks/>
          </p:cNvSpPr>
          <p:nvPr/>
        </p:nvSpPr>
        <p:spPr bwMode="auto">
          <a:xfrm>
            <a:off x="611720" y="463552"/>
            <a:ext cx="4233"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1" name="Freeform 1134"/>
          <p:cNvSpPr>
            <a:spLocks/>
          </p:cNvSpPr>
          <p:nvPr/>
        </p:nvSpPr>
        <p:spPr bwMode="auto">
          <a:xfrm>
            <a:off x="937686" y="514350"/>
            <a:ext cx="4233"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2" name="Freeform 1141"/>
          <p:cNvSpPr>
            <a:spLocks/>
          </p:cNvSpPr>
          <p:nvPr/>
        </p:nvSpPr>
        <p:spPr bwMode="auto">
          <a:xfrm>
            <a:off x="941919" y="479426"/>
            <a:ext cx="2116"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3" name="Freeform 1148"/>
          <p:cNvSpPr>
            <a:spLocks/>
          </p:cNvSpPr>
          <p:nvPr/>
        </p:nvSpPr>
        <p:spPr bwMode="auto">
          <a:xfrm>
            <a:off x="924986" y="460376"/>
            <a:ext cx="4233"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4" name="Freeform 1150"/>
          <p:cNvSpPr>
            <a:spLocks/>
          </p:cNvSpPr>
          <p:nvPr/>
        </p:nvSpPr>
        <p:spPr bwMode="auto">
          <a:xfrm>
            <a:off x="912286" y="447677"/>
            <a:ext cx="2116"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5" name="Freeform 1152"/>
          <p:cNvSpPr>
            <a:spLocks/>
          </p:cNvSpPr>
          <p:nvPr/>
        </p:nvSpPr>
        <p:spPr bwMode="auto">
          <a:xfrm>
            <a:off x="912286" y="447677"/>
            <a:ext cx="4233"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6" name="Freeform 1154"/>
          <p:cNvSpPr>
            <a:spLocks/>
          </p:cNvSpPr>
          <p:nvPr/>
        </p:nvSpPr>
        <p:spPr bwMode="auto">
          <a:xfrm>
            <a:off x="886886" y="43497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7" name="Freeform 1156"/>
          <p:cNvSpPr>
            <a:spLocks/>
          </p:cNvSpPr>
          <p:nvPr/>
        </p:nvSpPr>
        <p:spPr bwMode="auto">
          <a:xfrm>
            <a:off x="886886" y="431801"/>
            <a:ext cx="4233"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8" name="Freeform 1163"/>
          <p:cNvSpPr>
            <a:spLocks/>
          </p:cNvSpPr>
          <p:nvPr/>
        </p:nvSpPr>
        <p:spPr bwMode="auto">
          <a:xfrm>
            <a:off x="814917" y="415927"/>
            <a:ext cx="8467"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9" name="Freeform 1172"/>
          <p:cNvSpPr>
            <a:spLocks/>
          </p:cNvSpPr>
          <p:nvPr/>
        </p:nvSpPr>
        <p:spPr bwMode="auto">
          <a:xfrm>
            <a:off x="776820" y="476252"/>
            <a:ext cx="4233"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0" name="Freeform 1177"/>
          <p:cNvSpPr>
            <a:spLocks/>
          </p:cNvSpPr>
          <p:nvPr/>
        </p:nvSpPr>
        <p:spPr bwMode="auto">
          <a:xfrm>
            <a:off x="742953" y="534990"/>
            <a:ext cx="4233"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1" name="Freeform 1180"/>
          <p:cNvSpPr>
            <a:spLocks/>
          </p:cNvSpPr>
          <p:nvPr/>
        </p:nvSpPr>
        <p:spPr bwMode="auto">
          <a:xfrm>
            <a:off x="747186" y="530227"/>
            <a:ext cx="4233"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2" name="Line 1187"/>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3" name="Line 1188"/>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4" name="Freeform 1208"/>
          <p:cNvSpPr>
            <a:spLocks/>
          </p:cNvSpPr>
          <p:nvPr/>
        </p:nvSpPr>
        <p:spPr bwMode="auto">
          <a:xfrm>
            <a:off x="793753" y="557215"/>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5" name="Freeform 1210"/>
          <p:cNvSpPr>
            <a:spLocks/>
          </p:cNvSpPr>
          <p:nvPr/>
        </p:nvSpPr>
        <p:spPr bwMode="auto">
          <a:xfrm>
            <a:off x="793753" y="557215"/>
            <a:ext cx="4233"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6" name="Freeform 1214"/>
          <p:cNvSpPr>
            <a:spLocks/>
          </p:cNvSpPr>
          <p:nvPr/>
        </p:nvSpPr>
        <p:spPr bwMode="auto">
          <a:xfrm>
            <a:off x="793753" y="557215"/>
            <a:ext cx="4233"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7" name="Rectangle 1215"/>
          <p:cNvSpPr>
            <a:spLocks noChangeArrowheads="1"/>
          </p:cNvSpPr>
          <p:nvPr/>
        </p:nvSpPr>
        <p:spPr bwMode="auto">
          <a:xfrm>
            <a:off x="793753" y="627065"/>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98" name="Freeform 1217"/>
          <p:cNvSpPr>
            <a:spLocks/>
          </p:cNvSpPr>
          <p:nvPr/>
        </p:nvSpPr>
        <p:spPr bwMode="auto">
          <a:xfrm>
            <a:off x="793753" y="627065"/>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9" name="Freeform 1219"/>
          <p:cNvSpPr>
            <a:spLocks/>
          </p:cNvSpPr>
          <p:nvPr/>
        </p:nvSpPr>
        <p:spPr bwMode="auto">
          <a:xfrm>
            <a:off x="975786" y="541340"/>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0" name="Freeform 1221"/>
          <p:cNvSpPr>
            <a:spLocks/>
          </p:cNvSpPr>
          <p:nvPr/>
        </p:nvSpPr>
        <p:spPr bwMode="auto">
          <a:xfrm>
            <a:off x="975786" y="541340"/>
            <a:ext cx="4233"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1" name="Freeform 1234"/>
          <p:cNvSpPr>
            <a:spLocks/>
          </p:cNvSpPr>
          <p:nvPr/>
        </p:nvSpPr>
        <p:spPr bwMode="auto">
          <a:xfrm>
            <a:off x="963086" y="550865"/>
            <a:ext cx="4233"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2" name="Line 1237"/>
          <p:cNvSpPr>
            <a:spLocks noChangeShapeType="1"/>
          </p:cNvSpPr>
          <p:nvPr/>
        </p:nvSpPr>
        <p:spPr bwMode="auto">
          <a:xfrm>
            <a:off x="971553" y="544515"/>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 name="Line 1238"/>
          <p:cNvSpPr>
            <a:spLocks noChangeShapeType="1"/>
          </p:cNvSpPr>
          <p:nvPr/>
        </p:nvSpPr>
        <p:spPr bwMode="auto">
          <a:xfrm>
            <a:off x="971553" y="544515"/>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 name="Freeform 1240"/>
          <p:cNvSpPr>
            <a:spLocks/>
          </p:cNvSpPr>
          <p:nvPr/>
        </p:nvSpPr>
        <p:spPr bwMode="auto">
          <a:xfrm>
            <a:off x="971553" y="541340"/>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 name="Freeform 1243"/>
          <p:cNvSpPr>
            <a:spLocks/>
          </p:cNvSpPr>
          <p:nvPr/>
        </p:nvSpPr>
        <p:spPr bwMode="auto">
          <a:xfrm>
            <a:off x="971553" y="538165"/>
            <a:ext cx="4233"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 name="Freeform 1246"/>
          <p:cNvSpPr>
            <a:spLocks/>
          </p:cNvSpPr>
          <p:nvPr/>
        </p:nvSpPr>
        <p:spPr bwMode="auto">
          <a:xfrm>
            <a:off x="967320" y="547690"/>
            <a:ext cx="4233"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 name="Freeform 1250"/>
          <p:cNvSpPr>
            <a:spLocks/>
          </p:cNvSpPr>
          <p:nvPr/>
        </p:nvSpPr>
        <p:spPr bwMode="auto">
          <a:xfrm>
            <a:off x="975786" y="53022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8" name="Freeform 1252"/>
          <p:cNvSpPr>
            <a:spLocks/>
          </p:cNvSpPr>
          <p:nvPr/>
        </p:nvSpPr>
        <p:spPr bwMode="auto">
          <a:xfrm>
            <a:off x="975786" y="527051"/>
            <a:ext cx="4233"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9" name="Freeform 1255"/>
          <p:cNvSpPr>
            <a:spLocks/>
          </p:cNvSpPr>
          <p:nvPr/>
        </p:nvSpPr>
        <p:spPr bwMode="auto">
          <a:xfrm>
            <a:off x="950386" y="550865"/>
            <a:ext cx="4233"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0" name="Rectangle 1256"/>
          <p:cNvSpPr>
            <a:spLocks noChangeArrowheads="1"/>
          </p:cNvSpPr>
          <p:nvPr/>
        </p:nvSpPr>
        <p:spPr bwMode="auto">
          <a:xfrm>
            <a:off x="963086" y="550865"/>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11" name="Freeform 1258"/>
          <p:cNvSpPr>
            <a:spLocks/>
          </p:cNvSpPr>
          <p:nvPr/>
        </p:nvSpPr>
        <p:spPr bwMode="auto">
          <a:xfrm>
            <a:off x="963086" y="550865"/>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2" name="Freeform 1266"/>
          <p:cNvSpPr>
            <a:spLocks/>
          </p:cNvSpPr>
          <p:nvPr/>
        </p:nvSpPr>
        <p:spPr bwMode="auto">
          <a:xfrm>
            <a:off x="971553" y="534990"/>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 name="Freeform 1269"/>
          <p:cNvSpPr>
            <a:spLocks/>
          </p:cNvSpPr>
          <p:nvPr/>
        </p:nvSpPr>
        <p:spPr bwMode="auto">
          <a:xfrm>
            <a:off x="971553" y="530227"/>
            <a:ext cx="4233"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 name="Line 1270"/>
          <p:cNvSpPr>
            <a:spLocks noChangeShapeType="1"/>
          </p:cNvSpPr>
          <p:nvPr/>
        </p:nvSpPr>
        <p:spPr bwMode="auto">
          <a:xfrm>
            <a:off x="971553"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5" name="Line 1271"/>
          <p:cNvSpPr>
            <a:spLocks noChangeShapeType="1"/>
          </p:cNvSpPr>
          <p:nvPr/>
        </p:nvSpPr>
        <p:spPr bwMode="auto">
          <a:xfrm>
            <a:off x="971553"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6" name="Rectangle 1272"/>
          <p:cNvSpPr>
            <a:spLocks noChangeArrowheads="1"/>
          </p:cNvSpPr>
          <p:nvPr/>
        </p:nvSpPr>
        <p:spPr bwMode="auto">
          <a:xfrm>
            <a:off x="971553"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17" name="Rectangle 1273"/>
          <p:cNvSpPr>
            <a:spLocks noChangeArrowheads="1"/>
          </p:cNvSpPr>
          <p:nvPr/>
        </p:nvSpPr>
        <p:spPr bwMode="auto">
          <a:xfrm>
            <a:off x="971553"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18" name="Line 1274"/>
          <p:cNvSpPr>
            <a:spLocks noChangeShapeType="1"/>
          </p:cNvSpPr>
          <p:nvPr/>
        </p:nvSpPr>
        <p:spPr bwMode="auto">
          <a:xfrm>
            <a:off x="971553"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9" name="Line 1275"/>
          <p:cNvSpPr>
            <a:spLocks noChangeShapeType="1"/>
          </p:cNvSpPr>
          <p:nvPr/>
        </p:nvSpPr>
        <p:spPr bwMode="auto">
          <a:xfrm>
            <a:off x="971553"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0" name="Freeform 1277"/>
          <p:cNvSpPr>
            <a:spLocks/>
          </p:cNvSpPr>
          <p:nvPr/>
        </p:nvSpPr>
        <p:spPr bwMode="auto">
          <a:xfrm>
            <a:off x="971553" y="523877"/>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1" name="Freeform 1287"/>
          <p:cNvSpPr>
            <a:spLocks/>
          </p:cNvSpPr>
          <p:nvPr/>
        </p:nvSpPr>
        <p:spPr bwMode="auto">
          <a:xfrm>
            <a:off x="958853" y="514352"/>
            <a:ext cx="4233"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2" name="Freeform 1290"/>
          <p:cNvSpPr>
            <a:spLocks/>
          </p:cNvSpPr>
          <p:nvPr/>
        </p:nvSpPr>
        <p:spPr bwMode="auto">
          <a:xfrm>
            <a:off x="958853" y="517527"/>
            <a:ext cx="4233"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3"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4" name="Rectangle 1336"/>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5" name="Rectangle 1337"/>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6"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7"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8"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9"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30" name="Rectangle 1344"/>
          <p:cNvSpPr>
            <a:spLocks noChangeArrowheads="1"/>
          </p:cNvSpPr>
          <p:nvPr/>
        </p:nvSpPr>
        <p:spPr bwMode="auto">
          <a:xfrm>
            <a:off x="620186" y="485777"/>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70" name="ClipArt Placeholder 9"/>
          <p:cNvSpPr>
            <a:spLocks noGrp="1"/>
          </p:cNvSpPr>
          <p:nvPr>
            <p:ph type="clipArt" sz="quarter" idx="49"/>
          </p:nvPr>
        </p:nvSpPr>
        <p:spPr>
          <a:xfrm>
            <a:off x="4557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77" name="ClipArt Placeholder 9"/>
          <p:cNvSpPr>
            <a:spLocks noGrp="1"/>
          </p:cNvSpPr>
          <p:nvPr>
            <p:ph type="clipArt" sz="quarter" idx="56"/>
          </p:nvPr>
        </p:nvSpPr>
        <p:spPr>
          <a:xfrm>
            <a:off x="279072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84" name="ClipArt Placeholder 9"/>
          <p:cNvSpPr>
            <a:spLocks noGrp="1"/>
          </p:cNvSpPr>
          <p:nvPr>
            <p:ph type="clipArt" sz="quarter" idx="63"/>
          </p:nvPr>
        </p:nvSpPr>
        <p:spPr>
          <a:xfrm>
            <a:off x="51256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1" name="ClipArt Placeholder 9"/>
          <p:cNvSpPr>
            <a:spLocks noGrp="1"/>
          </p:cNvSpPr>
          <p:nvPr>
            <p:ph type="clipArt" sz="quarter" idx="70"/>
          </p:nvPr>
        </p:nvSpPr>
        <p:spPr>
          <a:xfrm>
            <a:off x="7460628"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8" name="ClipArt Placeholder 9"/>
          <p:cNvSpPr>
            <a:spLocks noGrp="1"/>
          </p:cNvSpPr>
          <p:nvPr>
            <p:ph type="clipArt" sz="quarter" idx="77"/>
          </p:nvPr>
        </p:nvSpPr>
        <p:spPr>
          <a:xfrm>
            <a:off x="97955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324" name="Title 323"/>
          <p:cNvSpPr>
            <a:spLocks noGrp="1"/>
          </p:cNvSpPr>
          <p:nvPr>
            <p:ph type="title"/>
          </p:nvPr>
        </p:nvSpPr>
        <p:spPr>
          <a:xfrm>
            <a:off x="457870" y="301627"/>
            <a:ext cx="11252869" cy="668193"/>
          </a:xfrm>
        </p:spPr>
        <p:txBody>
          <a:bodyPr/>
          <a:lstStyle>
            <a:lvl1pPr>
              <a:defRPr b="0" i="0">
                <a:solidFill>
                  <a:schemeClr val="bg2"/>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2"/>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73" name="Text Placeholder 2"/>
          <p:cNvSpPr>
            <a:spLocks noGrp="1"/>
          </p:cNvSpPr>
          <p:nvPr>
            <p:ph type="body" sz="quarter" idx="52"/>
          </p:nvPr>
        </p:nvSpPr>
        <p:spPr>
          <a:xfrm>
            <a:off x="620134"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620134"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620134"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620134"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2" y="4049122"/>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80" name="Text Placeholder 2"/>
          <p:cNvSpPr>
            <a:spLocks noGrp="1"/>
          </p:cNvSpPr>
          <p:nvPr>
            <p:ph type="body" sz="quarter" idx="59"/>
          </p:nvPr>
        </p:nvSpPr>
        <p:spPr>
          <a:xfrm>
            <a:off x="291082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91082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91082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91082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3" y="4049122"/>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87" name="Text Placeholder 2"/>
          <p:cNvSpPr>
            <a:spLocks noGrp="1"/>
          </p:cNvSpPr>
          <p:nvPr>
            <p:ph type="body" sz="quarter" idx="66"/>
          </p:nvPr>
        </p:nvSpPr>
        <p:spPr>
          <a:xfrm>
            <a:off x="528406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528406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528406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528406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4" y="4049122"/>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94" name="Text Placeholder 2"/>
          <p:cNvSpPr>
            <a:spLocks noGrp="1"/>
          </p:cNvSpPr>
          <p:nvPr>
            <p:ph type="body" sz="quarter" idx="73"/>
          </p:nvPr>
        </p:nvSpPr>
        <p:spPr>
          <a:xfrm>
            <a:off x="7632957"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7632957"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7632957"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7632957"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6" y="4049122"/>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201" name="Text Placeholder 2"/>
          <p:cNvSpPr>
            <a:spLocks noGrp="1"/>
          </p:cNvSpPr>
          <p:nvPr>
            <p:ph type="body" sz="quarter" idx="80"/>
          </p:nvPr>
        </p:nvSpPr>
        <p:spPr>
          <a:xfrm>
            <a:off x="9997427"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9997427"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9997427"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9997427"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29"/>
            <a:ext cx="1942352" cy="2023969"/>
          </a:xfrm>
          <a:prstGeom prst="roundRect">
            <a:avLst/>
          </a:prstGeom>
          <a:ln w="19050" cmpd="sng">
            <a:solidFill>
              <a:schemeClr val="bg2"/>
            </a:solidFill>
          </a:ln>
        </p:spPr>
        <p:txBody>
          <a:bodyPr/>
          <a:lstStyle/>
          <a:p>
            <a:pPr lvl="0"/>
            <a:r>
              <a:rPr lang="en-US" noProof="0"/>
              <a:t>Click icon to add clip art</a:t>
            </a:r>
          </a:p>
        </p:txBody>
      </p:sp>
      <p:sp>
        <p:nvSpPr>
          <p:cNvPr id="206" name="ClipArt Placeholder 9"/>
          <p:cNvSpPr>
            <a:spLocks noGrp="1"/>
          </p:cNvSpPr>
          <p:nvPr>
            <p:ph type="clipArt" sz="quarter" idx="85"/>
          </p:nvPr>
        </p:nvSpPr>
        <p:spPr>
          <a:xfrm>
            <a:off x="2800405" y="1370029"/>
            <a:ext cx="1942352" cy="2023969"/>
          </a:xfrm>
          <a:prstGeom prst="roundRect">
            <a:avLst/>
          </a:prstGeom>
          <a:ln w="19050" cmpd="sng">
            <a:solidFill>
              <a:schemeClr val="bg2"/>
            </a:solidFill>
          </a:ln>
        </p:spPr>
        <p:txBody>
          <a:bodyPr/>
          <a:lstStyle/>
          <a:p>
            <a:pPr lvl="0"/>
            <a:r>
              <a:rPr lang="en-US" noProof="0"/>
              <a:t>Click icon to add clip art</a:t>
            </a:r>
          </a:p>
        </p:txBody>
      </p:sp>
      <p:sp>
        <p:nvSpPr>
          <p:cNvPr id="207" name="ClipArt Placeholder 9"/>
          <p:cNvSpPr>
            <a:spLocks noGrp="1"/>
          </p:cNvSpPr>
          <p:nvPr>
            <p:ph type="clipArt" sz="quarter" idx="86"/>
          </p:nvPr>
        </p:nvSpPr>
        <p:spPr>
          <a:xfrm>
            <a:off x="5135355" y="1370029"/>
            <a:ext cx="1942352" cy="2023969"/>
          </a:xfrm>
          <a:prstGeom prst="roundRect">
            <a:avLst/>
          </a:prstGeom>
          <a:ln w="19050" cmpd="sng">
            <a:solidFill>
              <a:schemeClr val="bg2"/>
            </a:solidFill>
          </a:ln>
        </p:spPr>
        <p:txBody>
          <a:bodyPr/>
          <a:lstStyle/>
          <a:p>
            <a:pPr lvl="0"/>
            <a:r>
              <a:rPr lang="en-US" noProof="0"/>
              <a:t>Click icon to add clip art</a:t>
            </a:r>
          </a:p>
        </p:txBody>
      </p:sp>
      <p:sp>
        <p:nvSpPr>
          <p:cNvPr id="208" name="ClipArt Placeholder 9"/>
          <p:cNvSpPr>
            <a:spLocks noGrp="1"/>
          </p:cNvSpPr>
          <p:nvPr>
            <p:ph type="clipArt" sz="quarter" idx="87"/>
          </p:nvPr>
        </p:nvSpPr>
        <p:spPr>
          <a:xfrm>
            <a:off x="7470304" y="1370029"/>
            <a:ext cx="1942352" cy="2023969"/>
          </a:xfrm>
          <a:prstGeom prst="roundRect">
            <a:avLst/>
          </a:prstGeom>
          <a:ln w="19050" cmpd="sng">
            <a:solidFill>
              <a:schemeClr val="bg2"/>
            </a:solidFill>
          </a:ln>
        </p:spPr>
        <p:txBody>
          <a:bodyPr/>
          <a:lstStyle/>
          <a:p>
            <a:pPr lvl="0"/>
            <a:r>
              <a:rPr lang="en-US" noProof="0"/>
              <a:t>Click icon to add clip art</a:t>
            </a:r>
          </a:p>
        </p:txBody>
      </p:sp>
      <p:sp>
        <p:nvSpPr>
          <p:cNvPr id="209" name="ClipArt Placeholder 9"/>
          <p:cNvSpPr>
            <a:spLocks noGrp="1"/>
          </p:cNvSpPr>
          <p:nvPr>
            <p:ph type="clipArt" sz="quarter" idx="88"/>
          </p:nvPr>
        </p:nvSpPr>
        <p:spPr>
          <a:xfrm>
            <a:off x="9805255" y="1370029"/>
            <a:ext cx="1942352" cy="2023969"/>
          </a:xfrm>
          <a:prstGeom prst="roundRect">
            <a:avLst/>
          </a:prstGeom>
          <a:ln w="19050" cmpd="sng">
            <a:solidFill>
              <a:schemeClr val="bg2"/>
            </a:solidFill>
          </a:ln>
        </p:spPr>
        <p:txBody>
          <a:bodyPr/>
          <a:lstStyle/>
          <a:p>
            <a:pPr lvl="0"/>
            <a:r>
              <a:rPr lang="en-US" noProof="0"/>
              <a:t>Click icon to add clip art</a:t>
            </a:r>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644997" y="1697808"/>
            <a:ext cx="1583267" cy="492125"/>
          </a:xfrm>
        </p:spPr>
        <p:txBody>
          <a:bodyPr/>
          <a:lstStyle>
            <a:lvl1pPr algn="ctr">
              <a:defRPr sz="1100"/>
            </a:lvl1pPr>
          </a:lstStyle>
          <a:p>
            <a:pPr lvl="0"/>
            <a:r>
              <a:rPr lang="en-US" noProof="0"/>
              <a:t>Drag picture to placeholder or click icon to add</a:t>
            </a:r>
          </a:p>
        </p:txBody>
      </p:sp>
      <p:sp>
        <p:nvSpPr>
          <p:cNvPr id="212" name="Text Placeholder 2"/>
          <p:cNvSpPr>
            <a:spLocks noGrp="1"/>
          </p:cNvSpPr>
          <p:nvPr>
            <p:ph type="body" sz="quarter" idx="91"/>
          </p:nvPr>
        </p:nvSpPr>
        <p:spPr>
          <a:xfrm>
            <a:off x="629810"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629810"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629810"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629810"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935688" y="1697808"/>
            <a:ext cx="1583267" cy="492125"/>
          </a:xfrm>
        </p:spPr>
        <p:txBody>
          <a:bodyPr/>
          <a:lstStyle>
            <a:lvl1pPr algn="ctr">
              <a:defRPr sz="1100"/>
            </a:lvl1pPr>
          </a:lstStyle>
          <a:p>
            <a:pPr lvl="0"/>
            <a:r>
              <a:rPr lang="en-US" noProof="0"/>
              <a:t>Drag picture to placeholder or click icon to add</a:t>
            </a:r>
          </a:p>
        </p:txBody>
      </p:sp>
      <p:sp>
        <p:nvSpPr>
          <p:cNvPr id="218" name="Text Placeholder 2"/>
          <p:cNvSpPr>
            <a:spLocks noGrp="1"/>
          </p:cNvSpPr>
          <p:nvPr>
            <p:ph type="body" sz="quarter" idx="97"/>
          </p:nvPr>
        </p:nvSpPr>
        <p:spPr>
          <a:xfrm>
            <a:off x="292049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92049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92049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92049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5308929" y="1697808"/>
            <a:ext cx="1583267" cy="492125"/>
          </a:xfrm>
        </p:spPr>
        <p:txBody>
          <a:bodyPr/>
          <a:lstStyle>
            <a:lvl1pPr algn="ctr">
              <a:defRPr sz="1100"/>
            </a:lvl1pPr>
          </a:lstStyle>
          <a:p>
            <a:pPr lvl="0"/>
            <a:r>
              <a:rPr lang="en-US" noProof="0"/>
              <a:t>Drag picture to placeholder or click icon to add</a:t>
            </a:r>
          </a:p>
        </p:txBody>
      </p:sp>
      <p:sp>
        <p:nvSpPr>
          <p:cNvPr id="224" name="Text Placeholder 2"/>
          <p:cNvSpPr>
            <a:spLocks noGrp="1"/>
          </p:cNvSpPr>
          <p:nvPr>
            <p:ph type="body" sz="quarter" idx="103"/>
          </p:nvPr>
        </p:nvSpPr>
        <p:spPr>
          <a:xfrm>
            <a:off x="5293740"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5293740"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5293740"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5293740"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7657820" y="1697808"/>
            <a:ext cx="1583267" cy="492125"/>
          </a:xfrm>
        </p:spPr>
        <p:txBody>
          <a:bodyPr/>
          <a:lstStyle>
            <a:lvl1pPr algn="ctr">
              <a:defRPr sz="1100"/>
            </a:lvl1pPr>
          </a:lstStyle>
          <a:p>
            <a:pPr lvl="0"/>
            <a:r>
              <a:rPr lang="en-US" noProof="0"/>
              <a:t>Drag picture to placeholder or click icon to add</a:t>
            </a:r>
          </a:p>
        </p:txBody>
      </p:sp>
      <p:sp>
        <p:nvSpPr>
          <p:cNvPr id="230" name="Text Placeholder 2"/>
          <p:cNvSpPr>
            <a:spLocks noGrp="1"/>
          </p:cNvSpPr>
          <p:nvPr>
            <p:ph type="body" sz="quarter" idx="109"/>
          </p:nvPr>
        </p:nvSpPr>
        <p:spPr>
          <a:xfrm>
            <a:off x="7642633"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3"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3"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3"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10022292" y="1697808"/>
            <a:ext cx="1583267" cy="492125"/>
          </a:xfrm>
        </p:spPr>
        <p:txBody>
          <a:bodyPr/>
          <a:lstStyle>
            <a:lvl1pPr algn="ctr">
              <a:defRPr sz="1100"/>
            </a:lvl1pPr>
          </a:lstStyle>
          <a:p>
            <a:pPr lvl="0"/>
            <a:r>
              <a:rPr lang="en-US" noProof="0"/>
              <a:t>Drag picture to placeholder or click icon to add</a:t>
            </a:r>
          </a:p>
        </p:txBody>
      </p:sp>
      <p:sp>
        <p:nvSpPr>
          <p:cNvPr id="236" name="Text Placeholder 2"/>
          <p:cNvSpPr>
            <a:spLocks noGrp="1"/>
          </p:cNvSpPr>
          <p:nvPr>
            <p:ph type="body" sz="quarter" idx="115"/>
          </p:nvPr>
        </p:nvSpPr>
        <p:spPr>
          <a:xfrm>
            <a:off x="10007103"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3"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3"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3"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endParaRPr lang="en-US"/>
          </a:p>
        </p:txBody>
      </p:sp>
      <p:sp>
        <p:nvSpPr>
          <p:cNvPr id="132" name="Slide Number Placeholder 2"/>
          <p:cNvSpPr>
            <a:spLocks noGrp="1"/>
          </p:cNvSpPr>
          <p:nvPr>
            <p:ph type="sldNum" sz="quarter" idx="120"/>
          </p:nvPr>
        </p:nvSpPr>
        <p:spPr/>
        <p:txBody>
          <a:bodyPr/>
          <a:lstStyle>
            <a:lvl1pPr>
              <a:defRPr/>
            </a:lvl1pPr>
          </a:lstStyle>
          <a:p>
            <a:pPr>
              <a:defRPr/>
            </a:pPr>
            <a:fld id="{C24EAF77-B2B5-4BC3-97A9-185C67A13F5C}" type="slidenum">
              <a:rPr lang="en-US"/>
              <a:pPr>
                <a:defRPr/>
              </a:pPr>
              <a:t>‹#›</a:t>
            </a:fld>
            <a:endParaRPr lang="en-US"/>
          </a:p>
        </p:txBody>
      </p:sp>
      <p:pic>
        <p:nvPicPr>
          <p:cNvPr id="134" name="Picture 133" descr="A close up of a sign&#10;&#10;Description generated with very high confidence">
            <a:extLst>
              <a:ext uri="{FF2B5EF4-FFF2-40B4-BE49-F238E27FC236}">
                <a16:creationId xmlns:a16="http://schemas.microsoft.com/office/drawing/2014/main" id="{424D2C08-FA21-4D46-BCA2-A55D438A35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99801" y="6320595"/>
            <a:ext cx="3092201" cy="471560"/>
          </a:xfrm>
          <a:prstGeom prst="rect">
            <a:avLst/>
          </a:prstGeom>
        </p:spPr>
      </p:pic>
    </p:spTree>
    <p:extLst>
      <p:ext uri="{BB962C8B-B14F-4D97-AF65-F5344CB8AC3E}">
        <p14:creationId xmlns:p14="http://schemas.microsoft.com/office/powerpoint/2010/main" val="940701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p>
        </p:txBody>
      </p:sp>
      <p:sp>
        <p:nvSpPr>
          <p:cNvPr id="3" name="Title 2"/>
          <p:cNvSpPr>
            <a:spLocks noGrp="1"/>
          </p:cNvSpPr>
          <p:nvPr>
            <p:ph type="title"/>
          </p:nvPr>
        </p:nvSpPr>
        <p:spPr>
          <a:xfrm>
            <a:off x="6595090" y="4064003"/>
            <a:ext cx="5305239" cy="1751263"/>
          </a:xfrm>
        </p:spPr>
        <p:txBody>
          <a:bodyPr/>
          <a:lstStyle>
            <a:lvl1pPr>
              <a:defRPr sz="3000" b="0" i="0">
                <a:solidFill>
                  <a:schemeClr val="tx1"/>
                </a:solidFill>
                <a:effectLst/>
                <a:latin typeface="Arial"/>
                <a:cs typeface="Arial"/>
              </a:defRPr>
            </a:lvl1pPr>
          </a:lstStyle>
          <a:p>
            <a:r>
              <a:rPr lang="en-US"/>
              <a:t>Click to edit Master title style</a:t>
            </a:r>
          </a:p>
        </p:txBody>
      </p:sp>
      <p:sp>
        <p:nvSpPr>
          <p:cNvPr id="5" name="Slide Number Placeholder 3"/>
          <p:cNvSpPr>
            <a:spLocks noGrp="1"/>
          </p:cNvSpPr>
          <p:nvPr>
            <p:ph type="sldNum" sz="quarter" idx="11"/>
          </p:nvPr>
        </p:nvSpPr>
        <p:spPr/>
        <p:txBody>
          <a:bodyPr/>
          <a:lstStyle>
            <a:lvl1pPr>
              <a:defRPr/>
            </a:lvl1pPr>
          </a:lstStyle>
          <a:p>
            <a:pPr>
              <a:defRPr/>
            </a:pPr>
            <a:fld id="{E9DA6C75-1EBA-466E-B284-9FFBCE68DEEA}"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pic>
        <p:nvPicPr>
          <p:cNvPr id="8" name="Picture 7" descr="A close up of a sign&#10;&#10;Description generated with very high confidence">
            <a:extLst>
              <a:ext uri="{FF2B5EF4-FFF2-40B4-BE49-F238E27FC236}">
                <a16:creationId xmlns:a16="http://schemas.microsoft.com/office/drawing/2014/main" id="{401A8C49-9030-49BB-A6B5-F0B6850624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9853" y="6356351"/>
            <a:ext cx="3092201" cy="471560"/>
          </a:xfrm>
          <a:prstGeom prst="rect">
            <a:avLst/>
          </a:prstGeom>
        </p:spPr>
      </p:pic>
    </p:spTree>
    <p:extLst>
      <p:ext uri="{BB962C8B-B14F-4D97-AF65-F5344CB8AC3E}">
        <p14:creationId xmlns:p14="http://schemas.microsoft.com/office/powerpoint/2010/main" val="236952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9"/>
          <p:cNvSpPr>
            <a:spLocks noChangeArrowheads="1"/>
          </p:cNvSpPr>
          <p:nvPr/>
        </p:nvSpPr>
        <p:spPr bwMode="auto">
          <a:xfrm>
            <a:off x="5128686" y="5302250"/>
            <a:ext cx="7063316"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a:t>Drag picture to placeholder or click icon to add</a:t>
            </a:r>
          </a:p>
        </p:txBody>
      </p:sp>
      <p:sp>
        <p:nvSpPr>
          <p:cNvPr id="3" name="Title 2"/>
          <p:cNvSpPr>
            <a:spLocks noGrp="1"/>
          </p:cNvSpPr>
          <p:nvPr>
            <p:ph type="title"/>
          </p:nvPr>
        </p:nvSpPr>
        <p:spPr>
          <a:xfrm>
            <a:off x="6595090" y="3075216"/>
            <a:ext cx="5305239" cy="1950356"/>
          </a:xfrm>
        </p:spPr>
        <p:txBody>
          <a:bodyPr/>
          <a:lstStyle>
            <a:lvl1pPr>
              <a:defRPr sz="3000" b="0" i="0" baseline="0">
                <a:solidFill>
                  <a:schemeClr val="tx1"/>
                </a:solidFill>
                <a:effectLst/>
                <a:latin typeface="Arial"/>
                <a:cs typeface="Arial"/>
              </a:defRPr>
            </a:lvl1pPr>
          </a:lstStyle>
          <a:p>
            <a:r>
              <a:rPr lang="en-US"/>
              <a:t>Click to edit Master title style</a:t>
            </a:r>
          </a:p>
        </p:txBody>
      </p:sp>
      <p:pic>
        <p:nvPicPr>
          <p:cNvPr id="7" name="Picture 6" descr="A close up of a sign&#10;&#10;Description generated with very high confidence">
            <a:extLst>
              <a:ext uri="{FF2B5EF4-FFF2-40B4-BE49-F238E27FC236}">
                <a16:creationId xmlns:a16="http://schemas.microsoft.com/office/drawing/2014/main" id="{F7388E31-659F-4454-A916-227CBC357C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8128" y="6289000"/>
            <a:ext cx="3092201" cy="471560"/>
          </a:xfrm>
          <a:prstGeom prst="rect">
            <a:avLst/>
          </a:prstGeom>
        </p:spPr>
      </p:pic>
    </p:spTree>
    <p:extLst>
      <p:ext uri="{BB962C8B-B14F-4D97-AF65-F5344CB8AC3E}">
        <p14:creationId xmlns:p14="http://schemas.microsoft.com/office/powerpoint/2010/main" val="2630469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32418"/>
            <a:ext cx="11260667" cy="5069416"/>
          </a:xfrm>
        </p:spPr>
        <p:txBody>
          <a:bodyPr/>
          <a:lstStyle/>
          <a:p>
            <a:pPr lvl="0"/>
            <a:endParaRPr lang="en-US" noProof="0"/>
          </a:p>
        </p:txBody>
      </p:sp>
      <p:sp>
        <p:nvSpPr>
          <p:cNvPr id="2" name="Title 1"/>
          <p:cNvSpPr>
            <a:spLocks noGrp="1"/>
          </p:cNvSpPr>
          <p:nvPr>
            <p:ph type="title"/>
          </p:nvPr>
        </p:nvSpPr>
        <p:spPr>
          <a:xfrm>
            <a:off x="512861" y="30190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Slide Number Placeholder 3"/>
          <p:cNvSpPr>
            <a:spLocks noGrp="1"/>
          </p:cNvSpPr>
          <p:nvPr>
            <p:ph type="sldNum" sz="quarter" idx="19"/>
          </p:nvPr>
        </p:nvSpPr>
        <p:spPr/>
        <p:txBody>
          <a:bodyPr/>
          <a:lstStyle>
            <a:lvl1pPr>
              <a:defRPr/>
            </a:lvl1pPr>
          </a:lstStyle>
          <a:p>
            <a:pPr>
              <a:defRPr/>
            </a:pPr>
            <a:fld id="{C4FBA82F-EA31-45CF-A61A-C37626CCDCA3}" type="slidenum">
              <a:rPr lang="en-US"/>
              <a:pPr>
                <a:defRPr/>
              </a:pPr>
              <a:t>‹#›</a:t>
            </a:fld>
            <a:endParaRPr lang="en-US"/>
          </a:p>
        </p:txBody>
      </p:sp>
      <p:sp>
        <p:nvSpPr>
          <p:cNvPr id="6" name="Footer Placeholder 4"/>
          <p:cNvSpPr>
            <a:spLocks noGrp="1"/>
          </p:cNvSpPr>
          <p:nvPr>
            <p:ph type="ftr" sz="quarter" idx="20"/>
          </p:nvPr>
        </p:nvSpPr>
        <p:spPr/>
        <p:txBody>
          <a:bodyPr/>
          <a:lstStyle>
            <a:lvl1pPr>
              <a:defRPr/>
            </a:lvl1pPr>
          </a:lstStyle>
          <a:p>
            <a:pPr>
              <a:defRPr/>
            </a:pPr>
            <a:endParaRPr lang="en-US"/>
          </a:p>
        </p:txBody>
      </p:sp>
      <p:pic>
        <p:nvPicPr>
          <p:cNvPr id="8" name="Picture 7" descr="A close up of a sign&#10;&#10;Description generated with very high confidence">
            <a:extLst>
              <a:ext uri="{FF2B5EF4-FFF2-40B4-BE49-F238E27FC236}">
                <a16:creationId xmlns:a16="http://schemas.microsoft.com/office/drawing/2014/main" id="{6B87F3B4-9096-4653-BF9B-AC70A8D4DA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9853" y="6356351"/>
            <a:ext cx="3092201" cy="471560"/>
          </a:xfrm>
          <a:prstGeom prst="rect">
            <a:avLst/>
          </a:prstGeom>
        </p:spPr>
      </p:pic>
    </p:spTree>
    <p:extLst>
      <p:ext uri="{BB962C8B-B14F-4D97-AF65-F5344CB8AC3E}">
        <p14:creationId xmlns:p14="http://schemas.microsoft.com/office/powerpoint/2010/main" val="168239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9"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80" y="1147233"/>
            <a:ext cx="5545665"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pPr>
              <a:defRPr/>
            </a:pPr>
            <a:fld id="{15E390BF-8E1E-4E60-8A5F-B7A830014722}" type="slidenum">
              <a:rPr lang="en-US"/>
              <a:pPr>
                <a:defRPr/>
              </a:pPr>
              <a:t>‹#›</a:t>
            </a:fld>
            <a:endParaRPr lang="en-US"/>
          </a:p>
        </p:txBody>
      </p:sp>
      <p:sp>
        <p:nvSpPr>
          <p:cNvPr id="7" name="Footer Placeholder 4"/>
          <p:cNvSpPr>
            <a:spLocks noGrp="1"/>
          </p:cNvSpPr>
          <p:nvPr>
            <p:ph type="ftr" sz="quarter" idx="21"/>
          </p:nvPr>
        </p:nvSpPr>
        <p:spPr/>
        <p:txBody>
          <a:bodyPr/>
          <a:lstStyle>
            <a:lvl1pPr>
              <a:defRPr/>
            </a:lvl1pPr>
          </a:lstStyle>
          <a:p>
            <a:pPr>
              <a:defRPr/>
            </a:pPr>
            <a:endParaRPr lang="en-US"/>
          </a:p>
        </p:txBody>
      </p:sp>
      <p:pic>
        <p:nvPicPr>
          <p:cNvPr id="8" name="Picture 7" descr="A close up of a sign&#10;&#10;Description generated with very high confidence">
            <a:extLst>
              <a:ext uri="{FF2B5EF4-FFF2-40B4-BE49-F238E27FC236}">
                <a16:creationId xmlns:a16="http://schemas.microsoft.com/office/drawing/2014/main" id="{F1AD62C2-DDF6-4BDE-8667-D3DD56C975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9853" y="6356351"/>
            <a:ext cx="3092201" cy="471560"/>
          </a:xfrm>
          <a:prstGeom prst="rect">
            <a:avLst/>
          </a:prstGeom>
        </p:spPr>
      </p:pic>
    </p:spTree>
    <p:extLst>
      <p:ext uri="{BB962C8B-B14F-4D97-AF65-F5344CB8AC3E}">
        <p14:creationId xmlns:p14="http://schemas.microsoft.com/office/powerpoint/2010/main" val="1315503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9"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80" y="1147233"/>
            <a:ext cx="5545665" cy="2461684"/>
          </a:xfrm>
        </p:spPr>
        <p:txBody>
          <a:bodyPr/>
          <a:lstStyle/>
          <a:p>
            <a:pPr lvl="0"/>
            <a:endParaRPr lang="en-US" noProof="0"/>
          </a:p>
        </p:txBody>
      </p:sp>
      <p:sp>
        <p:nvSpPr>
          <p:cNvPr id="8" name="Chart Placeholder 4"/>
          <p:cNvSpPr>
            <a:spLocks noGrp="1"/>
          </p:cNvSpPr>
          <p:nvPr>
            <p:ph type="chart" sz="quarter" idx="20"/>
          </p:nvPr>
        </p:nvSpPr>
        <p:spPr>
          <a:xfrm>
            <a:off x="6149624" y="3723217"/>
            <a:ext cx="5545665" cy="2461684"/>
          </a:xfrm>
        </p:spPr>
        <p:txBody>
          <a:bodyPr/>
          <a:lstStyle/>
          <a:p>
            <a:pPr lvl="0"/>
            <a:endParaRPr lang="en-US" noProof="0"/>
          </a:p>
        </p:txBody>
      </p:sp>
      <p:sp>
        <p:nvSpPr>
          <p:cNvPr id="6" name="Slide Number Placeholder 3"/>
          <p:cNvSpPr>
            <a:spLocks noGrp="1"/>
          </p:cNvSpPr>
          <p:nvPr>
            <p:ph type="sldNum" sz="quarter" idx="21"/>
          </p:nvPr>
        </p:nvSpPr>
        <p:spPr/>
        <p:txBody>
          <a:bodyPr/>
          <a:lstStyle>
            <a:lvl1pPr>
              <a:defRPr/>
            </a:lvl1pPr>
          </a:lstStyle>
          <a:p>
            <a:pPr>
              <a:defRPr/>
            </a:pPr>
            <a:fld id="{B2293C08-57A3-49AE-91BF-24DC968A38A3}" type="slidenum">
              <a:rPr lang="en-US"/>
              <a:pPr>
                <a:defRPr/>
              </a:pPr>
              <a:t>‹#›</a:t>
            </a:fld>
            <a:endParaRPr lang="en-US"/>
          </a:p>
        </p:txBody>
      </p:sp>
      <p:sp>
        <p:nvSpPr>
          <p:cNvPr id="7" name="Footer Placeholder 4"/>
          <p:cNvSpPr>
            <a:spLocks noGrp="1"/>
          </p:cNvSpPr>
          <p:nvPr>
            <p:ph type="ftr" sz="quarter" idx="22"/>
          </p:nvPr>
        </p:nvSpPr>
        <p:spPr/>
        <p:txBody>
          <a:bodyPr/>
          <a:lstStyle>
            <a:lvl1pPr>
              <a:defRPr/>
            </a:lvl1pPr>
          </a:lstStyle>
          <a:p>
            <a:pPr>
              <a:defRPr/>
            </a:pPr>
            <a:endParaRPr lang="en-US"/>
          </a:p>
        </p:txBody>
      </p:sp>
      <p:pic>
        <p:nvPicPr>
          <p:cNvPr id="9" name="Picture 8" descr="A close up of a sign&#10;&#10;Description generated with very high confidence">
            <a:extLst>
              <a:ext uri="{FF2B5EF4-FFF2-40B4-BE49-F238E27FC236}">
                <a16:creationId xmlns:a16="http://schemas.microsoft.com/office/drawing/2014/main" id="{230A184E-ADDC-4AC4-A314-C4B2A5B1CA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9853" y="6356351"/>
            <a:ext cx="3092201" cy="471560"/>
          </a:xfrm>
          <a:prstGeom prst="rect">
            <a:avLst/>
          </a:prstGeom>
        </p:spPr>
      </p:pic>
    </p:spTree>
    <p:extLst>
      <p:ext uri="{BB962C8B-B14F-4D97-AF65-F5344CB8AC3E}">
        <p14:creationId xmlns:p14="http://schemas.microsoft.com/office/powerpoint/2010/main" val="2449955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80" y="1147233"/>
            <a:ext cx="5545665" cy="2461684"/>
          </a:xfrm>
        </p:spPr>
        <p:txBody>
          <a:bodyPr/>
          <a:lstStyle/>
          <a:p>
            <a:pPr lvl="0"/>
            <a:endParaRPr lang="en-US" noProof="0"/>
          </a:p>
        </p:txBody>
      </p:sp>
      <p:sp>
        <p:nvSpPr>
          <p:cNvPr id="8" name="Chart Placeholder 4"/>
          <p:cNvSpPr>
            <a:spLocks noGrp="1"/>
          </p:cNvSpPr>
          <p:nvPr>
            <p:ph type="chart" sz="quarter" idx="20"/>
          </p:nvPr>
        </p:nvSpPr>
        <p:spPr>
          <a:xfrm>
            <a:off x="6149624" y="3723217"/>
            <a:ext cx="5545665" cy="2461684"/>
          </a:xfrm>
        </p:spPr>
        <p:txBody>
          <a:bodyPr/>
          <a:lstStyle/>
          <a:p>
            <a:pPr lvl="0"/>
            <a:endParaRPr lang="en-US" noProof="0"/>
          </a:p>
        </p:txBody>
      </p:sp>
      <p:sp>
        <p:nvSpPr>
          <p:cNvPr id="9" name="Chart Placeholder 4"/>
          <p:cNvSpPr>
            <a:spLocks noGrp="1"/>
          </p:cNvSpPr>
          <p:nvPr>
            <p:ph type="chart" sz="quarter" idx="21"/>
          </p:nvPr>
        </p:nvSpPr>
        <p:spPr>
          <a:xfrm>
            <a:off x="462846" y="1140883"/>
            <a:ext cx="5545665" cy="2461684"/>
          </a:xfrm>
        </p:spPr>
        <p:txBody>
          <a:bodyPr/>
          <a:lstStyle/>
          <a:p>
            <a:pPr lvl="0"/>
            <a:endParaRPr lang="en-US" noProof="0"/>
          </a:p>
        </p:txBody>
      </p:sp>
      <p:sp>
        <p:nvSpPr>
          <p:cNvPr id="14" name="Chart Placeholder 4"/>
          <p:cNvSpPr>
            <a:spLocks noGrp="1"/>
          </p:cNvSpPr>
          <p:nvPr>
            <p:ph type="chart" sz="quarter" idx="22"/>
          </p:nvPr>
        </p:nvSpPr>
        <p:spPr>
          <a:xfrm>
            <a:off x="468489" y="3716867"/>
            <a:ext cx="5545665" cy="2461684"/>
          </a:xfrm>
        </p:spPr>
        <p:txBody>
          <a:bodyPr/>
          <a:lstStyle/>
          <a:p>
            <a:pPr lvl="0"/>
            <a:endParaRPr lang="en-US" noProof="0"/>
          </a:p>
        </p:txBody>
      </p:sp>
      <p:sp>
        <p:nvSpPr>
          <p:cNvPr id="7" name="Slide Number Placeholder 3"/>
          <p:cNvSpPr>
            <a:spLocks noGrp="1"/>
          </p:cNvSpPr>
          <p:nvPr>
            <p:ph type="sldNum" sz="quarter" idx="23"/>
          </p:nvPr>
        </p:nvSpPr>
        <p:spPr/>
        <p:txBody>
          <a:bodyPr/>
          <a:lstStyle>
            <a:lvl1pPr>
              <a:defRPr/>
            </a:lvl1pPr>
          </a:lstStyle>
          <a:p>
            <a:pPr>
              <a:defRPr/>
            </a:pPr>
            <a:fld id="{57A50F03-1CCC-4DD3-A0B1-E6BD20FFA318}" type="slidenum">
              <a:rPr lang="en-US"/>
              <a:pPr>
                <a:defRPr/>
              </a:pPr>
              <a:t>‹#›</a:t>
            </a:fld>
            <a:endParaRPr lang="en-US"/>
          </a:p>
        </p:txBody>
      </p:sp>
      <p:sp>
        <p:nvSpPr>
          <p:cNvPr id="10" name="Footer Placeholder 4"/>
          <p:cNvSpPr>
            <a:spLocks noGrp="1"/>
          </p:cNvSpPr>
          <p:nvPr>
            <p:ph type="ftr" sz="quarter" idx="24"/>
          </p:nvPr>
        </p:nvSpPr>
        <p:spPr/>
        <p:txBody>
          <a:bodyPr/>
          <a:lstStyle>
            <a:lvl1pPr>
              <a:defRPr/>
            </a:lvl1pPr>
          </a:lstStyle>
          <a:p>
            <a:pPr>
              <a:defRPr/>
            </a:pPr>
            <a:endParaRPr lang="en-US"/>
          </a:p>
        </p:txBody>
      </p:sp>
      <p:pic>
        <p:nvPicPr>
          <p:cNvPr id="12" name="Picture 11" descr="A close up of a sign&#10;&#10;Description generated with very high confidence">
            <a:extLst>
              <a:ext uri="{FF2B5EF4-FFF2-40B4-BE49-F238E27FC236}">
                <a16:creationId xmlns:a16="http://schemas.microsoft.com/office/drawing/2014/main" id="{641B432B-C541-44CD-807E-F91879AA9C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6812" y="6386441"/>
            <a:ext cx="3092201" cy="471560"/>
          </a:xfrm>
          <a:prstGeom prst="rect">
            <a:avLst/>
          </a:prstGeom>
        </p:spPr>
      </p:pic>
    </p:spTree>
    <p:extLst>
      <p:ext uri="{BB962C8B-B14F-4D97-AF65-F5344CB8AC3E}">
        <p14:creationId xmlns:p14="http://schemas.microsoft.com/office/powerpoint/2010/main" val="2308511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645586" y="617540"/>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 name="Line 1087"/>
          <p:cNvSpPr>
            <a:spLocks noChangeShapeType="1"/>
          </p:cNvSpPr>
          <p:nvPr/>
        </p:nvSpPr>
        <p:spPr bwMode="auto">
          <a:xfrm>
            <a:off x="645586" y="617540"/>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 name="Rectangle 1088"/>
          <p:cNvSpPr>
            <a:spLocks noChangeArrowheads="1"/>
          </p:cNvSpPr>
          <p:nvPr/>
        </p:nvSpPr>
        <p:spPr bwMode="auto">
          <a:xfrm>
            <a:off x="645586" y="617540"/>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7" name="Rectangle 1089"/>
          <p:cNvSpPr>
            <a:spLocks noChangeArrowheads="1"/>
          </p:cNvSpPr>
          <p:nvPr/>
        </p:nvSpPr>
        <p:spPr bwMode="auto">
          <a:xfrm>
            <a:off x="645586" y="617540"/>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8" name="Freeform 1098"/>
          <p:cNvSpPr>
            <a:spLocks/>
          </p:cNvSpPr>
          <p:nvPr/>
        </p:nvSpPr>
        <p:spPr bwMode="auto">
          <a:xfrm>
            <a:off x="649820" y="617540"/>
            <a:ext cx="4233"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 name="Freeform 1115"/>
          <p:cNvSpPr>
            <a:spLocks/>
          </p:cNvSpPr>
          <p:nvPr/>
        </p:nvSpPr>
        <p:spPr bwMode="auto">
          <a:xfrm>
            <a:off x="611720" y="473077"/>
            <a:ext cx="4233"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1120"/>
          <p:cNvSpPr>
            <a:spLocks/>
          </p:cNvSpPr>
          <p:nvPr/>
        </p:nvSpPr>
        <p:spPr bwMode="auto">
          <a:xfrm>
            <a:off x="611720" y="463552"/>
            <a:ext cx="4233"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134"/>
          <p:cNvSpPr>
            <a:spLocks/>
          </p:cNvSpPr>
          <p:nvPr/>
        </p:nvSpPr>
        <p:spPr bwMode="auto">
          <a:xfrm>
            <a:off x="937686" y="514350"/>
            <a:ext cx="4233"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141"/>
          <p:cNvSpPr>
            <a:spLocks/>
          </p:cNvSpPr>
          <p:nvPr/>
        </p:nvSpPr>
        <p:spPr bwMode="auto">
          <a:xfrm>
            <a:off x="941919" y="479426"/>
            <a:ext cx="2116"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148"/>
          <p:cNvSpPr>
            <a:spLocks/>
          </p:cNvSpPr>
          <p:nvPr/>
        </p:nvSpPr>
        <p:spPr bwMode="auto">
          <a:xfrm>
            <a:off x="924986" y="460376"/>
            <a:ext cx="4233"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150"/>
          <p:cNvSpPr>
            <a:spLocks/>
          </p:cNvSpPr>
          <p:nvPr/>
        </p:nvSpPr>
        <p:spPr bwMode="auto">
          <a:xfrm>
            <a:off x="912286" y="447677"/>
            <a:ext cx="2116"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152"/>
          <p:cNvSpPr>
            <a:spLocks/>
          </p:cNvSpPr>
          <p:nvPr/>
        </p:nvSpPr>
        <p:spPr bwMode="auto">
          <a:xfrm>
            <a:off x="912286" y="447677"/>
            <a:ext cx="4233"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154"/>
          <p:cNvSpPr>
            <a:spLocks/>
          </p:cNvSpPr>
          <p:nvPr/>
        </p:nvSpPr>
        <p:spPr bwMode="auto">
          <a:xfrm>
            <a:off x="886886" y="43497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1156"/>
          <p:cNvSpPr>
            <a:spLocks/>
          </p:cNvSpPr>
          <p:nvPr/>
        </p:nvSpPr>
        <p:spPr bwMode="auto">
          <a:xfrm>
            <a:off x="886886" y="431801"/>
            <a:ext cx="4233"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163"/>
          <p:cNvSpPr>
            <a:spLocks/>
          </p:cNvSpPr>
          <p:nvPr/>
        </p:nvSpPr>
        <p:spPr bwMode="auto">
          <a:xfrm>
            <a:off x="814917" y="415927"/>
            <a:ext cx="8467"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Freeform 1172"/>
          <p:cNvSpPr>
            <a:spLocks/>
          </p:cNvSpPr>
          <p:nvPr/>
        </p:nvSpPr>
        <p:spPr bwMode="auto">
          <a:xfrm>
            <a:off x="776820" y="476252"/>
            <a:ext cx="4233"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 name="Freeform 1177"/>
          <p:cNvSpPr>
            <a:spLocks/>
          </p:cNvSpPr>
          <p:nvPr/>
        </p:nvSpPr>
        <p:spPr bwMode="auto">
          <a:xfrm>
            <a:off x="742953" y="534990"/>
            <a:ext cx="4233"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1180"/>
          <p:cNvSpPr>
            <a:spLocks/>
          </p:cNvSpPr>
          <p:nvPr/>
        </p:nvSpPr>
        <p:spPr bwMode="auto">
          <a:xfrm>
            <a:off x="747186" y="530227"/>
            <a:ext cx="4233"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Line 1187"/>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Line 1188"/>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Freeform 1208"/>
          <p:cNvSpPr>
            <a:spLocks/>
          </p:cNvSpPr>
          <p:nvPr/>
        </p:nvSpPr>
        <p:spPr bwMode="auto">
          <a:xfrm>
            <a:off x="793753" y="557215"/>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Freeform 1210"/>
          <p:cNvSpPr>
            <a:spLocks/>
          </p:cNvSpPr>
          <p:nvPr/>
        </p:nvSpPr>
        <p:spPr bwMode="auto">
          <a:xfrm>
            <a:off x="793753" y="557215"/>
            <a:ext cx="4233"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1214"/>
          <p:cNvSpPr>
            <a:spLocks/>
          </p:cNvSpPr>
          <p:nvPr/>
        </p:nvSpPr>
        <p:spPr bwMode="auto">
          <a:xfrm>
            <a:off x="793753" y="557215"/>
            <a:ext cx="4233"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7" name="Rectangle 1215"/>
          <p:cNvSpPr>
            <a:spLocks noChangeArrowheads="1"/>
          </p:cNvSpPr>
          <p:nvPr/>
        </p:nvSpPr>
        <p:spPr bwMode="auto">
          <a:xfrm>
            <a:off x="793753" y="627065"/>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28" name="Freeform 1217"/>
          <p:cNvSpPr>
            <a:spLocks/>
          </p:cNvSpPr>
          <p:nvPr/>
        </p:nvSpPr>
        <p:spPr bwMode="auto">
          <a:xfrm>
            <a:off x="793753" y="627065"/>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Freeform 1219"/>
          <p:cNvSpPr>
            <a:spLocks/>
          </p:cNvSpPr>
          <p:nvPr/>
        </p:nvSpPr>
        <p:spPr bwMode="auto">
          <a:xfrm>
            <a:off x="975786" y="541340"/>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 name="Freeform 1221"/>
          <p:cNvSpPr>
            <a:spLocks/>
          </p:cNvSpPr>
          <p:nvPr/>
        </p:nvSpPr>
        <p:spPr bwMode="auto">
          <a:xfrm>
            <a:off x="975786" y="541340"/>
            <a:ext cx="4233"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1234"/>
          <p:cNvSpPr>
            <a:spLocks/>
          </p:cNvSpPr>
          <p:nvPr/>
        </p:nvSpPr>
        <p:spPr bwMode="auto">
          <a:xfrm>
            <a:off x="963086" y="550865"/>
            <a:ext cx="4233"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2" name="Line 1237"/>
          <p:cNvSpPr>
            <a:spLocks noChangeShapeType="1"/>
          </p:cNvSpPr>
          <p:nvPr/>
        </p:nvSpPr>
        <p:spPr bwMode="auto">
          <a:xfrm>
            <a:off x="971553" y="544515"/>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Line 1238"/>
          <p:cNvSpPr>
            <a:spLocks noChangeShapeType="1"/>
          </p:cNvSpPr>
          <p:nvPr/>
        </p:nvSpPr>
        <p:spPr bwMode="auto">
          <a:xfrm>
            <a:off x="971553" y="544515"/>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Freeform 1240"/>
          <p:cNvSpPr>
            <a:spLocks/>
          </p:cNvSpPr>
          <p:nvPr/>
        </p:nvSpPr>
        <p:spPr bwMode="auto">
          <a:xfrm>
            <a:off x="971553" y="541340"/>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Freeform 1243"/>
          <p:cNvSpPr>
            <a:spLocks/>
          </p:cNvSpPr>
          <p:nvPr/>
        </p:nvSpPr>
        <p:spPr bwMode="auto">
          <a:xfrm>
            <a:off x="971553" y="538165"/>
            <a:ext cx="4233"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 name="Freeform 1246"/>
          <p:cNvSpPr>
            <a:spLocks/>
          </p:cNvSpPr>
          <p:nvPr/>
        </p:nvSpPr>
        <p:spPr bwMode="auto">
          <a:xfrm>
            <a:off x="967320" y="547690"/>
            <a:ext cx="4233"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1250"/>
          <p:cNvSpPr>
            <a:spLocks/>
          </p:cNvSpPr>
          <p:nvPr/>
        </p:nvSpPr>
        <p:spPr bwMode="auto">
          <a:xfrm>
            <a:off x="975786" y="53022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 name="Freeform 1252"/>
          <p:cNvSpPr>
            <a:spLocks/>
          </p:cNvSpPr>
          <p:nvPr/>
        </p:nvSpPr>
        <p:spPr bwMode="auto">
          <a:xfrm>
            <a:off x="975786" y="527051"/>
            <a:ext cx="4233"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9" name="Freeform 1255"/>
          <p:cNvSpPr>
            <a:spLocks/>
          </p:cNvSpPr>
          <p:nvPr/>
        </p:nvSpPr>
        <p:spPr bwMode="auto">
          <a:xfrm>
            <a:off x="950386" y="550865"/>
            <a:ext cx="4233"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 name="Rectangle 1256"/>
          <p:cNvSpPr>
            <a:spLocks noChangeArrowheads="1"/>
          </p:cNvSpPr>
          <p:nvPr/>
        </p:nvSpPr>
        <p:spPr bwMode="auto">
          <a:xfrm>
            <a:off x="963086" y="550865"/>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1" name="Freeform 1258"/>
          <p:cNvSpPr>
            <a:spLocks/>
          </p:cNvSpPr>
          <p:nvPr/>
        </p:nvSpPr>
        <p:spPr bwMode="auto">
          <a:xfrm>
            <a:off x="963086" y="550865"/>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2" name="Freeform 1266"/>
          <p:cNvSpPr>
            <a:spLocks/>
          </p:cNvSpPr>
          <p:nvPr/>
        </p:nvSpPr>
        <p:spPr bwMode="auto">
          <a:xfrm>
            <a:off x="971553" y="534990"/>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3" name="Freeform 1269"/>
          <p:cNvSpPr>
            <a:spLocks/>
          </p:cNvSpPr>
          <p:nvPr/>
        </p:nvSpPr>
        <p:spPr bwMode="auto">
          <a:xfrm>
            <a:off x="971553" y="530227"/>
            <a:ext cx="4233"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4" name="Line 1270"/>
          <p:cNvSpPr>
            <a:spLocks noChangeShapeType="1"/>
          </p:cNvSpPr>
          <p:nvPr/>
        </p:nvSpPr>
        <p:spPr bwMode="auto">
          <a:xfrm>
            <a:off x="971553"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5" name="Line 1271"/>
          <p:cNvSpPr>
            <a:spLocks noChangeShapeType="1"/>
          </p:cNvSpPr>
          <p:nvPr/>
        </p:nvSpPr>
        <p:spPr bwMode="auto">
          <a:xfrm>
            <a:off x="971553"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6" name="Rectangle 1272"/>
          <p:cNvSpPr>
            <a:spLocks noChangeArrowheads="1"/>
          </p:cNvSpPr>
          <p:nvPr/>
        </p:nvSpPr>
        <p:spPr bwMode="auto">
          <a:xfrm>
            <a:off x="971553"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7" name="Rectangle 1273"/>
          <p:cNvSpPr>
            <a:spLocks noChangeArrowheads="1"/>
          </p:cNvSpPr>
          <p:nvPr/>
        </p:nvSpPr>
        <p:spPr bwMode="auto">
          <a:xfrm>
            <a:off x="971553"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8" name="Line 1274"/>
          <p:cNvSpPr>
            <a:spLocks noChangeShapeType="1"/>
          </p:cNvSpPr>
          <p:nvPr/>
        </p:nvSpPr>
        <p:spPr bwMode="auto">
          <a:xfrm>
            <a:off x="971553"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9" name="Line 1275"/>
          <p:cNvSpPr>
            <a:spLocks noChangeShapeType="1"/>
          </p:cNvSpPr>
          <p:nvPr/>
        </p:nvSpPr>
        <p:spPr bwMode="auto">
          <a:xfrm>
            <a:off x="971553"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0" name="Freeform 1277"/>
          <p:cNvSpPr>
            <a:spLocks/>
          </p:cNvSpPr>
          <p:nvPr/>
        </p:nvSpPr>
        <p:spPr bwMode="auto">
          <a:xfrm>
            <a:off x="971553" y="523877"/>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 name="Freeform 1287"/>
          <p:cNvSpPr>
            <a:spLocks/>
          </p:cNvSpPr>
          <p:nvPr/>
        </p:nvSpPr>
        <p:spPr bwMode="auto">
          <a:xfrm>
            <a:off x="958853" y="514352"/>
            <a:ext cx="4233"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2" name="Freeform 1290"/>
          <p:cNvSpPr>
            <a:spLocks/>
          </p:cNvSpPr>
          <p:nvPr/>
        </p:nvSpPr>
        <p:spPr bwMode="auto">
          <a:xfrm>
            <a:off x="958853" y="517527"/>
            <a:ext cx="4233"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3"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4" name="Rectangle 1336"/>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5" name="Rectangle 1337"/>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6"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7"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8"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9"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0" name="Rectangle 1344"/>
          <p:cNvSpPr>
            <a:spLocks noChangeArrowheads="1"/>
          </p:cNvSpPr>
          <p:nvPr/>
        </p:nvSpPr>
        <p:spPr bwMode="auto">
          <a:xfrm>
            <a:off x="620186" y="485777"/>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1" name="Rectangle 67"/>
          <p:cNvSpPr>
            <a:spLocks noChangeArrowheads="1"/>
          </p:cNvSpPr>
          <p:nvPr/>
        </p:nvSpPr>
        <p:spPr bwMode="auto">
          <a:xfrm>
            <a:off x="0" y="2828927"/>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330" name="Title 329"/>
          <p:cNvSpPr>
            <a:spLocks noGrp="1"/>
          </p:cNvSpPr>
          <p:nvPr>
            <p:ph type="title"/>
          </p:nvPr>
        </p:nvSpPr>
        <p:spPr>
          <a:xfrm>
            <a:off x="1154547" y="1306552"/>
            <a:ext cx="9728968" cy="1450437"/>
          </a:xfrm>
        </p:spPr>
        <p:txBody>
          <a:bodyPr/>
          <a:lstStyle>
            <a:lvl1pPr>
              <a:defRPr sz="3800" b="1" cap="none" baseline="0">
                <a:solidFill>
                  <a:schemeClr val="bg2"/>
                </a:solidFill>
              </a:defRPr>
            </a:lvl1pPr>
          </a:lstStyle>
          <a:p>
            <a:r>
              <a:rPr lang="en-US" dirty="0"/>
              <a:t>Click to edit Master title style</a:t>
            </a:r>
          </a:p>
        </p:txBody>
      </p:sp>
      <p:sp>
        <p:nvSpPr>
          <p:cNvPr id="332" name="Text Placeholder 331"/>
          <p:cNvSpPr>
            <a:spLocks noGrp="1"/>
          </p:cNvSpPr>
          <p:nvPr>
            <p:ph type="body" sz="quarter" idx="13"/>
          </p:nvPr>
        </p:nvSpPr>
        <p:spPr>
          <a:xfrm>
            <a:off x="1134807" y="3074090"/>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pic>
        <p:nvPicPr>
          <p:cNvPr id="62" name="Picture 61" descr="A close up of a sign&#10;&#10;Description generated with very high confidence">
            <a:extLst>
              <a:ext uri="{FF2B5EF4-FFF2-40B4-BE49-F238E27FC236}">
                <a16:creationId xmlns:a16="http://schemas.microsoft.com/office/drawing/2014/main" id="{4E6B8282-10EF-453E-9159-FDDE7B8B23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2893" y="6233802"/>
            <a:ext cx="3092201" cy="471560"/>
          </a:xfrm>
          <a:prstGeom prst="rect">
            <a:avLst/>
          </a:prstGeom>
        </p:spPr>
      </p:pic>
    </p:spTree>
    <p:extLst>
      <p:ext uri="{BB962C8B-B14F-4D97-AF65-F5344CB8AC3E}">
        <p14:creationId xmlns:p14="http://schemas.microsoft.com/office/powerpoint/2010/main" val="340479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3ACDC-B2DB-49D9-9B2F-32A1A2427BF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95F1509-535E-4CAF-BDEF-0C09D4593395}"/>
              </a:ext>
            </a:extLst>
          </p:cNvPr>
          <p:cNvSpPr>
            <a:spLocks noGrp="1"/>
          </p:cNvSpPr>
          <p:nvPr>
            <p:ph type="sldNum" sz="quarter" idx="10"/>
          </p:nvPr>
        </p:nvSpPr>
        <p:spPr/>
        <p:txBody>
          <a:bodyPr/>
          <a:lstStyle/>
          <a:p>
            <a:pPr>
              <a:defRPr/>
            </a:pPr>
            <a:fld id="{AB42CA5D-8799-4AF9-9A7F-22344C2B4031}" type="slidenum">
              <a:rPr lang="en-US" smtClean="0"/>
              <a:pPr>
                <a:defRPr/>
              </a:pPr>
              <a:t>‹#›</a:t>
            </a:fld>
            <a:endParaRPr lang="en-US"/>
          </a:p>
        </p:txBody>
      </p:sp>
      <p:sp>
        <p:nvSpPr>
          <p:cNvPr id="4" name="Footer Placeholder 3">
            <a:extLst>
              <a:ext uri="{FF2B5EF4-FFF2-40B4-BE49-F238E27FC236}">
                <a16:creationId xmlns:a16="http://schemas.microsoft.com/office/drawing/2014/main" id="{6CA8C2EF-C3A2-40D7-B62E-46E0280D1539}"/>
              </a:ext>
            </a:extLst>
          </p:cNvPr>
          <p:cNvSpPr>
            <a:spLocks noGrp="1"/>
          </p:cNvSpPr>
          <p:nvPr>
            <p:ph type="ftr" sz="quarter" idx="11"/>
          </p:nvPr>
        </p:nvSpPr>
        <p:spPr/>
        <p:txBody>
          <a:bodyPr/>
          <a:lstStyle/>
          <a:p>
            <a:pPr>
              <a:defRPr/>
            </a:pPr>
            <a:endParaRPr lang="en-US"/>
          </a:p>
        </p:txBody>
      </p:sp>
      <p:pic>
        <p:nvPicPr>
          <p:cNvPr id="7" name="Picture 6" descr="A close up of a sign&#10;&#10;Description generated with very high confidence">
            <a:extLst>
              <a:ext uri="{FF2B5EF4-FFF2-40B4-BE49-F238E27FC236}">
                <a16:creationId xmlns:a16="http://schemas.microsoft.com/office/drawing/2014/main" id="{F79262AB-C64B-4AAC-9AA0-19C15FD8E0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75186" y="6356351"/>
            <a:ext cx="3092201" cy="471560"/>
          </a:xfrm>
          <a:prstGeom prst="rect">
            <a:avLst/>
          </a:prstGeom>
        </p:spPr>
      </p:pic>
    </p:spTree>
    <p:extLst>
      <p:ext uri="{BB962C8B-B14F-4D97-AF65-F5344CB8AC3E}">
        <p14:creationId xmlns:p14="http://schemas.microsoft.com/office/powerpoint/2010/main" val="38399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8"/>
            <a:ext cx="11377423" cy="461819"/>
          </a:xfrm>
        </p:spPr>
        <p:txBody>
          <a:bodyPr/>
          <a:lstStyle>
            <a:lvl1pPr>
              <a:defRPr sz="2200" b="0" i="0" baseline="0">
                <a:solidFill>
                  <a:schemeClr val="tx1"/>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466374" y="968964"/>
            <a:ext cx="11372849" cy="5249906"/>
          </a:xfrm>
        </p:spPr>
        <p:txBody>
          <a:bodyPr>
            <a:normAutofit/>
          </a:bodyPr>
          <a:lstStyle>
            <a:lvl1pPr>
              <a:lnSpc>
                <a:spcPct val="100000"/>
              </a:lnSpc>
              <a:spcBef>
                <a:spcPts val="0"/>
              </a:spcBef>
              <a:defRPr sz="1200"/>
            </a:lvl1pPr>
          </a:lstStyle>
          <a:p>
            <a:pPr lvl="0"/>
            <a:endParaRPr lang="en-US" noProof="0"/>
          </a:p>
        </p:txBody>
      </p:sp>
      <p:sp>
        <p:nvSpPr>
          <p:cNvPr id="4" name="Slide Number Placeholder 3"/>
          <p:cNvSpPr>
            <a:spLocks noGrp="1"/>
          </p:cNvSpPr>
          <p:nvPr>
            <p:ph type="sldNum" sz="quarter" idx="14"/>
          </p:nvPr>
        </p:nvSpPr>
        <p:spPr/>
        <p:txBody>
          <a:bodyPr/>
          <a:lstStyle>
            <a:lvl1pPr>
              <a:defRPr/>
            </a:lvl1pPr>
          </a:lstStyle>
          <a:p>
            <a:pPr>
              <a:defRPr/>
            </a:pPr>
            <a:fld id="{50284151-40C9-4F70-B5A3-9B2E9F8A35EB}" type="slidenum">
              <a:rPr lang="en-US"/>
              <a:pPr>
                <a:defRPr/>
              </a:pPr>
              <a:t>‹#›</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pic>
        <p:nvPicPr>
          <p:cNvPr id="7" name="Picture 6" descr="A close up of a sign&#10;&#10;Description generated with very high confidence">
            <a:extLst>
              <a:ext uri="{FF2B5EF4-FFF2-40B4-BE49-F238E27FC236}">
                <a16:creationId xmlns:a16="http://schemas.microsoft.com/office/drawing/2014/main" id="{914DE6C1-2647-4D33-A97D-17FCED02A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9853" y="6356351"/>
            <a:ext cx="3092201" cy="471560"/>
          </a:xfrm>
          <a:prstGeom prst="rect">
            <a:avLst/>
          </a:prstGeom>
        </p:spPr>
      </p:pic>
    </p:spTree>
    <p:extLst>
      <p:ext uri="{BB962C8B-B14F-4D97-AF65-F5344CB8AC3E}">
        <p14:creationId xmlns:p14="http://schemas.microsoft.com/office/powerpoint/2010/main" val="3646011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7_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54649" y="267232"/>
            <a:ext cx="11282705" cy="756707"/>
          </a:xfrm>
          <a:ln>
            <a:noFill/>
          </a:ln>
        </p:spPr>
        <p:txBody>
          <a:bodyPr/>
          <a:lstStyle>
            <a:lvl1pPr>
              <a:defRPr sz="1650" b="0" i="0">
                <a:solidFill>
                  <a:schemeClr val="tx1"/>
                </a:solidFill>
                <a:latin typeface="+mn-lt"/>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1800"/>
              </a:spcBef>
              <a:tabLst>
                <a:tab pos="6302176" algn="r"/>
              </a:tabLst>
              <a:defRPr lang="en-US" sz="1200" smtClean="0">
                <a:latin typeface="+mn-lt"/>
              </a:defRPr>
            </a:lvl1pPr>
          </a:lstStyle>
          <a:p>
            <a:pPr lvl="0"/>
            <a:r>
              <a:rPr lang="en-US"/>
              <a:t>Click to edit Master text styles</a:t>
            </a:r>
          </a:p>
        </p:txBody>
      </p:sp>
      <p:sp>
        <p:nvSpPr>
          <p:cNvPr id="5" name="Footer Placeholder 5"/>
          <p:cNvSpPr>
            <a:spLocks noGrp="1"/>
          </p:cNvSpPr>
          <p:nvPr>
            <p:ph type="ftr" sz="quarter" idx="14"/>
          </p:nvPr>
        </p:nvSpPr>
        <p:spPr>
          <a:xfrm>
            <a:off x="465669" y="6356353"/>
            <a:ext cx="7886700" cy="365125"/>
          </a:xfrm>
        </p:spPr>
        <p:txBody>
          <a:bodyPr/>
          <a:lstStyle>
            <a:lvl1pPr>
              <a:defRPr/>
            </a:lvl1pPr>
          </a:lstStyle>
          <a:p>
            <a:pPr>
              <a:defRPr/>
            </a:pPr>
            <a:endParaRPr lang="en-US"/>
          </a:p>
        </p:txBody>
      </p:sp>
      <p:sp>
        <p:nvSpPr>
          <p:cNvPr id="6" name="Slide Number Placeholder 7"/>
          <p:cNvSpPr>
            <a:spLocks noGrp="1"/>
          </p:cNvSpPr>
          <p:nvPr>
            <p:ph type="sldNum" sz="quarter" idx="15"/>
          </p:nvPr>
        </p:nvSpPr>
        <p:spPr>
          <a:xfrm>
            <a:off x="11345335" y="6356352"/>
            <a:ext cx="423333" cy="365125"/>
          </a:xfrm>
          <a:prstGeom prst="rect">
            <a:avLst/>
          </a:prstGeom>
        </p:spPr>
        <p:txBody>
          <a:bodyPr/>
          <a:lstStyle>
            <a:lvl1pPr>
              <a:defRPr/>
            </a:lvl1pPr>
          </a:lstStyle>
          <a:p>
            <a:pPr>
              <a:defRPr/>
            </a:pPr>
            <a:fld id="{E4D0CD1A-A1BA-404C-81A3-58A53C12A07A}" type="slidenum">
              <a:rPr lang="en-US"/>
              <a:pPr>
                <a:defRPr/>
              </a:pPr>
              <a:t>‹#›</a:t>
            </a:fld>
            <a:endParaRPr lang="en-US"/>
          </a:p>
        </p:txBody>
      </p:sp>
      <p:pic>
        <p:nvPicPr>
          <p:cNvPr id="10" name="Picture 9" descr="A close up of a sign&#10;&#10;Description generated with very high confidence">
            <a:extLst>
              <a:ext uri="{FF2B5EF4-FFF2-40B4-BE49-F238E27FC236}">
                <a16:creationId xmlns:a16="http://schemas.microsoft.com/office/drawing/2014/main" id="{EFD73EA2-A459-47C6-A471-BFCCF7F264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75186" y="6356351"/>
            <a:ext cx="3092201" cy="471560"/>
          </a:xfrm>
          <a:prstGeom prst="rect">
            <a:avLst/>
          </a:prstGeom>
        </p:spPr>
      </p:pic>
    </p:spTree>
    <p:extLst>
      <p:ext uri="{BB962C8B-B14F-4D97-AF65-F5344CB8AC3E}">
        <p14:creationId xmlns:p14="http://schemas.microsoft.com/office/powerpoint/2010/main" val="357427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61" indent="-361961">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
        <p:nvSpPr>
          <p:cNvPr id="3" name="Footer Placeholder 2">
            <a:extLst>
              <a:ext uri="{FF2B5EF4-FFF2-40B4-BE49-F238E27FC236}">
                <a16:creationId xmlns:a16="http://schemas.microsoft.com/office/drawing/2014/main" id="{DEDFF684-E4F2-43EB-97B2-0E0CEEFB4796}"/>
              </a:ext>
            </a:extLst>
          </p:cNvPr>
          <p:cNvSpPr>
            <a:spLocks noGrp="1"/>
          </p:cNvSpPr>
          <p:nvPr>
            <p:ph type="ftr" sz="quarter" idx="13"/>
          </p:nvPr>
        </p:nvSpPr>
        <p:spPr/>
        <p:txBody>
          <a:bodyPr/>
          <a:lstStyle/>
          <a:p>
            <a:pPr>
              <a:defRPr/>
            </a:pPr>
            <a:endParaRPr lang="en-US"/>
          </a:p>
        </p:txBody>
      </p:sp>
      <p:pic>
        <p:nvPicPr>
          <p:cNvPr id="7" name="Picture 6" descr="A close up of a sign&#10;&#10;Description generated with very high confidence">
            <a:extLst>
              <a:ext uri="{FF2B5EF4-FFF2-40B4-BE49-F238E27FC236}">
                <a16:creationId xmlns:a16="http://schemas.microsoft.com/office/drawing/2014/main" id="{B73592A5-92C9-4F87-8207-FFDBEDDE30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9853" y="6356351"/>
            <a:ext cx="3092201" cy="471560"/>
          </a:xfrm>
          <a:prstGeom prst="rect">
            <a:avLst/>
          </a:prstGeom>
        </p:spPr>
      </p:pic>
    </p:spTree>
    <p:extLst>
      <p:ext uri="{BB962C8B-B14F-4D97-AF65-F5344CB8AC3E}">
        <p14:creationId xmlns:p14="http://schemas.microsoft.com/office/powerpoint/2010/main" val="1647514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186B-0ED5-4A85-8251-351A867F33C6}"/>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D36068A-8202-4674-8AAD-94FF31AF05A4}"/>
              </a:ext>
            </a:extLst>
          </p:cNvPr>
          <p:cNvSpPr>
            <a:spLocks noGrp="1"/>
          </p:cNvSpPr>
          <p:nvPr>
            <p:ph type="subTitle" idx="1"/>
          </p:nvPr>
        </p:nvSpPr>
        <p:spPr>
          <a:xfrm>
            <a:off x="1524000" y="3602038"/>
            <a:ext cx="9144000" cy="1655762"/>
          </a:xfrm>
        </p:spPr>
        <p:txBody>
          <a:bodyPr/>
          <a:lstStyle>
            <a:lvl1pPr marL="0" indent="0" algn="ctr">
              <a:buNone/>
              <a:defRPr sz="1800"/>
            </a:lvl1pPr>
            <a:lvl2pPr marL="342910" indent="0" algn="ctr">
              <a:buNone/>
              <a:defRPr sz="1500"/>
            </a:lvl2pPr>
            <a:lvl3pPr marL="685822" indent="0" algn="ctr">
              <a:buNone/>
              <a:defRPr sz="1350"/>
            </a:lvl3pPr>
            <a:lvl4pPr marL="1028732" indent="0" algn="ctr">
              <a:buNone/>
              <a:defRPr sz="1200"/>
            </a:lvl4pPr>
            <a:lvl5pPr marL="1371643" indent="0" algn="ctr">
              <a:buNone/>
              <a:defRPr sz="1200"/>
            </a:lvl5pPr>
            <a:lvl6pPr marL="1714553" indent="0" algn="ctr">
              <a:buNone/>
              <a:defRPr sz="1200"/>
            </a:lvl6pPr>
            <a:lvl7pPr marL="2057465" indent="0" algn="ctr">
              <a:buNone/>
              <a:defRPr sz="1200"/>
            </a:lvl7pPr>
            <a:lvl8pPr marL="2400375" indent="0" algn="ctr">
              <a:buNone/>
              <a:defRPr sz="1200"/>
            </a:lvl8pPr>
            <a:lvl9pPr marL="2743285"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28632B-F136-4BFA-8B8D-79A7761A59E9}"/>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BE5ACDE-585B-4F50-8ED6-84657D2F69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C94C54-6CB5-4E93-86CB-AEA28BAF729F}"/>
              </a:ext>
            </a:extLst>
          </p:cNvPr>
          <p:cNvSpPr>
            <a:spLocks noGrp="1"/>
          </p:cNvSpPr>
          <p:nvPr>
            <p:ph type="sldNum" sz="quarter" idx="12"/>
          </p:nvPr>
        </p:nvSpPr>
        <p:spPr/>
        <p:txBody>
          <a:bodyPr/>
          <a:lstStyle/>
          <a:p>
            <a:fld id="{8A7E1EC2-CE78-4DE9-A637-FE9E8B79B4DD}" type="slidenum">
              <a:rPr lang="en-GB" smtClean="0"/>
              <a:t>‹#›</a:t>
            </a:fld>
            <a:endParaRPr lang="en-GB"/>
          </a:p>
        </p:txBody>
      </p:sp>
    </p:spTree>
    <p:extLst>
      <p:ext uri="{BB962C8B-B14F-4D97-AF65-F5344CB8AC3E}">
        <p14:creationId xmlns:p14="http://schemas.microsoft.com/office/powerpoint/2010/main" val="3095556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pic>
        <p:nvPicPr>
          <p:cNvPr id="6" name="Picture 5" descr="A close up of a sign&#10;&#10;Description generated with very high confidence">
            <a:extLst>
              <a:ext uri="{FF2B5EF4-FFF2-40B4-BE49-F238E27FC236}">
                <a16:creationId xmlns:a16="http://schemas.microsoft.com/office/drawing/2014/main" id="{976CA812-53C0-4EC4-8220-862EAAD53A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99801" y="6356351"/>
            <a:ext cx="3092201" cy="471560"/>
          </a:xfrm>
          <a:prstGeom prst="rect">
            <a:avLst/>
          </a:prstGeom>
        </p:spPr>
      </p:pic>
    </p:spTree>
    <p:extLst>
      <p:ext uri="{BB962C8B-B14F-4D97-AF65-F5344CB8AC3E}">
        <p14:creationId xmlns:p14="http://schemas.microsoft.com/office/powerpoint/2010/main" val="1068938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5"/>
            <a:ext cx="1352549"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013"/>
          </a:p>
        </p:txBody>
      </p:sp>
      <p:sp>
        <p:nvSpPr>
          <p:cNvPr id="7" name="Freeform 1683"/>
          <p:cNvSpPr>
            <a:spLocks/>
          </p:cNvSpPr>
          <p:nvPr/>
        </p:nvSpPr>
        <p:spPr bwMode="auto">
          <a:xfrm flipH="1">
            <a:off x="9880600" y="3176"/>
            <a:ext cx="950384"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013"/>
          </a:p>
        </p:txBody>
      </p:sp>
      <p:sp>
        <p:nvSpPr>
          <p:cNvPr id="324" name="Title 323"/>
          <p:cNvSpPr>
            <a:spLocks noGrp="1"/>
          </p:cNvSpPr>
          <p:nvPr>
            <p:ph type="title"/>
          </p:nvPr>
        </p:nvSpPr>
        <p:spPr>
          <a:xfrm>
            <a:off x="475917" y="-172278"/>
            <a:ext cx="11252649" cy="1141241"/>
          </a:xfrm>
        </p:spPr>
        <p:txBody>
          <a:bodyPr>
            <a:normAutofit/>
          </a:bodyPr>
          <a:lstStyle>
            <a:lvl1pPr>
              <a:defRPr sz="1575" b="1" i="0" cap="none" baseline="0">
                <a:solidFill>
                  <a:schemeClr val="bg1"/>
                </a:solidFill>
                <a:latin typeface="+mn-lt"/>
                <a:cs typeface="Andes ExtraLight"/>
              </a:defRPr>
            </a:lvl1pPr>
          </a:lstStyle>
          <a:p>
            <a:r>
              <a:rPr lang="en-US" dirty="0"/>
              <a:t>Click to edit Master title style</a:t>
            </a:r>
          </a:p>
        </p:txBody>
      </p:sp>
      <p:sp>
        <p:nvSpPr>
          <p:cNvPr id="331" name="Content Placeholder 330"/>
          <p:cNvSpPr>
            <a:spLocks noGrp="1"/>
          </p:cNvSpPr>
          <p:nvPr>
            <p:ph sz="quarter" idx="10"/>
          </p:nvPr>
        </p:nvSpPr>
        <p:spPr>
          <a:xfrm>
            <a:off x="475915" y="1072662"/>
            <a:ext cx="11253740" cy="4988702"/>
          </a:xfrm>
        </p:spPr>
        <p:txBody>
          <a:bodyPr/>
          <a:lstStyle>
            <a:lvl1pPr>
              <a:defRPr>
                <a:solidFill>
                  <a:srgbClr val="7F7F7F"/>
                </a:solidFill>
              </a:defRPr>
            </a:lvl1pPr>
            <a:lvl2pPr>
              <a:buClr>
                <a:schemeClr val="tx2">
                  <a:lumMod val="50000"/>
                  <a:lumOff val="50000"/>
                </a:schemeClr>
              </a:buClr>
              <a:defRPr>
                <a:solidFill>
                  <a:srgbClr val="7F7F7F"/>
                </a:solidFill>
              </a:defRPr>
            </a:lvl2pPr>
            <a:lvl3pPr marL="313763">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
          <p:cNvSpPr>
            <a:spLocks noGrp="1"/>
          </p:cNvSpPr>
          <p:nvPr>
            <p:ph type="sldNum" sz="quarter" idx="16"/>
          </p:nvPr>
        </p:nvSpPr>
        <p:spPr/>
        <p:txBody>
          <a:bodyPr/>
          <a:lstStyle>
            <a:lvl1pPr>
              <a:defRPr smtClean="0">
                <a:solidFill>
                  <a:schemeClr val="bg1"/>
                </a:solidFill>
              </a:defRPr>
            </a:lvl1pPr>
          </a:lstStyle>
          <a:p>
            <a:pPr>
              <a:defRPr/>
            </a:pPr>
            <a:fld id="{7926DC2F-DE00-4FC7-9D7F-8B4408EEE110}" type="slidenum">
              <a:rPr lang="en-US" smtClean="0"/>
              <a:pPr>
                <a:defRPr/>
              </a:pPr>
              <a:t>‹#›</a:t>
            </a:fld>
            <a:endParaRPr lang="en-US" dirty="0"/>
          </a:p>
        </p:txBody>
      </p:sp>
    </p:spTree>
    <p:extLst>
      <p:ext uri="{BB962C8B-B14F-4D97-AF65-F5344CB8AC3E}">
        <p14:creationId xmlns:p14="http://schemas.microsoft.com/office/powerpoint/2010/main" val="3686520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286410-612C-4AE1-B79C-33237DF1D565}" type="datetime1">
              <a:rPr lang="en-US" smtClean="0">
                <a:solidFill>
                  <a:srgbClr val="5C5C5C">
                    <a:tint val="75000"/>
                  </a:srgbClr>
                </a:solidFill>
              </a:rPr>
              <a:pPr/>
              <a:t>2/5/2025</a:t>
            </a:fld>
            <a:endParaRPr lang="en-US">
              <a:solidFill>
                <a:srgbClr val="5C5C5C">
                  <a:tint val="75000"/>
                </a:srgbClr>
              </a:solidFill>
            </a:endParaRPr>
          </a:p>
        </p:txBody>
      </p:sp>
      <p:sp>
        <p:nvSpPr>
          <p:cNvPr id="5" name="Footer Placeholder 4"/>
          <p:cNvSpPr>
            <a:spLocks noGrp="1"/>
          </p:cNvSpPr>
          <p:nvPr>
            <p:ph type="ftr" sz="quarter" idx="11"/>
          </p:nvPr>
        </p:nvSpPr>
        <p:spPr/>
        <p:txBody>
          <a:bodyPr/>
          <a:lstStyle/>
          <a:p>
            <a:endParaRPr lang="en-US">
              <a:solidFill>
                <a:srgbClr val="5C5C5C">
                  <a:tint val="75000"/>
                </a:srgbClr>
              </a:solidFill>
            </a:endParaRPr>
          </a:p>
        </p:txBody>
      </p:sp>
      <p:sp>
        <p:nvSpPr>
          <p:cNvPr id="6" name="Slide Number Placeholder 5"/>
          <p:cNvSpPr>
            <a:spLocks noGrp="1"/>
          </p:cNvSpPr>
          <p:nvPr>
            <p:ph type="sldNum" sz="quarter" idx="12"/>
          </p:nvPr>
        </p:nvSpPr>
        <p:spPr/>
        <p:txBody>
          <a:bodyPr/>
          <a:lstStyle/>
          <a:p>
            <a:fld id="{B10D5614-B734-4280-8F57-1D4947433C97}" type="slidenum">
              <a:rPr lang="en-US" smtClean="0">
                <a:solidFill>
                  <a:srgbClr val="5C5C5C">
                    <a:tint val="75000"/>
                  </a:srgbClr>
                </a:solidFill>
              </a:rPr>
              <a:pPr/>
              <a:t>‹#›</a:t>
            </a:fld>
            <a:endParaRPr lang="en-US">
              <a:solidFill>
                <a:srgbClr val="5C5C5C">
                  <a:tint val="75000"/>
                </a:srgbClr>
              </a:solidFill>
            </a:endParaRPr>
          </a:p>
        </p:txBody>
      </p:sp>
    </p:spTree>
    <p:extLst>
      <p:ext uri="{BB962C8B-B14F-4D97-AF65-F5344CB8AC3E}">
        <p14:creationId xmlns:p14="http://schemas.microsoft.com/office/powerpoint/2010/main" val="2447623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F562A8-17FA-408F-9A6D-15FCF624A0AA}"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D23F1-1F7A-4694-8F5A-226802B4DDC5}" type="slidenum">
              <a:rPr lang="en-US" smtClean="0"/>
              <a:t>‹#›</a:t>
            </a:fld>
            <a:endParaRPr lang="en-US"/>
          </a:p>
        </p:txBody>
      </p:sp>
    </p:spTree>
    <p:extLst>
      <p:ext uri="{BB962C8B-B14F-4D97-AF65-F5344CB8AC3E}">
        <p14:creationId xmlns:p14="http://schemas.microsoft.com/office/powerpoint/2010/main" val="3974894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62D93A-3BA0-8848-BFA3-D7046C1B555D}" type="slidenum">
              <a:rPr lang="en-US" smtClean="0"/>
              <a:pPr>
                <a:defRPr/>
              </a:pPr>
              <a:t>‹#›</a:t>
            </a:fld>
            <a:endParaRPr lang="en-US"/>
          </a:p>
        </p:txBody>
      </p:sp>
    </p:spTree>
    <p:extLst>
      <p:ext uri="{BB962C8B-B14F-4D97-AF65-F5344CB8AC3E}">
        <p14:creationId xmlns:p14="http://schemas.microsoft.com/office/powerpoint/2010/main" val="281847343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2/5/2025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F62D93A-3BA0-8848-BFA3-D7046C1B555D}" type="slidenum">
              <a:rPr lang="en-US" smtClean="0"/>
              <a:pPr>
                <a:defRPr/>
              </a:pPr>
              <a:t>‹#›</a:t>
            </a:fld>
            <a:endParaRPr lang="en-US"/>
          </a:p>
        </p:txBody>
      </p:sp>
    </p:spTree>
    <p:extLst>
      <p:ext uri="{BB962C8B-B14F-4D97-AF65-F5344CB8AC3E}">
        <p14:creationId xmlns:p14="http://schemas.microsoft.com/office/powerpoint/2010/main" val="271801564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7A8F-97D9-48A8-A05A-9B9D979821C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26BC607-FE5A-4C10-968F-914CA2A6B8F5}"/>
              </a:ext>
            </a:extLst>
          </p:cNvPr>
          <p:cNvSpPr>
            <a:spLocks noGrp="1"/>
          </p:cNvSpPr>
          <p:nvPr>
            <p:ph type="sldNum" sz="quarter" idx="10"/>
          </p:nvPr>
        </p:nvSpPr>
        <p:spPr/>
        <p:txBody>
          <a:bodyPr/>
          <a:lstStyle/>
          <a:p>
            <a:pPr>
              <a:defRPr/>
            </a:pPr>
            <a:fld id="{AB42CA5D-8799-4AF9-9A7F-22344C2B4031}" type="slidenum">
              <a:rPr lang="en-US" smtClean="0"/>
              <a:pPr>
                <a:defRPr/>
              </a:pPr>
              <a:t>‹#›</a:t>
            </a:fld>
            <a:endParaRPr lang="en-US"/>
          </a:p>
        </p:txBody>
      </p:sp>
      <p:sp>
        <p:nvSpPr>
          <p:cNvPr id="4" name="Footer Placeholder 3">
            <a:extLst>
              <a:ext uri="{FF2B5EF4-FFF2-40B4-BE49-F238E27FC236}">
                <a16:creationId xmlns:a16="http://schemas.microsoft.com/office/drawing/2014/main" id="{D7466C02-FE72-4C4A-AB9A-DA80B5B22223}"/>
              </a:ext>
            </a:extLst>
          </p:cNvPr>
          <p:cNvSpPr>
            <a:spLocks noGrp="1"/>
          </p:cNvSpPr>
          <p:nvPr>
            <p:ph type="ftr" sz="quarter" idx="11"/>
          </p:nvPr>
        </p:nvSpPr>
        <p:spPr/>
        <p:txBody>
          <a:bodyPr/>
          <a:lstStyle/>
          <a:p>
            <a:pPr>
              <a:defRPr/>
            </a:pPr>
            <a:endParaRPr lang="en-US"/>
          </a:p>
        </p:txBody>
      </p:sp>
      <p:pic>
        <p:nvPicPr>
          <p:cNvPr id="5" name="Picture 4" descr="A close up of a sign&#10;&#10;Description generated with very high confidence">
            <a:extLst>
              <a:ext uri="{FF2B5EF4-FFF2-40B4-BE49-F238E27FC236}">
                <a16:creationId xmlns:a16="http://schemas.microsoft.com/office/drawing/2014/main" id="{FBDC14F9-B813-41CE-9361-165C2769E3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9853" y="6332817"/>
            <a:ext cx="3092201" cy="471560"/>
          </a:xfrm>
          <a:prstGeom prst="rect">
            <a:avLst/>
          </a:prstGeom>
        </p:spPr>
      </p:pic>
    </p:spTree>
    <p:extLst>
      <p:ext uri="{BB962C8B-B14F-4D97-AF65-F5344CB8AC3E}">
        <p14:creationId xmlns:p14="http://schemas.microsoft.com/office/powerpoint/2010/main" val="385168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2/5/2025</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F62D93A-3BA0-8848-BFA3-D7046C1B555D}" type="slidenum">
              <a:rPr lang="en-US" smtClean="0"/>
              <a:pPr>
                <a:defRPr/>
              </a:pPr>
              <a:t>‹#›</a:t>
            </a:fld>
            <a:endParaRPr lang="en-US"/>
          </a:p>
        </p:txBody>
      </p:sp>
    </p:spTree>
    <p:extLst>
      <p:ext uri="{BB962C8B-B14F-4D97-AF65-F5344CB8AC3E}">
        <p14:creationId xmlns:p14="http://schemas.microsoft.com/office/powerpoint/2010/main" val="35241911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2/5/2025</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F62D93A-3BA0-8848-BFA3-D7046C1B555D}" type="slidenum">
              <a:rPr lang="en-US" smtClean="0"/>
              <a:pPr>
                <a:defRPr/>
              </a:pPr>
              <a:t>‹#›</a:t>
            </a:fld>
            <a:endParaRPr lang="en-US"/>
          </a:p>
        </p:txBody>
      </p:sp>
    </p:spTree>
    <p:extLst>
      <p:ext uri="{BB962C8B-B14F-4D97-AF65-F5344CB8AC3E}">
        <p14:creationId xmlns:p14="http://schemas.microsoft.com/office/powerpoint/2010/main" val="2223841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2/5/2025</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F62D93A-3BA0-8848-BFA3-D7046C1B555D}" type="slidenum">
              <a:rPr lang="en-US" smtClean="0"/>
              <a:pPr>
                <a:defRPr/>
              </a:pPr>
              <a:t>‹#›</a:t>
            </a:fld>
            <a:endParaRPr lang="en-US"/>
          </a:p>
        </p:txBody>
      </p:sp>
    </p:spTree>
    <p:extLst>
      <p:ext uri="{BB962C8B-B14F-4D97-AF65-F5344CB8AC3E}">
        <p14:creationId xmlns:p14="http://schemas.microsoft.com/office/powerpoint/2010/main" val="418050802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2/5/2025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F62D93A-3BA0-8848-BFA3-D7046C1B555D}" type="slidenum">
              <a:rPr lang="en-US" smtClean="0"/>
              <a:pPr>
                <a:defRPr/>
              </a:pPr>
              <a:t>‹#›</a:t>
            </a:fld>
            <a:endParaRPr lang="en-US"/>
          </a:p>
        </p:txBody>
      </p:sp>
    </p:spTree>
    <p:extLst>
      <p:ext uri="{BB962C8B-B14F-4D97-AF65-F5344CB8AC3E}">
        <p14:creationId xmlns:p14="http://schemas.microsoft.com/office/powerpoint/2010/main" val="314843551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F62D93A-3BA0-8848-BFA3-D7046C1B555D}" type="slidenum">
              <a:rPr lang="en-US" smtClean="0"/>
              <a:pPr>
                <a:defRPr/>
              </a:pPr>
              <a:t>‹#›</a:t>
            </a:fld>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2/5/2025</a:t>
            </a:fld>
            <a:endParaRPr lang="en-US" dirty="0"/>
          </a:p>
        </p:txBody>
      </p:sp>
    </p:spTree>
    <p:extLst>
      <p:ext uri="{BB962C8B-B14F-4D97-AF65-F5344CB8AC3E}">
        <p14:creationId xmlns:p14="http://schemas.microsoft.com/office/powerpoint/2010/main" val="97942262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62D93A-3BA0-8848-BFA3-D7046C1B555D}" type="slidenum">
              <a:rPr lang="en-US" smtClean="0"/>
              <a:pPr>
                <a:defRPr/>
              </a:pPr>
              <a:t>‹#›</a:t>
            </a:fld>
            <a:endParaRPr lang="en-US"/>
          </a:p>
        </p:txBody>
      </p:sp>
    </p:spTree>
    <p:extLst>
      <p:ext uri="{BB962C8B-B14F-4D97-AF65-F5344CB8AC3E}">
        <p14:creationId xmlns:p14="http://schemas.microsoft.com/office/powerpoint/2010/main" val="1565278224"/>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62D93A-3BA0-8848-BFA3-D7046C1B555D}" type="slidenum">
              <a:rPr lang="en-US" smtClean="0"/>
              <a:pPr>
                <a:defRPr/>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4106436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62D93A-3BA0-8848-BFA3-D7046C1B555D}" type="slidenum">
              <a:rPr lang="en-US" smtClean="0"/>
              <a:pPr>
                <a:defRPr/>
              </a:pPr>
              <a:t>‹#›</a:t>
            </a:fld>
            <a:endParaRPr lang="en-US"/>
          </a:p>
        </p:txBody>
      </p:sp>
    </p:spTree>
    <p:extLst>
      <p:ext uri="{BB962C8B-B14F-4D97-AF65-F5344CB8AC3E}">
        <p14:creationId xmlns:p14="http://schemas.microsoft.com/office/powerpoint/2010/main" val="1631378784"/>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62D93A-3BA0-8848-BFA3-D7046C1B555D}" type="slidenum">
              <a:rPr lang="en-US" smtClean="0"/>
              <a:pPr>
                <a:defRPr/>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739217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62D93A-3BA0-8848-BFA3-D7046C1B555D}" type="slidenum">
              <a:rPr lang="en-US" smtClean="0"/>
              <a:pPr>
                <a:defRPr/>
              </a:pPr>
              <a:t>‹#›</a:t>
            </a:fld>
            <a:endParaRPr lang="en-US"/>
          </a:p>
        </p:txBody>
      </p:sp>
    </p:spTree>
    <p:extLst>
      <p:ext uri="{BB962C8B-B14F-4D97-AF65-F5344CB8AC3E}">
        <p14:creationId xmlns:p14="http://schemas.microsoft.com/office/powerpoint/2010/main" val="321803165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2"/>
            <a:ext cx="1352549"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5" name="Freeform 1683"/>
          <p:cNvSpPr>
            <a:spLocks/>
          </p:cNvSpPr>
          <p:nvPr/>
        </p:nvSpPr>
        <p:spPr bwMode="auto">
          <a:xfrm flipH="1">
            <a:off x="9880600" y="3176"/>
            <a:ext cx="950384"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6" name="Line 1086"/>
          <p:cNvSpPr>
            <a:spLocks noChangeShapeType="1"/>
          </p:cNvSpPr>
          <p:nvPr/>
        </p:nvSpPr>
        <p:spPr bwMode="auto">
          <a:xfrm>
            <a:off x="645586" y="617540"/>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 name="Line 1087"/>
          <p:cNvSpPr>
            <a:spLocks noChangeShapeType="1"/>
          </p:cNvSpPr>
          <p:nvPr/>
        </p:nvSpPr>
        <p:spPr bwMode="auto">
          <a:xfrm>
            <a:off x="645586" y="617540"/>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Rectangle 1088"/>
          <p:cNvSpPr>
            <a:spLocks noChangeArrowheads="1"/>
          </p:cNvSpPr>
          <p:nvPr/>
        </p:nvSpPr>
        <p:spPr bwMode="auto">
          <a:xfrm>
            <a:off x="645586" y="617540"/>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9" name="Rectangle 1089"/>
          <p:cNvSpPr>
            <a:spLocks noChangeArrowheads="1"/>
          </p:cNvSpPr>
          <p:nvPr/>
        </p:nvSpPr>
        <p:spPr bwMode="auto">
          <a:xfrm>
            <a:off x="645586" y="617540"/>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0" name="Freeform 1098"/>
          <p:cNvSpPr>
            <a:spLocks/>
          </p:cNvSpPr>
          <p:nvPr/>
        </p:nvSpPr>
        <p:spPr bwMode="auto">
          <a:xfrm>
            <a:off x="649820" y="617540"/>
            <a:ext cx="4233"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115"/>
          <p:cNvSpPr>
            <a:spLocks/>
          </p:cNvSpPr>
          <p:nvPr/>
        </p:nvSpPr>
        <p:spPr bwMode="auto">
          <a:xfrm>
            <a:off x="611720" y="473077"/>
            <a:ext cx="4233"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120"/>
          <p:cNvSpPr>
            <a:spLocks/>
          </p:cNvSpPr>
          <p:nvPr/>
        </p:nvSpPr>
        <p:spPr bwMode="auto">
          <a:xfrm>
            <a:off x="611720" y="463552"/>
            <a:ext cx="4233"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134"/>
          <p:cNvSpPr>
            <a:spLocks/>
          </p:cNvSpPr>
          <p:nvPr/>
        </p:nvSpPr>
        <p:spPr bwMode="auto">
          <a:xfrm>
            <a:off x="937686" y="514350"/>
            <a:ext cx="4233"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141"/>
          <p:cNvSpPr>
            <a:spLocks/>
          </p:cNvSpPr>
          <p:nvPr/>
        </p:nvSpPr>
        <p:spPr bwMode="auto">
          <a:xfrm>
            <a:off x="941919" y="479426"/>
            <a:ext cx="2116"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148"/>
          <p:cNvSpPr>
            <a:spLocks/>
          </p:cNvSpPr>
          <p:nvPr/>
        </p:nvSpPr>
        <p:spPr bwMode="auto">
          <a:xfrm>
            <a:off x="924986" y="460376"/>
            <a:ext cx="4233"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150"/>
          <p:cNvSpPr>
            <a:spLocks/>
          </p:cNvSpPr>
          <p:nvPr/>
        </p:nvSpPr>
        <p:spPr bwMode="auto">
          <a:xfrm>
            <a:off x="912286" y="447677"/>
            <a:ext cx="2116"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1152"/>
          <p:cNvSpPr>
            <a:spLocks/>
          </p:cNvSpPr>
          <p:nvPr/>
        </p:nvSpPr>
        <p:spPr bwMode="auto">
          <a:xfrm>
            <a:off x="912286" y="447677"/>
            <a:ext cx="4233"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154"/>
          <p:cNvSpPr>
            <a:spLocks/>
          </p:cNvSpPr>
          <p:nvPr/>
        </p:nvSpPr>
        <p:spPr bwMode="auto">
          <a:xfrm>
            <a:off x="886886" y="43497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Freeform 1156"/>
          <p:cNvSpPr>
            <a:spLocks/>
          </p:cNvSpPr>
          <p:nvPr/>
        </p:nvSpPr>
        <p:spPr bwMode="auto">
          <a:xfrm>
            <a:off x="886886" y="431801"/>
            <a:ext cx="4233"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 name="Freeform 1163"/>
          <p:cNvSpPr>
            <a:spLocks/>
          </p:cNvSpPr>
          <p:nvPr/>
        </p:nvSpPr>
        <p:spPr bwMode="auto">
          <a:xfrm>
            <a:off x="814917" y="415927"/>
            <a:ext cx="8467"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1172"/>
          <p:cNvSpPr>
            <a:spLocks/>
          </p:cNvSpPr>
          <p:nvPr/>
        </p:nvSpPr>
        <p:spPr bwMode="auto">
          <a:xfrm>
            <a:off x="776820" y="476252"/>
            <a:ext cx="4233"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1177"/>
          <p:cNvSpPr>
            <a:spLocks/>
          </p:cNvSpPr>
          <p:nvPr/>
        </p:nvSpPr>
        <p:spPr bwMode="auto">
          <a:xfrm>
            <a:off x="742953" y="534990"/>
            <a:ext cx="4233"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Freeform 1180"/>
          <p:cNvSpPr>
            <a:spLocks/>
          </p:cNvSpPr>
          <p:nvPr/>
        </p:nvSpPr>
        <p:spPr bwMode="auto">
          <a:xfrm>
            <a:off x="747186" y="530227"/>
            <a:ext cx="4233"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Line 1187"/>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Line 1188"/>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1208"/>
          <p:cNvSpPr>
            <a:spLocks/>
          </p:cNvSpPr>
          <p:nvPr/>
        </p:nvSpPr>
        <p:spPr bwMode="auto">
          <a:xfrm>
            <a:off x="793753" y="557215"/>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7" name="Freeform 1210"/>
          <p:cNvSpPr>
            <a:spLocks/>
          </p:cNvSpPr>
          <p:nvPr/>
        </p:nvSpPr>
        <p:spPr bwMode="auto">
          <a:xfrm>
            <a:off x="793753" y="557215"/>
            <a:ext cx="4233"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8" name="Freeform 1214"/>
          <p:cNvSpPr>
            <a:spLocks/>
          </p:cNvSpPr>
          <p:nvPr/>
        </p:nvSpPr>
        <p:spPr bwMode="auto">
          <a:xfrm>
            <a:off x="793753" y="557215"/>
            <a:ext cx="4233"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Rectangle 1215"/>
          <p:cNvSpPr>
            <a:spLocks noChangeArrowheads="1"/>
          </p:cNvSpPr>
          <p:nvPr/>
        </p:nvSpPr>
        <p:spPr bwMode="auto">
          <a:xfrm>
            <a:off x="793753" y="627065"/>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30" name="Freeform 1217"/>
          <p:cNvSpPr>
            <a:spLocks/>
          </p:cNvSpPr>
          <p:nvPr/>
        </p:nvSpPr>
        <p:spPr bwMode="auto">
          <a:xfrm>
            <a:off x="793753" y="627065"/>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1219"/>
          <p:cNvSpPr>
            <a:spLocks/>
          </p:cNvSpPr>
          <p:nvPr/>
        </p:nvSpPr>
        <p:spPr bwMode="auto">
          <a:xfrm>
            <a:off x="975786" y="541340"/>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2" name="Freeform 1221"/>
          <p:cNvSpPr>
            <a:spLocks/>
          </p:cNvSpPr>
          <p:nvPr/>
        </p:nvSpPr>
        <p:spPr bwMode="auto">
          <a:xfrm>
            <a:off x="975786" y="541340"/>
            <a:ext cx="4233"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Freeform 1234"/>
          <p:cNvSpPr>
            <a:spLocks/>
          </p:cNvSpPr>
          <p:nvPr/>
        </p:nvSpPr>
        <p:spPr bwMode="auto">
          <a:xfrm>
            <a:off x="963086" y="550865"/>
            <a:ext cx="4233"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Line 1237"/>
          <p:cNvSpPr>
            <a:spLocks noChangeShapeType="1"/>
          </p:cNvSpPr>
          <p:nvPr/>
        </p:nvSpPr>
        <p:spPr bwMode="auto">
          <a:xfrm>
            <a:off x="971553" y="544515"/>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Line 1238"/>
          <p:cNvSpPr>
            <a:spLocks noChangeShapeType="1"/>
          </p:cNvSpPr>
          <p:nvPr/>
        </p:nvSpPr>
        <p:spPr bwMode="auto">
          <a:xfrm>
            <a:off x="971553" y="544515"/>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 name="Freeform 1240"/>
          <p:cNvSpPr>
            <a:spLocks/>
          </p:cNvSpPr>
          <p:nvPr/>
        </p:nvSpPr>
        <p:spPr bwMode="auto">
          <a:xfrm>
            <a:off x="971553" y="541340"/>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1243"/>
          <p:cNvSpPr>
            <a:spLocks/>
          </p:cNvSpPr>
          <p:nvPr/>
        </p:nvSpPr>
        <p:spPr bwMode="auto">
          <a:xfrm>
            <a:off x="971553" y="538165"/>
            <a:ext cx="4233"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 name="Freeform 1246"/>
          <p:cNvSpPr>
            <a:spLocks/>
          </p:cNvSpPr>
          <p:nvPr/>
        </p:nvSpPr>
        <p:spPr bwMode="auto">
          <a:xfrm>
            <a:off x="967320" y="547690"/>
            <a:ext cx="4233"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9" name="Freeform 1250"/>
          <p:cNvSpPr>
            <a:spLocks/>
          </p:cNvSpPr>
          <p:nvPr/>
        </p:nvSpPr>
        <p:spPr bwMode="auto">
          <a:xfrm>
            <a:off x="975786" y="53022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 name="Freeform 1252"/>
          <p:cNvSpPr>
            <a:spLocks/>
          </p:cNvSpPr>
          <p:nvPr/>
        </p:nvSpPr>
        <p:spPr bwMode="auto">
          <a:xfrm>
            <a:off x="975786" y="527051"/>
            <a:ext cx="4233"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 name="Freeform 1255"/>
          <p:cNvSpPr>
            <a:spLocks/>
          </p:cNvSpPr>
          <p:nvPr/>
        </p:nvSpPr>
        <p:spPr bwMode="auto">
          <a:xfrm>
            <a:off x="950386" y="550865"/>
            <a:ext cx="4233"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2" name="Rectangle 1256"/>
          <p:cNvSpPr>
            <a:spLocks noChangeArrowheads="1"/>
          </p:cNvSpPr>
          <p:nvPr/>
        </p:nvSpPr>
        <p:spPr bwMode="auto">
          <a:xfrm>
            <a:off x="963086" y="550865"/>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3" name="Freeform 1258"/>
          <p:cNvSpPr>
            <a:spLocks/>
          </p:cNvSpPr>
          <p:nvPr/>
        </p:nvSpPr>
        <p:spPr bwMode="auto">
          <a:xfrm>
            <a:off x="963086" y="550865"/>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4" name="Freeform 1266"/>
          <p:cNvSpPr>
            <a:spLocks/>
          </p:cNvSpPr>
          <p:nvPr/>
        </p:nvSpPr>
        <p:spPr bwMode="auto">
          <a:xfrm>
            <a:off x="971553" y="534990"/>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5" name="Freeform 1269"/>
          <p:cNvSpPr>
            <a:spLocks/>
          </p:cNvSpPr>
          <p:nvPr/>
        </p:nvSpPr>
        <p:spPr bwMode="auto">
          <a:xfrm>
            <a:off x="971553" y="530227"/>
            <a:ext cx="4233"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6" name="Line 1270"/>
          <p:cNvSpPr>
            <a:spLocks noChangeShapeType="1"/>
          </p:cNvSpPr>
          <p:nvPr/>
        </p:nvSpPr>
        <p:spPr bwMode="auto">
          <a:xfrm>
            <a:off x="971553"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7" name="Line 1271"/>
          <p:cNvSpPr>
            <a:spLocks noChangeShapeType="1"/>
          </p:cNvSpPr>
          <p:nvPr/>
        </p:nvSpPr>
        <p:spPr bwMode="auto">
          <a:xfrm>
            <a:off x="971553"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8" name="Rectangle 1272"/>
          <p:cNvSpPr>
            <a:spLocks noChangeArrowheads="1"/>
          </p:cNvSpPr>
          <p:nvPr/>
        </p:nvSpPr>
        <p:spPr bwMode="auto">
          <a:xfrm>
            <a:off x="971553"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9" name="Rectangle 1273"/>
          <p:cNvSpPr>
            <a:spLocks noChangeArrowheads="1"/>
          </p:cNvSpPr>
          <p:nvPr/>
        </p:nvSpPr>
        <p:spPr bwMode="auto">
          <a:xfrm>
            <a:off x="971553"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0" name="Line 1274"/>
          <p:cNvSpPr>
            <a:spLocks noChangeShapeType="1"/>
          </p:cNvSpPr>
          <p:nvPr/>
        </p:nvSpPr>
        <p:spPr bwMode="auto">
          <a:xfrm>
            <a:off x="971553"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 name="Line 1275"/>
          <p:cNvSpPr>
            <a:spLocks noChangeShapeType="1"/>
          </p:cNvSpPr>
          <p:nvPr/>
        </p:nvSpPr>
        <p:spPr bwMode="auto">
          <a:xfrm>
            <a:off x="971553"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2" name="Freeform 1277"/>
          <p:cNvSpPr>
            <a:spLocks/>
          </p:cNvSpPr>
          <p:nvPr/>
        </p:nvSpPr>
        <p:spPr bwMode="auto">
          <a:xfrm>
            <a:off x="971553" y="523877"/>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3" name="Freeform 1287"/>
          <p:cNvSpPr>
            <a:spLocks/>
          </p:cNvSpPr>
          <p:nvPr/>
        </p:nvSpPr>
        <p:spPr bwMode="auto">
          <a:xfrm>
            <a:off x="958853" y="514352"/>
            <a:ext cx="4233"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 name="Freeform 1290"/>
          <p:cNvSpPr>
            <a:spLocks/>
          </p:cNvSpPr>
          <p:nvPr/>
        </p:nvSpPr>
        <p:spPr bwMode="auto">
          <a:xfrm>
            <a:off x="958853" y="517527"/>
            <a:ext cx="4233"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5"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6" name="Rectangle 1336"/>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7" name="Rectangle 1337"/>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8"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9"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0"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1"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2" name="Rectangle 1344"/>
          <p:cNvSpPr>
            <a:spLocks noChangeArrowheads="1"/>
          </p:cNvSpPr>
          <p:nvPr/>
        </p:nvSpPr>
        <p:spPr bwMode="auto">
          <a:xfrm>
            <a:off x="620186" y="485777"/>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324" name="Title 323"/>
          <p:cNvSpPr>
            <a:spLocks noGrp="1"/>
          </p:cNvSpPr>
          <p:nvPr>
            <p:ph type="title"/>
          </p:nvPr>
        </p:nvSpPr>
        <p:spPr>
          <a:xfrm>
            <a:off x="457870" y="301627"/>
            <a:ext cx="11252869"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57870" y="1460502"/>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801">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endParaRPr lang="en-US"/>
          </a:p>
        </p:txBody>
      </p:sp>
      <p:sp>
        <p:nvSpPr>
          <p:cNvPr id="64" name="Slide Number Placeholder 9"/>
          <p:cNvSpPr>
            <a:spLocks noGrp="1"/>
          </p:cNvSpPr>
          <p:nvPr>
            <p:ph type="sldNum" sz="quarter" idx="12"/>
          </p:nvPr>
        </p:nvSpPr>
        <p:spPr/>
        <p:txBody>
          <a:bodyPr/>
          <a:lstStyle>
            <a:lvl1pPr>
              <a:defRPr/>
            </a:lvl1pPr>
          </a:lstStyle>
          <a:p>
            <a:pPr>
              <a:defRPr/>
            </a:pPr>
            <a:fld id="{6E6DCD9F-91BD-4E60-83E5-C20055D45D2B}" type="slidenum">
              <a:rPr lang="en-US"/>
              <a:pPr>
                <a:defRPr/>
              </a:pPr>
              <a:t>‹#›</a:t>
            </a:fld>
            <a:endParaRPr lang="en-US"/>
          </a:p>
        </p:txBody>
      </p:sp>
      <p:pic>
        <p:nvPicPr>
          <p:cNvPr id="65" name="Picture 64" descr="A close up of a sign&#10;&#10;Description generated with very high confidence">
            <a:extLst>
              <a:ext uri="{FF2B5EF4-FFF2-40B4-BE49-F238E27FC236}">
                <a16:creationId xmlns:a16="http://schemas.microsoft.com/office/drawing/2014/main" id="{4895C4BA-EBB5-415F-97A4-7078BCA7B3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9853" y="6356351"/>
            <a:ext cx="3092201" cy="471560"/>
          </a:xfrm>
          <a:prstGeom prst="rect">
            <a:avLst/>
          </a:prstGeom>
        </p:spPr>
      </p:pic>
    </p:spTree>
    <p:extLst>
      <p:ext uri="{BB962C8B-B14F-4D97-AF65-F5344CB8AC3E}">
        <p14:creationId xmlns:p14="http://schemas.microsoft.com/office/powerpoint/2010/main" val="1091283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2/5/2025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62D93A-3BA0-8848-BFA3-D7046C1B555D}" type="slidenum">
              <a:rPr lang="en-US" smtClean="0"/>
              <a:pPr>
                <a:defRPr/>
              </a:pPr>
              <a:t>‹#›</a:t>
            </a:fld>
            <a:endParaRPr lang="en-US"/>
          </a:p>
        </p:txBody>
      </p:sp>
    </p:spTree>
    <p:extLst>
      <p:ext uri="{BB962C8B-B14F-4D97-AF65-F5344CB8AC3E}">
        <p14:creationId xmlns:p14="http://schemas.microsoft.com/office/powerpoint/2010/main" val="4184770892"/>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62D93A-3BA0-8848-BFA3-D7046C1B555D}" type="slidenum">
              <a:rPr lang="en-US" smtClean="0"/>
              <a:pPr>
                <a:defRPr/>
              </a:pPr>
              <a:t>‹#›</a:t>
            </a:fld>
            <a:endParaRPr lang="en-US"/>
          </a:p>
        </p:txBody>
      </p:sp>
    </p:spTree>
    <p:extLst>
      <p:ext uri="{BB962C8B-B14F-4D97-AF65-F5344CB8AC3E}">
        <p14:creationId xmlns:p14="http://schemas.microsoft.com/office/powerpoint/2010/main" val="3249044371"/>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172201"/>
            <a:ext cx="12192000" cy="59435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12192000" cy="136358"/>
          </a:xfrm>
          <a:prstGeom prst="rect">
            <a:avLst/>
          </a:prstGeom>
          <a:noFill/>
        </p:spPr>
      </p:pic>
      <p:sp>
        <p:nvSpPr>
          <p:cNvPr id="6" name="Rectangle 2"/>
          <p:cNvSpPr>
            <a:spLocks noGrp="1" noChangeArrowheads="1"/>
          </p:cNvSpPr>
          <p:nvPr>
            <p:ph type="ctrTitle" hasCustomPrompt="1"/>
          </p:nvPr>
        </p:nvSpPr>
        <p:spPr>
          <a:xfrm>
            <a:off x="5111082" y="3980752"/>
            <a:ext cx="5845717" cy="1011238"/>
          </a:xfrm>
        </p:spPr>
        <p:txBody>
          <a:bodyPr bIns="0"/>
          <a:lstStyle>
            <a:lvl1pPr>
              <a:defRPr sz="3500">
                <a:solidFill>
                  <a:schemeClr val="accent2"/>
                </a:solidFill>
                <a:latin typeface="Arial"/>
                <a:cs typeface="Arial"/>
              </a:defRPr>
            </a:lvl1pPr>
          </a:lstStyle>
          <a:p>
            <a:pPr lvl="0"/>
            <a:r>
              <a:rPr lang="en-US" noProof="0" dirty="0"/>
              <a:t>Master Title: </a:t>
            </a:r>
            <a:br>
              <a:rPr lang="en-US" noProof="0" dirty="0"/>
            </a:br>
            <a:r>
              <a:rPr lang="en-US" noProof="0" dirty="0"/>
              <a:t>Version 1</a:t>
            </a:r>
          </a:p>
        </p:txBody>
      </p:sp>
      <p:sp>
        <p:nvSpPr>
          <p:cNvPr id="7" name="Rectangle 3"/>
          <p:cNvSpPr>
            <a:spLocks noGrp="1" noChangeArrowheads="1"/>
          </p:cNvSpPr>
          <p:nvPr>
            <p:ph type="subTitle" idx="1" hasCustomPrompt="1"/>
          </p:nvPr>
        </p:nvSpPr>
        <p:spPr>
          <a:xfrm>
            <a:off x="5603040" y="5153079"/>
            <a:ext cx="5379453"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a:t>Name of the contributor</a:t>
            </a:r>
          </a:p>
          <a:p>
            <a:pPr lvl="0"/>
            <a:r>
              <a:rPr lang="en-US" noProof="0"/>
              <a:t>Name of the event, venue</a:t>
            </a:r>
          </a:p>
          <a:p>
            <a:pPr lvl="0"/>
            <a:r>
              <a:rPr lang="en-US" noProof="0"/>
              <a:t>00 Month 2012</a:t>
            </a:r>
          </a:p>
        </p:txBody>
      </p:sp>
      <p:sp>
        <p:nvSpPr>
          <p:cNvPr id="10" name="Rectangle 9"/>
          <p:cNvSpPr/>
          <p:nvPr userDrawn="1"/>
        </p:nvSpPr>
        <p:spPr>
          <a:xfrm>
            <a:off x="0" y="1283371"/>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sp>
        <p:nvSpPr>
          <p:cNvPr id="11" name="Rectangle 10"/>
          <p:cNvSpPr/>
          <p:nvPr userDrawn="1"/>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sp>
        <p:nvSpPr>
          <p:cNvPr id="13" name="Rectangle 12"/>
          <p:cNvSpPr/>
          <p:nvPr userDrawn="1"/>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sp>
        <p:nvSpPr>
          <p:cNvPr id="2" name="Rectangle 1"/>
          <p:cNvSpPr/>
          <p:nvPr userDrawn="1"/>
        </p:nvSpPr>
        <p:spPr>
          <a:xfrm>
            <a:off x="1" y="3858768"/>
            <a:ext cx="5181600"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43741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lgn="ctr">
              <a:defRPr/>
            </a:pPr>
            <a:endParaRPr lang="en-US" b="1" dirty="0">
              <a:solidFill>
                <a:schemeClr val="tx1">
                  <a:lumMod val="65000"/>
                  <a:lumOff val="35000"/>
                </a:schemeClr>
              </a:solidFill>
              <a:latin typeface="Andes" panose="02000000000000000000" pitchFamily="50" charset="0"/>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err="1"/>
              <a:t>Textmaster</a:t>
            </a:r>
            <a:endParaRPr lang="en-US" noProof="0"/>
          </a:p>
          <a:p>
            <a:pPr lvl="1"/>
            <a:r>
              <a:rPr lang="en-US" noProof="0"/>
              <a:t>Second Layer</a:t>
            </a:r>
          </a:p>
          <a:p>
            <a:pPr lvl="2"/>
            <a:r>
              <a:rPr lang="en-US" noProof="0"/>
              <a:t>Third Layer</a:t>
            </a:r>
          </a:p>
          <a:p>
            <a:pPr lvl="3"/>
            <a:r>
              <a:rPr lang="en-US" noProof="0"/>
              <a:t>Fourth Layer</a:t>
            </a:r>
          </a:p>
          <a:p>
            <a:pPr lvl="4"/>
            <a:r>
              <a:rPr lang="en-US" noProof="0"/>
              <a:t>Fifth Layer</a:t>
            </a:r>
          </a:p>
          <a:p>
            <a:pPr lvl="5"/>
            <a:r>
              <a:rPr lang="en-US" noProof="0"/>
              <a:t>6</a:t>
            </a:r>
          </a:p>
        </p:txBody>
      </p:sp>
    </p:spTree>
    <p:extLst>
      <p:ext uri="{BB962C8B-B14F-4D97-AF65-F5344CB8AC3E}">
        <p14:creationId xmlns:p14="http://schemas.microsoft.com/office/powerpoint/2010/main" val="18581726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ummary 15">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936B6C2-EC6B-4E03-AEBD-78E64C25EE76}"/>
              </a:ext>
            </a:extLst>
          </p:cNvPr>
          <p:cNvSpPr>
            <a:spLocks noGrp="1"/>
          </p:cNvSpPr>
          <p:nvPr>
            <p:ph type="pic" sz="quarter" idx="10"/>
          </p:nvPr>
        </p:nvSpPr>
        <p:spPr>
          <a:xfrm>
            <a:off x="3720851" y="1859684"/>
            <a:ext cx="4752750" cy="4250256"/>
          </a:xfrm>
          <a:custGeom>
            <a:avLst/>
            <a:gdLst>
              <a:gd name="connsiteX0" fmla="*/ 2874916 w 9503025"/>
              <a:gd name="connsiteY0" fmla="*/ 0 h 8500512"/>
              <a:gd name="connsiteX1" fmla="*/ 6628110 w 9503025"/>
              <a:gd name="connsiteY1" fmla="*/ 0 h 8500512"/>
              <a:gd name="connsiteX2" fmla="*/ 7490462 w 9503025"/>
              <a:gd name="connsiteY2" fmla="*/ 504642 h 8500512"/>
              <a:gd name="connsiteX3" fmla="*/ 9367058 w 9503025"/>
              <a:gd name="connsiteY3" fmla="*/ 3752964 h 8500512"/>
              <a:gd name="connsiteX4" fmla="*/ 9367058 w 9503025"/>
              <a:gd name="connsiteY4" fmla="*/ 4747548 h 8500512"/>
              <a:gd name="connsiteX5" fmla="*/ 7490462 w 9503025"/>
              <a:gd name="connsiteY5" fmla="*/ 7995871 h 8500512"/>
              <a:gd name="connsiteX6" fmla="*/ 6628110 w 9503025"/>
              <a:gd name="connsiteY6" fmla="*/ 8500512 h 8500512"/>
              <a:gd name="connsiteX7" fmla="*/ 2874916 w 9503025"/>
              <a:gd name="connsiteY7" fmla="*/ 8500512 h 8500512"/>
              <a:gd name="connsiteX8" fmla="*/ 2012564 w 9503025"/>
              <a:gd name="connsiteY8" fmla="*/ 7995871 h 8500512"/>
              <a:gd name="connsiteX9" fmla="*/ 135968 w 9503025"/>
              <a:gd name="connsiteY9" fmla="*/ 4747548 h 8500512"/>
              <a:gd name="connsiteX10" fmla="*/ 135968 w 9503025"/>
              <a:gd name="connsiteY10" fmla="*/ 3752964 h 8500512"/>
              <a:gd name="connsiteX11" fmla="*/ 2012564 w 9503025"/>
              <a:gd name="connsiteY11" fmla="*/ 504642 h 8500512"/>
              <a:gd name="connsiteX12" fmla="*/ 2874916 w 9503025"/>
              <a:gd name="connsiteY12" fmla="*/ 0 h 850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03025" h="8500512">
                <a:moveTo>
                  <a:pt x="2874916" y="0"/>
                </a:moveTo>
                <a:lnTo>
                  <a:pt x="6628110" y="0"/>
                </a:lnTo>
                <a:cubicBezTo>
                  <a:pt x="6980890" y="0"/>
                  <a:pt x="7309172" y="191078"/>
                  <a:pt x="7490462" y="504642"/>
                </a:cubicBezTo>
                <a:lnTo>
                  <a:pt x="9367058" y="3752964"/>
                </a:lnTo>
                <a:cubicBezTo>
                  <a:pt x="9548348" y="4056729"/>
                  <a:pt x="9548348" y="4443784"/>
                  <a:pt x="9367058" y="4747548"/>
                </a:cubicBezTo>
                <a:lnTo>
                  <a:pt x="7490462" y="7995871"/>
                </a:lnTo>
                <a:cubicBezTo>
                  <a:pt x="7309172" y="8304535"/>
                  <a:pt x="6980890" y="8500512"/>
                  <a:pt x="6628110" y="8500512"/>
                </a:cubicBezTo>
                <a:lnTo>
                  <a:pt x="2874916" y="8500512"/>
                </a:lnTo>
                <a:cubicBezTo>
                  <a:pt x="2517236" y="8500512"/>
                  <a:pt x="2184054" y="8304535"/>
                  <a:pt x="2012564" y="7995871"/>
                </a:cubicBezTo>
                <a:lnTo>
                  <a:pt x="135968" y="4747548"/>
                </a:lnTo>
                <a:cubicBezTo>
                  <a:pt x="-45322" y="4443784"/>
                  <a:pt x="-45322" y="4056729"/>
                  <a:pt x="135968" y="3752964"/>
                </a:cubicBezTo>
                <a:lnTo>
                  <a:pt x="2012564" y="504642"/>
                </a:lnTo>
                <a:cubicBezTo>
                  <a:pt x="2184054" y="191078"/>
                  <a:pt x="2517236" y="0"/>
                  <a:pt x="2874916" y="0"/>
                </a:cubicBez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6176204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aster Title: V2">
    <p:spTree>
      <p:nvGrpSpPr>
        <p:cNvPr id="1" name=""/>
        <p:cNvGrpSpPr/>
        <p:nvPr/>
      </p:nvGrpSpPr>
      <p:grpSpPr>
        <a:xfrm>
          <a:off x="0" y="0"/>
          <a:ext cx="0" cy="0"/>
          <a:chOff x="0" y="0"/>
          <a:chExt cx="0" cy="0"/>
        </a:xfrm>
      </p:grpSpPr>
      <p:pic>
        <p:nvPicPr>
          <p:cNvPr id="10" name="Bild 12"/>
          <p:cNvPicPr>
            <a:picLocks noChangeAspect="1"/>
          </p:cNvPicPr>
          <p:nvPr userDrawn="1"/>
        </p:nvPicPr>
        <p:blipFill>
          <a:blip r:embed="rId2">
            <a:alphaModFix amt="30000"/>
          </a:blip>
          <a:stretch>
            <a:fillRect/>
          </a:stretch>
        </p:blipFill>
        <p:spPr>
          <a:xfrm>
            <a:off x="5419725" y="1130968"/>
            <a:ext cx="6676600" cy="5938818"/>
          </a:xfrm>
          <a:prstGeom prst="rect">
            <a:avLst/>
          </a:prstGeom>
        </p:spPr>
      </p:pic>
      <p:sp>
        <p:nvSpPr>
          <p:cNvPr id="7" name="Rectangle 2"/>
          <p:cNvSpPr>
            <a:spLocks noGrp="1" noChangeArrowheads="1"/>
          </p:cNvSpPr>
          <p:nvPr>
            <p:ph type="ctrTitle" hasCustomPrompt="1"/>
          </p:nvPr>
        </p:nvSpPr>
        <p:spPr>
          <a:xfrm>
            <a:off x="1420237" y="3958989"/>
            <a:ext cx="10050913" cy="1011238"/>
          </a:xfrm>
        </p:spPr>
        <p:txBody>
          <a:bodyPr bIns="0"/>
          <a:lstStyle>
            <a:lvl1pPr>
              <a:defRPr sz="3500">
                <a:solidFill>
                  <a:schemeClr val="tx1"/>
                </a:solidFill>
                <a:latin typeface="Arial"/>
                <a:cs typeface="Arial"/>
              </a:defRPr>
            </a:lvl1pPr>
          </a:lstStyle>
          <a:p>
            <a:pPr lvl="0"/>
            <a:r>
              <a:rPr lang="en-US" noProof="0"/>
              <a:t>Master Title: Version 2</a:t>
            </a:r>
          </a:p>
        </p:txBody>
      </p:sp>
      <p:sp>
        <p:nvSpPr>
          <p:cNvPr id="8" name="Rectangle 3"/>
          <p:cNvSpPr>
            <a:spLocks noGrp="1" noChangeArrowheads="1"/>
          </p:cNvSpPr>
          <p:nvPr>
            <p:ph type="subTitle" idx="1" hasCustomPrompt="1"/>
          </p:nvPr>
        </p:nvSpPr>
        <p:spPr>
          <a:xfrm>
            <a:off x="1420437" y="5131316"/>
            <a:ext cx="10052948"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a:t>Name of the contributor</a:t>
            </a:r>
          </a:p>
          <a:p>
            <a:pPr lvl="0"/>
            <a:r>
              <a:rPr lang="en-US" noProof="0"/>
              <a:t>Name of the event, venue, 00 Month 2012</a:t>
            </a:r>
          </a:p>
        </p:txBody>
      </p:sp>
    </p:spTree>
    <p:extLst>
      <p:ext uri="{BB962C8B-B14F-4D97-AF65-F5344CB8AC3E}">
        <p14:creationId xmlns:p14="http://schemas.microsoft.com/office/powerpoint/2010/main" val="3752270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p:txBody>
          <a:bodyPr/>
          <a:lstStyle/>
          <a:p>
            <a:pPr>
              <a:defRPr/>
            </a:pPr>
            <a:endParaRPr lang="en-US"/>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
        <p:nvSpPr>
          <p:cNvPr id="6" name="Inhaltsplatzhalter 5"/>
          <p:cNvSpPr>
            <a:spLocks noGrp="1"/>
          </p:cNvSpPr>
          <p:nvPr>
            <p:ph sz="quarter" idx="12" hasCustomPrompt="1"/>
          </p:nvPr>
        </p:nvSpPr>
        <p:spPr>
          <a:xfrm>
            <a:off x="431800" y="3716338"/>
            <a:ext cx="113284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err="1"/>
              <a:t>Textmaster</a:t>
            </a:r>
            <a:endParaRPr lang="en-US" noProof="0"/>
          </a:p>
        </p:txBody>
      </p:sp>
      <p:sp>
        <p:nvSpPr>
          <p:cNvPr id="7" name="Bildplatzhalter 6"/>
          <p:cNvSpPr>
            <a:spLocks noGrp="1"/>
          </p:cNvSpPr>
          <p:nvPr>
            <p:ph type="pic" sz="quarter" idx="13" hasCustomPrompt="1"/>
          </p:nvPr>
        </p:nvSpPr>
        <p:spPr>
          <a:xfrm>
            <a:off x="431800" y="1268413"/>
            <a:ext cx="11328400" cy="2305050"/>
          </a:xfrm>
        </p:spPr>
        <p:txBody>
          <a:bodyPr/>
          <a:lstStyle/>
          <a:p>
            <a:r>
              <a:rPr lang="en-US" noProof="0"/>
              <a:t>Images</a:t>
            </a:r>
          </a:p>
        </p:txBody>
      </p:sp>
    </p:spTree>
    <p:extLst>
      <p:ext uri="{BB962C8B-B14F-4D97-AF65-F5344CB8AC3E}">
        <p14:creationId xmlns:p14="http://schemas.microsoft.com/office/powerpoint/2010/main" val="2089624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p:txBody>
          <a:bodyPr/>
          <a:lstStyle/>
          <a:p>
            <a:pPr>
              <a:defRPr/>
            </a:pPr>
            <a:endParaRPr lang="en-US"/>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
        <p:nvSpPr>
          <p:cNvPr id="6" name="Inhaltsplatzhalter 5"/>
          <p:cNvSpPr>
            <a:spLocks noGrp="1"/>
          </p:cNvSpPr>
          <p:nvPr>
            <p:ph sz="quarter" idx="12" hasCustomPrompt="1"/>
          </p:nvPr>
        </p:nvSpPr>
        <p:spPr>
          <a:xfrm>
            <a:off x="431802" y="1268413"/>
            <a:ext cx="5568949"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err="1"/>
              <a:t>Textmaster</a:t>
            </a:r>
            <a:endParaRPr lang="en-US" noProof="0"/>
          </a:p>
        </p:txBody>
      </p:sp>
      <p:sp>
        <p:nvSpPr>
          <p:cNvPr id="7" name="Bildplatzhalter 6"/>
          <p:cNvSpPr>
            <a:spLocks noGrp="1"/>
          </p:cNvSpPr>
          <p:nvPr>
            <p:ph type="pic" sz="quarter" idx="13" hasCustomPrompt="1"/>
          </p:nvPr>
        </p:nvSpPr>
        <p:spPr>
          <a:xfrm>
            <a:off x="6191251" y="1268413"/>
            <a:ext cx="5568949" cy="4752975"/>
          </a:xfrm>
        </p:spPr>
        <p:txBody>
          <a:bodyPr/>
          <a:lstStyle/>
          <a:p>
            <a:r>
              <a:rPr lang="en-US" noProof="0"/>
              <a:t>Images</a:t>
            </a:r>
          </a:p>
        </p:txBody>
      </p:sp>
    </p:spTree>
    <p:extLst>
      <p:ext uri="{BB962C8B-B14F-4D97-AF65-F5344CB8AC3E}">
        <p14:creationId xmlns:p14="http://schemas.microsoft.com/office/powerpoint/2010/main" val="2541923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p:txBody>
          <a:bodyPr/>
          <a:lstStyle/>
          <a:p>
            <a:pPr>
              <a:defRPr/>
            </a:pPr>
            <a:endParaRPr lang="en-US"/>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Tree>
    <p:extLst>
      <p:ext uri="{BB962C8B-B14F-4D97-AF65-F5344CB8AC3E}">
        <p14:creationId xmlns:p14="http://schemas.microsoft.com/office/powerpoint/2010/main" val="32154799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12192000" cy="136358"/>
          </a:xfrm>
          <a:prstGeom prst="rect">
            <a:avLst/>
          </a:prstGeom>
          <a:noFill/>
        </p:spPr>
      </p:pic>
      <p:sp>
        <p:nvSpPr>
          <p:cNvPr id="13" name="Rectangle 12"/>
          <p:cNvSpPr/>
          <p:nvPr userDrawn="1"/>
        </p:nvSpPr>
        <p:spPr>
          <a:xfrm>
            <a:off x="0" y="1283371"/>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sp>
        <p:nvSpPr>
          <p:cNvPr id="11" name="Rectangle 10"/>
          <p:cNvSpPr/>
          <p:nvPr userDrawn="1"/>
        </p:nvSpPr>
        <p:spPr>
          <a:xfrm>
            <a:off x="0" y="6288505"/>
            <a:ext cx="12192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2"/>
          <p:cNvSpPr>
            <a:spLocks noGrp="1" noChangeArrowheads="1"/>
          </p:cNvSpPr>
          <p:nvPr>
            <p:ph type="ctrTitle" hasCustomPrompt="1"/>
          </p:nvPr>
        </p:nvSpPr>
        <p:spPr>
          <a:xfrm>
            <a:off x="6374062" y="2986248"/>
            <a:ext cx="4465948" cy="1011238"/>
          </a:xfrm>
        </p:spPr>
        <p:txBody>
          <a:bodyPr bIns="0"/>
          <a:lstStyle>
            <a:lvl1pPr>
              <a:defRPr sz="3500">
                <a:solidFill>
                  <a:srgbClr val="002345"/>
                </a:solidFill>
                <a:latin typeface="Arial"/>
                <a:cs typeface="Arial"/>
              </a:defRPr>
            </a:lvl1pPr>
          </a:lstStyle>
          <a:p>
            <a:pPr lvl="0"/>
            <a:r>
              <a:rPr lang="en-US" noProof="0"/>
              <a:t>Thank you</a:t>
            </a:r>
          </a:p>
        </p:txBody>
      </p:sp>
      <p:sp>
        <p:nvSpPr>
          <p:cNvPr id="6" name="Rectangle 3"/>
          <p:cNvSpPr>
            <a:spLocks noGrp="1" noChangeArrowheads="1"/>
          </p:cNvSpPr>
          <p:nvPr>
            <p:ph type="subTitle" idx="1" hasCustomPrompt="1"/>
          </p:nvPr>
        </p:nvSpPr>
        <p:spPr>
          <a:xfrm>
            <a:off x="6374063" y="4026716"/>
            <a:ext cx="4521539"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a:t>World Bank Group</a:t>
            </a:r>
          </a:p>
          <a:p>
            <a:pPr lvl="0"/>
            <a:r>
              <a:rPr lang="en-US" noProof="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a:t>Address Line 1</a:t>
            </a:r>
          </a:p>
          <a:p>
            <a:pPr lvl="0"/>
            <a:r>
              <a:rPr lang="en-US" noProof="0"/>
              <a:t>City ABC</a:t>
            </a:r>
          </a:p>
          <a:p>
            <a:pPr lvl="0"/>
            <a:r>
              <a:rPr lang="en-US" noProof="0"/>
              <a:t>State DEFG</a:t>
            </a:r>
          </a:p>
        </p:txBody>
      </p:sp>
      <p:sp>
        <p:nvSpPr>
          <p:cNvPr id="8" name="Rectangle 7"/>
          <p:cNvSpPr/>
          <p:nvPr userDrawn="1"/>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sp>
        <p:nvSpPr>
          <p:cNvPr id="9" name="Rectangle 8"/>
          <p:cNvSpPr/>
          <p:nvPr userDrawn="1"/>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sp>
        <p:nvSpPr>
          <p:cNvPr id="12" name="Rectangle 11"/>
          <p:cNvSpPr/>
          <p:nvPr userDrawn="1"/>
        </p:nvSpPr>
        <p:spPr>
          <a:xfrm>
            <a:off x="0" y="3858768"/>
            <a:ext cx="5839968"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81563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2"/>
            <a:ext cx="1352549"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7" name="Freeform 1683"/>
          <p:cNvSpPr>
            <a:spLocks/>
          </p:cNvSpPr>
          <p:nvPr/>
        </p:nvSpPr>
        <p:spPr bwMode="auto">
          <a:xfrm flipH="1">
            <a:off x="9880600" y="3176"/>
            <a:ext cx="950384"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24" name="Title 323"/>
          <p:cNvSpPr>
            <a:spLocks noGrp="1"/>
          </p:cNvSpPr>
          <p:nvPr>
            <p:ph type="title"/>
          </p:nvPr>
        </p:nvSpPr>
        <p:spPr>
          <a:xfrm>
            <a:off x="475914"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75913"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801">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endParaRPr lang="en-US"/>
          </a:p>
        </p:txBody>
      </p:sp>
      <p:sp>
        <p:nvSpPr>
          <p:cNvPr id="9" name="Slide Number Placeholder 2"/>
          <p:cNvSpPr>
            <a:spLocks noGrp="1"/>
          </p:cNvSpPr>
          <p:nvPr>
            <p:ph type="sldNum" sz="quarter" idx="16"/>
          </p:nvPr>
        </p:nvSpPr>
        <p:spPr/>
        <p:txBody>
          <a:bodyPr/>
          <a:lstStyle>
            <a:lvl1pPr>
              <a:defRPr/>
            </a:lvl1pPr>
          </a:lstStyle>
          <a:p>
            <a:pPr>
              <a:defRPr/>
            </a:pPr>
            <a:fld id="{DFC1C18E-8112-44C9-8E4C-CF774C0B2D18}" type="slidenum">
              <a:rPr lang="en-US"/>
              <a:pPr>
                <a:defRPr/>
              </a:pPr>
              <a:t>‹#›</a:t>
            </a:fld>
            <a:endParaRPr lang="en-US"/>
          </a:p>
        </p:txBody>
      </p:sp>
      <p:pic>
        <p:nvPicPr>
          <p:cNvPr id="10" name="Picture 9" descr="A close up of a sign&#10;&#10;Description generated with very high confidence">
            <a:extLst>
              <a:ext uri="{FF2B5EF4-FFF2-40B4-BE49-F238E27FC236}">
                <a16:creationId xmlns:a16="http://schemas.microsoft.com/office/drawing/2014/main" id="{67472FD0-599A-43F6-8FE7-8783B5CA91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9853" y="6320595"/>
            <a:ext cx="3092201" cy="471560"/>
          </a:xfrm>
          <a:prstGeom prst="rect">
            <a:avLst/>
          </a:prstGeom>
        </p:spPr>
      </p:pic>
    </p:spTree>
    <p:extLst>
      <p:ext uri="{BB962C8B-B14F-4D97-AF65-F5344CB8AC3E}">
        <p14:creationId xmlns:p14="http://schemas.microsoft.com/office/powerpoint/2010/main" val="2619682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losing Slide: V2">
    <p:spTree>
      <p:nvGrpSpPr>
        <p:cNvPr id="1" name=""/>
        <p:cNvGrpSpPr/>
        <p:nvPr/>
      </p:nvGrpSpPr>
      <p:grpSpPr>
        <a:xfrm>
          <a:off x="0" y="0"/>
          <a:ext cx="0" cy="0"/>
          <a:chOff x="0" y="0"/>
          <a:chExt cx="0" cy="0"/>
        </a:xfrm>
      </p:grpSpPr>
      <p:sp>
        <p:nvSpPr>
          <p:cNvPr id="13" name="Rechteck 12"/>
          <p:cNvSpPr/>
          <p:nvPr userDrawn="1"/>
        </p:nvSpPr>
        <p:spPr>
          <a:xfrm>
            <a:off x="0" y="1278000"/>
            <a:ext cx="12192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pic>
        <p:nvPicPr>
          <p:cNvPr id="14" name="Bild 13"/>
          <p:cNvPicPr>
            <a:picLocks noChangeAspect="1"/>
          </p:cNvPicPr>
          <p:nvPr userDrawn="1"/>
        </p:nvPicPr>
        <p:blipFill>
          <a:blip r:embed="rId2">
            <a:alphaModFix amt="30000"/>
          </a:blip>
          <a:stretch>
            <a:fillRect/>
          </a:stretch>
        </p:blipFill>
        <p:spPr>
          <a:xfrm>
            <a:off x="4079776" y="1057374"/>
            <a:ext cx="8016549" cy="6012412"/>
          </a:xfrm>
          <a:prstGeom prst="rect">
            <a:avLst/>
          </a:prstGeom>
        </p:spPr>
      </p:pic>
      <p:sp>
        <p:nvSpPr>
          <p:cNvPr id="7" name="Rectangle 2"/>
          <p:cNvSpPr>
            <a:spLocks noGrp="1" noChangeArrowheads="1"/>
          </p:cNvSpPr>
          <p:nvPr>
            <p:ph type="ctrTitle" hasCustomPrompt="1"/>
          </p:nvPr>
        </p:nvSpPr>
        <p:spPr>
          <a:xfrm>
            <a:off x="1537067" y="1272561"/>
            <a:ext cx="9356419" cy="1011238"/>
          </a:xfrm>
        </p:spPr>
        <p:txBody>
          <a:bodyPr bIns="0"/>
          <a:lstStyle>
            <a:lvl1pPr>
              <a:defRPr sz="3500">
                <a:solidFill>
                  <a:schemeClr val="tx1"/>
                </a:solidFill>
                <a:latin typeface="Arial"/>
                <a:cs typeface="Arial"/>
              </a:defRPr>
            </a:lvl1pPr>
          </a:lstStyle>
          <a:p>
            <a:pPr lvl="0"/>
            <a:r>
              <a:rPr lang="en-US" noProof="0"/>
              <a:t>Thank you</a:t>
            </a:r>
          </a:p>
        </p:txBody>
      </p:sp>
      <p:sp>
        <p:nvSpPr>
          <p:cNvPr id="8" name="Rectangle 3"/>
          <p:cNvSpPr>
            <a:spLocks noGrp="1" noChangeArrowheads="1"/>
          </p:cNvSpPr>
          <p:nvPr>
            <p:ph type="subTitle" idx="1" hasCustomPrompt="1"/>
          </p:nvPr>
        </p:nvSpPr>
        <p:spPr>
          <a:xfrm>
            <a:off x="1537291" y="4026716"/>
            <a:ext cx="9358312"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a:t>World Bank Group</a:t>
            </a:r>
          </a:p>
          <a:p>
            <a:pPr lvl="0"/>
            <a:r>
              <a:rPr lang="en-US" noProof="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a:t>Address Line 1</a:t>
            </a:r>
          </a:p>
          <a:p>
            <a:pPr lvl="0"/>
            <a:r>
              <a:rPr lang="en-US" noProof="0"/>
              <a:t>City ABC</a:t>
            </a:r>
          </a:p>
          <a:p>
            <a:pPr lvl="0"/>
            <a:r>
              <a:rPr lang="en-US" noProof="0"/>
              <a:t>State DEFG</a:t>
            </a:r>
          </a:p>
        </p:txBody>
      </p:sp>
    </p:spTree>
    <p:extLst>
      <p:ext uri="{BB962C8B-B14F-4D97-AF65-F5344CB8AC3E}">
        <p14:creationId xmlns:p14="http://schemas.microsoft.com/office/powerpoint/2010/main" val="2396073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306743"/>
            <a:ext cx="4014520" cy="5616076"/>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910668" y="295617"/>
            <a:ext cx="6942667" cy="5592567"/>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801">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pPr>
              <a:defRPr/>
            </a:pPr>
            <a:fld id="{A3D7E47E-82CB-46E9-AB40-EFD9F2BF8BBD}"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pic>
        <p:nvPicPr>
          <p:cNvPr id="8" name="Picture 7" descr="A close up of a sign&#10;&#10;Description generated with very high confidence">
            <a:extLst>
              <a:ext uri="{FF2B5EF4-FFF2-40B4-BE49-F238E27FC236}">
                <a16:creationId xmlns:a16="http://schemas.microsoft.com/office/drawing/2014/main" id="{2A011ACA-1FBB-4621-A5A2-08CF6C584A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9853" y="6326606"/>
            <a:ext cx="3092201" cy="471560"/>
          </a:xfrm>
          <a:prstGeom prst="rect">
            <a:avLst/>
          </a:prstGeom>
        </p:spPr>
      </p:pic>
    </p:spTree>
    <p:extLst>
      <p:ext uri="{BB962C8B-B14F-4D97-AF65-F5344CB8AC3E}">
        <p14:creationId xmlns:p14="http://schemas.microsoft.com/office/powerpoint/2010/main" val="15309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8"/>
            <a:ext cx="11377423" cy="461819"/>
          </a:xfrm>
        </p:spPr>
        <p:txBody>
          <a:bodyPr/>
          <a:lstStyle>
            <a:lvl1pPr>
              <a:defRPr sz="220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8" y="983838"/>
            <a:ext cx="6942667"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801">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pPr>
              <a:defRPr/>
            </a:pPr>
            <a:fld id="{DD6BCB01-0F55-471E-BD18-BD427D626914}"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pic>
        <p:nvPicPr>
          <p:cNvPr id="9" name="Picture 8" descr="A close up of a sign&#10;&#10;Description generated with very high confidence">
            <a:extLst>
              <a:ext uri="{FF2B5EF4-FFF2-40B4-BE49-F238E27FC236}">
                <a16:creationId xmlns:a16="http://schemas.microsoft.com/office/drawing/2014/main" id="{58D6C4DA-61A5-41D6-AA27-E94B8ABC35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9853" y="6356351"/>
            <a:ext cx="3092201" cy="471560"/>
          </a:xfrm>
          <a:prstGeom prst="rect">
            <a:avLst/>
          </a:prstGeom>
        </p:spPr>
      </p:pic>
    </p:spTree>
    <p:extLst>
      <p:ext uri="{BB962C8B-B14F-4D97-AF65-F5344CB8AC3E}">
        <p14:creationId xmlns:p14="http://schemas.microsoft.com/office/powerpoint/2010/main" val="408576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427791" y="288638"/>
            <a:ext cx="11425544" cy="461819"/>
          </a:xfrm>
        </p:spPr>
        <p:txBody>
          <a:bodyPr/>
          <a:lstStyle>
            <a:lvl1pPr>
              <a:defRPr sz="220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830457" y="1443791"/>
            <a:ext cx="7076351"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801">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428126" y="1003049"/>
            <a:ext cx="4117137"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4830235" y="976314"/>
            <a:ext cx="7058749"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FCFBBB3D-EC26-4021-A91A-0988ED20D4A8}" type="slidenum">
              <a:rPr lang="en-US"/>
              <a:pPr>
                <a:defRPr/>
              </a:pPr>
              <a:t>‹#›</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pic>
        <p:nvPicPr>
          <p:cNvPr id="10" name="Picture 9" descr="A close up of a sign&#10;&#10;Description generated with very high confidence">
            <a:extLst>
              <a:ext uri="{FF2B5EF4-FFF2-40B4-BE49-F238E27FC236}">
                <a16:creationId xmlns:a16="http://schemas.microsoft.com/office/drawing/2014/main" id="{892E8999-00D0-45D3-BB3A-1E1C7FFF9E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9853" y="6333584"/>
            <a:ext cx="3092201" cy="471560"/>
          </a:xfrm>
          <a:prstGeom prst="rect">
            <a:avLst/>
          </a:prstGeom>
        </p:spPr>
      </p:pic>
    </p:spTree>
    <p:extLst>
      <p:ext uri="{BB962C8B-B14F-4D97-AF65-F5344CB8AC3E}">
        <p14:creationId xmlns:p14="http://schemas.microsoft.com/office/powerpoint/2010/main" val="338287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6"/>
            <a:ext cx="11213472" cy="983693"/>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475914" y="1788584"/>
            <a:ext cx="5511031" cy="4399780"/>
          </a:xfrm>
        </p:spPr>
        <p:txBody>
          <a:bodyPr lIns="182880" rIns="182880" anchor="ctr"/>
          <a:lstStyle>
            <a:lvl1pPr marL="0" marR="0" indent="0" algn="l" defTabSz="914428"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1"/>
            <a:ext cx="5510784" cy="4402163"/>
          </a:xfrm>
        </p:spPr>
        <p:txBody>
          <a:bodyPr lIns="182880" rIns="182880" anchor="ctr"/>
          <a:lstStyle>
            <a:lvl1pPr marL="0" marR="0" indent="0" algn="l" defTabSz="914428"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4" y="1429562"/>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1"/>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45678AF9-EFA8-4F27-A1D7-73D3987F8ED0}" type="slidenum">
              <a:rPr lang="en-US"/>
              <a:pPr>
                <a:defRPr/>
              </a:pPr>
              <a:t>‹#›</a:t>
            </a:fld>
            <a:endParaRPr lang="en-US"/>
          </a:p>
        </p:txBody>
      </p:sp>
      <p:sp>
        <p:nvSpPr>
          <p:cNvPr id="10" name="Footer Placeholder 4"/>
          <p:cNvSpPr>
            <a:spLocks noGrp="1"/>
          </p:cNvSpPr>
          <p:nvPr>
            <p:ph type="ftr" sz="quarter" idx="16"/>
          </p:nvPr>
        </p:nvSpPr>
        <p:spPr/>
        <p:txBody>
          <a:bodyPr/>
          <a:lstStyle>
            <a:lvl1pPr>
              <a:defRPr/>
            </a:lvl1pPr>
          </a:lstStyle>
          <a:p>
            <a:pPr>
              <a:defRPr/>
            </a:pPr>
            <a:endParaRPr lang="en-US"/>
          </a:p>
        </p:txBody>
      </p:sp>
      <p:pic>
        <p:nvPicPr>
          <p:cNvPr id="11" name="Picture 10" descr="A close up of a sign&#10;&#10;Description generated with very high confidence">
            <a:extLst>
              <a:ext uri="{FF2B5EF4-FFF2-40B4-BE49-F238E27FC236}">
                <a16:creationId xmlns:a16="http://schemas.microsoft.com/office/drawing/2014/main" id="{67E6610E-FE40-44B9-AE2A-1D0B9AFB50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9853" y="6356351"/>
            <a:ext cx="3092201" cy="471560"/>
          </a:xfrm>
          <a:prstGeom prst="rect">
            <a:avLst/>
          </a:prstGeom>
        </p:spPr>
      </p:pic>
    </p:spTree>
    <p:extLst>
      <p:ext uri="{BB962C8B-B14F-4D97-AF65-F5344CB8AC3E}">
        <p14:creationId xmlns:p14="http://schemas.microsoft.com/office/powerpoint/2010/main" val="258505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0919884" y="6323015"/>
            <a:ext cx="465667"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800"/>
          </a:p>
        </p:txBody>
      </p:sp>
      <p:sp>
        <p:nvSpPr>
          <p:cNvPr id="2051" name="Freeform 85"/>
          <p:cNvSpPr>
            <a:spLocks/>
          </p:cNvSpPr>
          <p:nvPr/>
        </p:nvSpPr>
        <p:spPr bwMode="auto">
          <a:xfrm flipH="1">
            <a:off x="11394017" y="6146801"/>
            <a:ext cx="328083"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800"/>
          </a:p>
        </p:txBody>
      </p:sp>
      <p:sp>
        <p:nvSpPr>
          <p:cNvPr id="2052" name="Rectangle 2"/>
          <p:cNvSpPr>
            <a:spLocks noGrp="1" noChangeArrowheads="1"/>
          </p:cNvSpPr>
          <p:nvPr>
            <p:ph type="title"/>
          </p:nvPr>
        </p:nvSpPr>
        <p:spPr bwMode="auto">
          <a:xfrm>
            <a:off x="476253"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3"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2054" name="TextBox 7"/>
          <p:cNvSpPr txBox="1">
            <a:spLocks noChangeArrowheads="1"/>
          </p:cNvSpPr>
          <p:nvPr/>
        </p:nvSpPr>
        <p:spPr bwMode="auto">
          <a:xfrm>
            <a:off x="11578169"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sp>
        <p:nvSpPr>
          <p:cNvPr id="4" name="Slide Number Placeholder 3"/>
          <p:cNvSpPr>
            <a:spLocks noGrp="1"/>
          </p:cNvSpPr>
          <p:nvPr>
            <p:ph type="sldNum" sz="quarter" idx="4"/>
          </p:nvPr>
        </p:nvSpPr>
        <p:spPr>
          <a:xfrm>
            <a:off x="480484" y="6356352"/>
            <a:ext cx="423333"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fld id="{AB42CA5D-8799-4AF9-9A7F-22344C2B4031}" type="slidenum">
              <a:rPr lang="en-US"/>
              <a:pPr>
                <a:defRPr/>
              </a:pPr>
              <a:t>‹#›</a:t>
            </a:fld>
            <a:endParaRPr lang="en-US"/>
          </a:p>
        </p:txBody>
      </p:sp>
      <p:sp>
        <p:nvSpPr>
          <p:cNvPr id="5" name="Footer Placeholder 4"/>
          <p:cNvSpPr>
            <a:spLocks noGrp="1"/>
          </p:cNvSpPr>
          <p:nvPr>
            <p:ph type="ftr" sz="quarter" idx="3"/>
          </p:nvPr>
        </p:nvSpPr>
        <p:spPr>
          <a:xfrm>
            <a:off x="988486" y="6356352"/>
            <a:ext cx="7886700"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endParaRPr lang="en-US"/>
          </a:p>
        </p:txBody>
      </p:sp>
    </p:spTree>
    <p:extLst>
      <p:ext uri="{BB962C8B-B14F-4D97-AF65-F5344CB8AC3E}">
        <p14:creationId xmlns:p14="http://schemas.microsoft.com/office/powerpoint/2010/main" val="256455223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3" r:id="rId24"/>
    <p:sldLayoutId id="2147483714" r:id="rId25"/>
  </p:sldLayoutIdLst>
  <p:hf hdr="0" ftr="0" dt="0"/>
  <p:txStyles>
    <p:titleStyle>
      <a:lvl1pPr algn="l" rtl="0" eaLnBrk="0" fontAlgn="base" hangingPunct="0">
        <a:spcBef>
          <a:spcPct val="0"/>
        </a:spcBef>
        <a:spcAft>
          <a:spcPct val="0"/>
        </a:spcAft>
        <a:buFont typeface="Arial"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5pPr>
      <a:lvl6pPr marL="457214" algn="ctr" rtl="0" fontAlgn="base">
        <a:spcBef>
          <a:spcPct val="0"/>
        </a:spcBef>
        <a:spcAft>
          <a:spcPct val="0"/>
        </a:spcAft>
        <a:defRPr sz="2600" b="1">
          <a:solidFill>
            <a:srgbClr val="014C6D"/>
          </a:solidFill>
          <a:latin typeface="Trebuchet MS" pitchFamily="34" charset="0"/>
        </a:defRPr>
      </a:lvl6pPr>
      <a:lvl7pPr marL="914428" algn="ctr" rtl="0" fontAlgn="base">
        <a:spcBef>
          <a:spcPct val="0"/>
        </a:spcBef>
        <a:spcAft>
          <a:spcPct val="0"/>
        </a:spcAft>
        <a:defRPr sz="2600" b="1">
          <a:solidFill>
            <a:srgbClr val="014C6D"/>
          </a:solidFill>
          <a:latin typeface="Trebuchet MS" pitchFamily="34" charset="0"/>
        </a:defRPr>
      </a:lvl7pPr>
      <a:lvl8pPr marL="1371643" algn="ctr" rtl="0" fontAlgn="base">
        <a:spcBef>
          <a:spcPct val="0"/>
        </a:spcBef>
        <a:spcAft>
          <a:spcPct val="0"/>
        </a:spcAft>
        <a:defRPr sz="2600" b="1">
          <a:solidFill>
            <a:srgbClr val="014C6D"/>
          </a:solidFill>
          <a:latin typeface="Trebuchet MS" pitchFamily="34" charset="0"/>
        </a:defRPr>
      </a:lvl8pPr>
      <a:lvl9pPr marL="1828857" algn="ctr" rtl="0" fontAlgn="base">
        <a:spcBef>
          <a:spcPct val="0"/>
        </a:spcBef>
        <a:spcAft>
          <a:spcPct val="0"/>
        </a:spcAft>
        <a:defRPr sz="2600" b="1">
          <a:solidFill>
            <a:srgbClr val="014C6D"/>
          </a:solidFill>
          <a:latin typeface="Trebuchet MS" pitchFamily="34" charset="0"/>
        </a:defRPr>
      </a:lvl9pPr>
    </p:titleStyle>
    <p:bodyStyle>
      <a:lvl1pPr marL="342910" indent="-34291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9" indent="-285759"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9" indent="-285759"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76" indent="-285759"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7012" indent="-285759"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36" indent="-228608"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93" indent="-228608" algn="l" rtl="0" fontAlgn="base">
        <a:spcBef>
          <a:spcPct val="20000"/>
        </a:spcBef>
        <a:spcAft>
          <a:spcPct val="0"/>
        </a:spcAft>
        <a:buClr>
          <a:srgbClr val="00783C"/>
        </a:buClr>
        <a:buChar char="»"/>
        <a:defRPr sz="1600">
          <a:solidFill>
            <a:schemeClr val="tx1"/>
          </a:solidFill>
          <a:latin typeface="+mn-lt"/>
        </a:defRPr>
      </a:lvl7pPr>
      <a:lvl8pPr marL="3429107" indent="-228608" algn="l" rtl="0" fontAlgn="base">
        <a:spcBef>
          <a:spcPct val="20000"/>
        </a:spcBef>
        <a:spcAft>
          <a:spcPct val="0"/>
        </a:spcAft>
        <a:buClr>
          <a:srgbClr val="00783C"/>
        </a:buClr>
        <a:buChar char="»"/>
        <a:defRPr sz="1600">
          <a:solidFill>
            <a:schemeClr val="tx1"/>
          </a:solidFill>
          <a:latin typeface="+mn-lt"/>
        </a:defRPr>
      </a:lvl8pPr>
      <a:lvl9pPr marL="3886322" indent="-228608"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28" rtl="0" eaLnBrk="1" latinLnBrk="0" hangingPunct="1">
        <a:defRPr sz="1800" kern="1200">
          <a:solidFill>
            <a:schemeClr val="tx1"/>
          </a:solidFill>
          <a:latin typeface="+mn-lt"/>
          <a:ea typeface="+mn-ea"/>
          <a:cs typeface="+mn-cs"/>
        </a:defRPr>
      </a:lvl1pPr>
      <a:lvl2pPr marL="457214" algn="l" defTabSz="914428" rtl="0" eaLnBrk="1" latinLnBrk="0" hangingPunct="1">
        <a:defRPr sz="1800" kern="1200">
          <a:solidFill>
            <a:schemeClr val="tx1"/>
          </a:solidFill>
          <a:latin typeface="+mn-lt"/>
          <a:ea typeface="+mn-ea"/>
          <a:cs typeface="+mn-cs"/>
        </a:defRPr>
      </a:lvl2pPr>
      <a:lvl3pPr marL="914428" algn="l" defTabSz="914428" rtl="0" eaLnBrk="1" latinLnBrk="0" hangingPunct="1">
        <a:defRPr sz="1800" kern="1200">
          <a:solidFill>
            <a:schemeClr val="tx1"/>
          </a:solidFill>
          <a:latin typeface="+mn-lt"/>
          <a:ea typeface="+mn-ea"/>
          <a:cs typeface="+mn-cs"/>
        </a:defRPr>
      </a:lvl3pPr>
      <a:lvl4pPr marL="1371643" algn="l" defTabSz="914428" rtl="0" eaLnBrk="1" latinLnBrk="0" hangingPunct="1">
        <a:defRPr sz="1800" kern="1200">
          <a:solidFill>
            <a:schemeClr val="tx1"/>
          </a:solidFill>
          <a:latin typeface="+mn-lt"/>
          <a:ea typeface="+mn-ea"/>
          <a:cs typeface="+mn-cs"/>
        </a:defRPr>
      </a:lvl4pPr>
      <a:lvl5pPr marL="1828857" algn="l" defTabSz="914428" rtl="0" eaLnBrk="1" latinLnBrk="0" hangingPunct="1">
        <a:defRPr sz="1800" kern="1200">
          <a:solidFill>
            <a:schemeClr val="tx1"/>
          </a:solidFill>
          <a:latin typeface="+mn-lt"/>
          <a:ea typeface="+mn-ea"/>
          <a:cs typeface="+mn-cs"/>
        </a:defRPr>
      </a:lvl5pPr>
      <a:lvl6pPr marL="2286071" algn="l" defTabSz="914428" rtl="0" eaLnBrk="1" latinLnBrk="0" hangingPunct="1">
        <a:defRPr sz="1800" kern="1200">
          <a:solidFill>
            <a:schemeClr val="tx1"/>
          </a:solidFill>
          <a:latin typeface="+mn-lt"/>
          <a:ea typeface="+mn-ea"/>
          <a:cs typeface="+mn-cs"/>
        </a:defRPr>
      </a:lvl6pPr>
      <a:lvl7pPr marL="2743285" algn="l" defTabSz="914428" rtl="0" eaLnBrk="1" latinLnBrk="0" hangingPunct="1">
        <a:defRPr sz="1800" kern="1200">
          <a:solidFill>
            <a:schemeClr val="tx1"/>
          </a:solidFill>
          <a:latin typeface="+mn-lt"/>
          <a:ea typeface="+mn-ea"/>
          <a:cs typeface="+mn-cs"/>
        </a:defRPr>
      </a:lvl7pPr>
      <a:lvl8pPr marL="3200500" algn="l" defTabSz="914428" rtl="0" eaLnBrk="1" latinLnBrk="0" hangingPunct="1">
        <a:defRPr sz="1800" kern="1200">
          <a:solidFill>
            <a:schemeClr val="tx1"/>
          </a:solidFill>
          <a:latin typeface="+mn-lt"/>
          <a:ea typeface="+mn-ea"/>
          <a:cs typeface="+mn-cs"/>
        </a:defRPr>
      </a:lvl8pPr>
      <a:lvl9pPr marL="3657714" algn="l" defTabSz="91442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AB42CA5D-8799-4AF9-9A7F-22344C2B4031}" type="slidenum">
              <a:rPr lang="en-US" smtClean="0"/>
              <a:pPr>
                <a:defRPr/>
              </a:pPr>
              <a:t>‹#›</a:t>
            </a:fld>
            <a:endParaRPr lang="en-US"/>
          </a:p>
        </p:txBody>
      </p:sp>
      <p:pic>
        <p:nvPicPr>
          <p:cNvPr id="7" name="Picture 6">
            <a:extLst>
              <a:ext uri="{FF2B5EF4-FFF2-40B4-BE49-F238E27FC236}">
                <a16:creationId xmlns:a16="http://schemas.microsoft.com/office/drawing/2014/main" id="{91090814-0B00-9B81-7697-51EA53D9A40F}"/>
              </a:ext>
            </a:extLst>
          </p:cNvPr>
          <p:cNvPicPr/>
          <p:nvPr userDrawn="1"/>
        </p:nvPicPr>
        <p:blipFill rotWithShape="1">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t="14386" b="11063"/>
          <a:stretch/>
        </p:blipFill>
        <p:spPr bwMode="auto">
          <a:xfrm>
            <a:off x="76202" y="6198396"/>
            <a:ext cx="2257423" cy="542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327170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681" r:id="rId20"/>
    <p:sldLayoutId id="2147483660" r:id="rId21"/>
    <p:sldLayoutId id="2147483661" r:id="rId22"/>
    <p:sldLayoutId id="2147483659" r:id="rId23"/>
    <p:sldLayoutId id="2147483680" r:id="rId24"/>
    <p:sldLayoutId id="2147483663" r:id="rId25"/>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27.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sv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7.xml"/><Relationship Id="rId5" Type="http://schemas.openxmlformats.org/officeDocument/2006/relationships/image" Target="../media/image68.sv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27.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43.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9" name="Straight Connector 28">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36">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87" name="Rectangle 8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8" name="Rectangle 8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9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3" name="Isosceles Triangle 9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5" name="Isosceles Triangle 9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6" name="Freeform: Shape 95">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itle 22"/>
          <p:cNvSpPr>
            <a:spLocks noGrp="1"/>
          </p:cNvSpPr>
          <p:nvPr>
            <p:ph type="ctrTitle"/>
          </p:nvPr>
        </p:nvSpPr>
        <p:spPr>
          <a:xfrm>
            <a:off x="7114517" y="1197035"/>
            <a:ext cx="4612000" cy="3317937"/>
          </a:xfrm>
        </p:spPr>
        <p:txBody>
          <a:bodyPr vert="horz" lIns="91440" tIns="45720" rIns="91440" bIns="45720" rtlCol="0" anchor="ctr">
            <a:normAutofit fontScale="90000"/>
          </a:bodyPr>
          <a:lstStyle/>
          <a:p>
            <a:pPr>
              <a:lnSpc>
                <a:spcPct val="90000"/>
              </a:lnSpc>
            </a:pPr>
            <a:r>
              <a:rPr lang="en-US" sz="3200" b="1" dirty="0">
                <a:solidFill>
                  <a:srgbClr val="FFFFFF"/>
                </a:solidFill>
                <a:latin typeface="+mj-lt"/>
                <a:cs typeface="+mj-cs"/>
              </a:rPr>
              <a:t>Supporting Aging with Social Protection programs</a:t>
            </a:r>
            <a:br>
              <a:rPr lang="en-US" sz="1700" b="1" dirty="0">
                <a:solidFill>
                  <a:srgbClr val="FFFFFF"/>
                </a:solidFill>
                <a:latin typeface="+mj-lt"/>
                <a:cs typeface="+mj-cs"/>
              </a:rPr>
            </a:br>
            <a:br>
              <a:rPr lang="en-US" sz="1700" b="1" dirty="0">
                <a:solidFill>
                  <a:srgbClr val="FFFFFF"/>
                </a:solidFill>
                <a:latin typeface="+mj-lt"/>
                <a:cs typeface="+mj-cs"/>
              </a:rPr>
            </a:br>
            <a:br>
              <a:rPr lang="en-US" sz="1700" b="1" dirty="0">
                <a:solidFill>
                  <a:srgbClr val="FFFFFF"/>
                </a:solidFill>
                <a:latin typeface="+mj-lt"/>
                <a:cs typeface="+mj-cs"/>
              </a:rPr>
            </a:br>
            <a:br>
              <a:rPr lang="en-US" sz="1700" b="1" dirty="0">
                <a:solidFill>
                  <a:srgbClr val="FFFFFF"/>
                </a:solidFill>
                <a:latin typeface="+mj-lt"/>
                <a:cs typeface="+mj-cs"/>
              </a:rPr>
            </a:br>
            <a:br>
              <a:rPr lang="en-US" sz="1700" b="1" dirty="0">
                <a:solidFill>
                  <a:srgbClr val="FFFFFF"/>
                </a:solidFill>
                <a:latin typeface="+mj-lt"/>
                <a:cs typeface="+mj-cs"/>
              </a:rPr>
            </a:br>
            <a:r>
              <a:rPr lang="en-US" sz="1700" b="1" dirty="0">
                <a:solidFill>
                  <a:srgbClr val="FFFFFF"/>
                </a:solidFill>
                <a:latin typeface="+mj-lt"/>
                <a:cs typeface="+mj-cs"/>
              </a:rPr>
              <a:t>Gustavo Demarco</a:t>
            </a:r>
            <a:br>
              <a:rPr lang="en-US" sz="1700" b="1" dirty="0">
                <a:solidFill>
                  <a:srgbClr val="FFFFFF"/>
                </a:solidFill>
                <a:latin typeface="+mj-lt"/>
                <a:cs typeface="+mj-cs"/>
              </a:rPr>
            </a:br>
            <a:r>
              <a:rPr lang="en-US" sz="1700" b="1" dirty="0">
                <a:solidFill>
                  <a:srgbClr val="FFFFFF"/>
                </a:solidFill>
                <a:latin typeface="+mj-lt"/>
                <a:cs typeface="+mj-cs"/>
              </a:rPr>
              <a:t>Lead Economist-SP Global Engagement Group</a:t>
            </a:r>
            <a:br>
              <a:rPr lang="en-US" sz="1700" b="1" dirty="0">
                <a:solidFill>
                  <a:srgbClr val="FFFFFF"/>
                </a:solidFill>
                <a:latin typeface="+mj-lt"/>
                <a:cs typeface="+mj-cs"/>
              </a:rPr>
            </a:br>
            <a:br>
              <a:rPr lang="en-US" sz="1700" b="1" dirty="0">
                <a:solidFill>
                  <a:srgbClr val="FFFFFF"/>
                </a:solidFill>
                <a:latin typeface="+mj-lt"/>
                <a:cs typeface="+mj-cs"/>
              </a:rPr>
            </a:br>
            <a:endParaRPr lang="en-US" sz="1700" b="1" dirty="0">
              <a:solidFill>
                <a:srgbClr val="FFFFFF"/>
              </a:solidFill>
              <a:latin typeface="+mj-lt"/>
              <a:cs typeface="+mj-cs"/>
            </a:endParaRPr>
          </a:p>
        </p:txBody>
      </p:sp>
      <p:pic>
        <p:nvPicPr>
          <p:cNvPr id="2" name="Picture 1"/>
          <p:cNvPicPr>
            <a:picLocks noChangeAspect="1"/>
          </p:cNvPicPr>
          <p:nvPr/>
        </p:nvPicPr>
        <p:blipFill rotWithShape="1">
          <a:blip r:embed="rId3"/>
          <a:srcRect t="19407" b="17583"/>
          <a:stretch/>
        </p:blipFill>
        <p:spPr>
          <a:xfrm>
            <a:off x="757251" y="3075512"/>
            <a:ext cx="3856774" cy="795875"/>
          </a:xfrm>
          <a:prstGeom prst="rect">
            <a:avLst/>
          </a:prstGeom>
        </p:spPr>
      </p:pic>
      <p:sp>
        <p:nvSpPr>
          <p:cNvPr id="4" name="TextBox 3">
            <a:extLst>
              <a:ext uri="{FF2B5EF4-FFF2-40B4-BE49-F238E27FC236}">
                <a16:creationId xmlns:a16="http://schemas.microsoft.com/office/drawing/2014/main" id="{02359E58-FDE6-7883-77E9-DE427BF82443}"/>
              </a:ext>
            </a:extLst>
          </p:cNvPr>
          <p:cNvSpPr txBox="1"/>
          <p:nvPr/>
        </p:nvSpPr>
        <p:spPr>
          <a:xfrm>
            <a:off x="7098737" y="4773006"/>
            <a:ext cx="4512988" cy="3317938"/>
          </a:xfrm>
          <a:prstGeom prst="rect">
            <a:avLst/>
          </a:prstGeom>
        </p:spPr>
        <p:txBody>
          <a:bodyPr vert="horz" lIns="91440" tIns="45720" rIns="91440" bIns="45720" rtlCol="0" anchor="t">
            <a:normAutofit/>
          </a:bodyPr>
          <a:lstStyle/>
          <a:p>
            <a:pPr>
              <a:spcBef>
                <a:spcPts val="1000"/>
              </a:spcBef>
              <a:buClr>
                <a:schemeClr val="accent1"/>
              </a:buClr>
              <a:buSzPct val="80000"/>
              <a:buFont typeface="Wingdings 3" charset="2"/>
              <a:buChar char=""/>
            </a:pPr>
            <a:r>
              <a:rPr lang="en-US" b="1" i="0" u="none" strike="noStrike" baseline="0" dirty="0">
                <a:solidFill>
                  <a:srgbClr val="FFFFFF"/>
                </a:solidFill>
              </a:rPr>
              <a:t>NGO COMMITTEE ON AGING</a:t>
            </a:r>
            <a:br>
              <a:rPr lang="en-US" b="1" i="0" u="none" strike="noStrike" baseline="0" dirty="0">
                <a:solidFill>
                  <a:srgbClr val="FFFFFF"/>
                </a:solidFill>
              </a:rPr>
            </a:br>
            <a:r>
              <a:rPr lang="en-US" b="1" i="0" u="none" strike="noStrike" baseline="0" dirty="0">
                <a:solidFill>
                  <a:srgbClr val="FFFFFF"/>
                </a:solidFill>
              </a:rPr>
              <a:t>FEBRUARY PROGRAM MEETING</a:t>
            </a:r>
          </a:p>
          <a:p>
            <a:pPr>
              <a:spcBef>
                <a:spcPts val="1000"/>
              </a:spcBef>
              <a:buClr>
                <a:schemeClr val="accent1"/>
              </a:buClr>
              <a:buSzPct val="80000"/>
              <a:buFont typeface="Wingdings 3" charset="2"/>
              <a:buChar char=""/>
            </a:pPr>
            <a:r>
              <a:rPr lang="en-US" b="0" i="0" u="none" strike="noStrike" baseline="0" dirty="0">
                <a:solidFill>
                  <a:srgbClr val="FFFFFF"/>
                </a:solidFill>
              </a:rPr>
              <a:t>February 6, 2025</a:t>
            </a:r>
            <a:endParaRPr lang="en-US" dirty="0">
              <a:solidFill>
                <a:srgbClr val="FFFFFF"/>
              </a:solidFill>
            </a:endParaRPr>
          </a:p>
        </p:txBody>
      </p:sp>
    </p:spTree>
    <p:extLst>
      <p:ext uri="{BB962C8B-B14F-4D97-AF65-F5344CB8AC3E}">
        <p14:creationId xmlns:p14="http://schemas.microsoft.com/office/powerpoint/2010/main" val="130766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39">
            <a:extLst>
              <a:ext uri="{FF2B5EF4-FFF2-40B4-BE49-F238E27FC236}">
                <a16:creationId xmlns:a16="http://schemas.microsoft.com/office/drawing/2014/main" id="{0138D750-1EDF-FE48-882C-F6D18C898340}"/>
              </a:ext>
            </a:extLst>
          </p:cNvPr>
          <p:cNvSpPr txBox="1"/>
          <p:nvPr/>
        </p:nvSpPr>
        <p:spPr>
          <a:xfrm>
            <a:off x="3777049" y="926810"/>
            <a:ext cx="8038711" cy="5243683"/>
          </a:xfrm>
          <a:prstGeom prst="roundRect">
            <a:avLst>
              <a:gd name="adj" fmla="val 16090"/>
            </a:avLst>
          </a:prstGeom>
          <a:solidFill>
            <a:schemeClr val="bg1"/>
          </a:solidFill>
          <a:ln w="19050">
            <a:solidFill>
              <a:srgbClr val="00B39B"/>
            </a:solidFill>
          </a:ln>
          <a:effectLst>
            <a:outerShdw blurRad="195122" dist="38100" dir="2700000" algn="tl" rotWithShape="0">
              <a:srgbClr val="01698E">
                <a:alpha val="40000"/>
              </a:srgbClr>
            </a:outerShdw>
          </a:effectLst>
        </p:spPr>
        <p:style>
          <a:lnRef idx="2">
            <a:schemeClr val="dk1"/>
          </a:lnRef>
          <a:fillRef idx="1">
            <a:schemeClr val="lt1"/>
          </a:fillRef>
          <a:effectRef idx="0">
            <a:schemeClr val="dk1"/>
          </a:effectRef>
          <a:fontRef idx="minor">
            <a:schemeClr val="dk1"/>
          </a:fontRef>
        </p:style>
        <p:txBody>
          <a:bodyPr wrap="square" rtlCol="0">
            <a:noAutofit/>
          </a:bodyPr>
          <a:lstStyle/>
          <a:p>
            <a:endParaRPr lang="en-US" sz="1600" dirty="0">
              <a:noFill/>
              <a:latin typeface="Barlow" pitchFamily="2" charset="77"/>
              <a:cs typeface="Dubai Light" panose="020B0303030403030204" pitchFamily="34" charset="-78"/>
            </a:endParaRPr>
          </a:p>
        </p:txBody>
      </p:sp>
      <p:sp>
        <p:nvSpPr>
          <p:cNvPr id="3" name="Content Placeholder 2">
            <a:extLst>
              <a:ext uri="{FF2B5EF4-FFF2-40B4-BE49-F238E27FC236}">
                <a16:creationId xmlns:a16="http://schemas.microsoft.com/office/drawing/2014/main" id="{A4788FFD-AD8B-47B9-BED5-EFEDB4F7839A}"/>
              </a:ext>
            </a:extLst>
          </p:cNvPr>
          <p:cNvSpPr>
            <a:spLocks noGrp="1"/>
          </p:cNvSpPr>
          <p:nvPr>
            <p:ph idx="1"/>
          </p:nvPr>
        </p:nvSpPr>
        <p:spPr>
          <a:xfrm>
            <a:off x="4937300" y="1682310"/>
            <a:ext cx="6549850" cy="4333491"/>
          </a:xfrm>
        </p:spPr>
        <p:txBody>
          <a:bodyPr>
            <a:noAutofit/>
          </a:bodyPr>
          <a:lstStyle/>
          <a:p>
            <a:pPr marL="0" indent="0">
              <a:lnSpc>
                <a:spcPct val="150000"/>
              </a:lnSpc>
              <a:buNone/>
            </a:pPr>
            <a:r>
              <a:rPr lang="en-US" sz="1900" dirty="0">
                <a:solidFill>
                  <a:srgbClr val="00B39B"/>
                </a:solidFill>
                <a:effectLst/>
                <a:latin typeface="Barlow" pitchFamily="2" charset="77"/>
                <a:ea typeface="Calibri" panose="020F0502020204030204" pitchFamily="34" charset="0"/>
                <a:cs typeface="Poppins" panose="00000500000000000000" pitchFamily="2" charset="0"/>
              </a:rPr>
              <a:t>Demographic change (aging population),…, is driving countries to adopt a more positive attitude towards working careers, based on the concept of extending the productive life of workers during an increasingly more extended number of years. Longer working lives are not just the consequence of the need to prevent fiscal deficits; </a:t>
            </a:r>
            <a:r>
              <a:rPr lang="en-US" sz="1900" b="1" dirty="0">
                <a:solidFill>
                  <a:srgbClr val="00B39B"/>
                </a:solidFill>
                <a:effectLst/>
                <a:latin typeface="Barlow" pitchFamily="2" charset="77"/>
                <a:ea typeface="Calibri" panose="020F0502020204030204" pitchFamily="34" charset="0"/>
                <a:cs typeface="Poppins" panose="00000500000000000000" pitchFamily="2" charset="0"/>
              </a:rPr>
              <a:t>proper communication needs to persuade workers, employers and decision makers that this is an imperative and an opportunity of healthier and longer lives</a:t>
            </a:r>
          </a:p>
        </p:txBody>
      </p:sp>
      <p:sp>
        <p:nvSpPr>
          <p:cNvPr id="12" name="TextBox 11">
            <a:extLst>
              <a:ext uri="{FF2B5EF4-FFF2-40B4-BE49-F238E27FC236}">
                <a16:creationId xmlns:a16="http://schemas.microsoft.com/office/drawing/2014/main" id="{3057F86B-C697-D8BC-B818-B0F33EBB78DA}"/>
              </a:ext>
            </a:extLst>
          </p:cNvPr>
          <p:cNvSpPr txBox="1"/>
          <p:nvPr/>
        </p:nvSpPr>
        <p:spPr>
          <a:xfrm>
            <a:off x="3874097" y="484448"/>
            <a:ext cx="488950" cy="3939540"/>
          </a:xfrm>
          <a:prstGeom prst="rect">
            <a:avLst/>
          </a:prstGeom>
          <a:noFill/>
        </p:spPr>
        <p:txBody>
          <a:bodyPr wrap="square">
            <a:spAutoFit/>
          </a:bodyPr>
          <a:lstStyle/>
          <a:p>
            <a:r>
              <a:rPr kumimoji="0" lang="en-GB" sz="25000" b="0" i="0" u="none" strike="noStrike" kern="1200" cap="none" spc="0" normalizeH="0" baseline="0" noProof="0" dirty="0">
                <a:ln>
                  <a:noFill/>
                </a:ln>
                <a:solidFill>
                  <a:srgbClr val="037B91"/>
                </a:solidFill>
                <a:effectLst/>
                <a:uLnTx/>
                <a:uFillTx/>
                <a:latin typeface="Arial" panose="020B0604020202020204" pitchFamily="34" charset="0"/>
                <a:cs typeface="Arial" panose="020B0604020202020204" pitchFamily="34" charset="0"/>
              </a:rPr>
              <a:t>“</a:t>
            </a:r>
            <a:endParaRPr lang="en-US" sz="25000" dirty="0">
              <a:latin typeface="Arial" panose="020B0604020202020204" pitchFamily="34" charset="0"/>
              <a:cs typeface="Arial" panose="020B0604020202020204" pitchFamily="34" charset="0"/>
            </a:endParaRPr>
          </a:p>
        </p:txBody>
      </p:sp>
      <p:sp>
        <p:nvSpPr>
          <p:cNvPr id="8" name="Hexágono 7">
            <a:extLst>
              <a:ext uri="{FF2B5EF4-FFF2-40B4-BE49-F238E27FC236}">
                <a16:creationId xmlns:a16="http://schemas.microsoft.com/office/drawing/2014/main" id="{3F5CFC38-7C35-5E49-9F2D-C5383749E6A1}"/>
              </a:ext>
            </a:extLst>
          </p:cNvPr>
          <p:cNvSpPr/>
          <p:nvPr/>
        </p:nvSpPr>
        <p:spPr>
          <a:xfrm>
            <a:off x="11582400" y="6356352"/>
            <a:ext cx="762000" cy="656897"/>
          </a:xfrm>
          <a:prstGeom prst="hexagon">
            <a:avLst>
              <a:gd name="adj" fmla="val 20730"/>
              <a:gd name="vf" fmla="val 115470"/>
            </a:avLst>
          </a:prstGeom>
          <a:solidFill>
            <a:srgbClr val="00B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Slide Number Placeholder 2">
            <a:extLst>
              <a:ext uri="{FF2B5EF4-FFF2-40B4-BE49-F238E27FC236}">
                <a16:creationId xmlns:a16="http://schemas.microsoft.com/office/drawing/2014/main" id="{2C0C36BA-FDD1-C148-B760-6B6B4175BE88}"/>
              </a:ext>
            </a:extLst>
          </p:cNvPr>
          <p:cNvSpPr txBox="1">
            <a:spLocks/>
          </p:cNvSpPr>
          <p:nvPr/>
        </p:nvSpPr>
        <p:spPr>
          <a:xfrm>
            <a:off x="11655283" y="6414107"/>
            <a:ext cx="457200" cy="365125"/>
          </a:xfrm>
          <a:prstGeom prst="rect">
            <a:avLst/>
          </a:prstGeom>
        </p:spPr>
        <p:txBody>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0D5614-B734-4280-8F57-1D4947433C97}" type="slidenum">
              <a:rPr lang="en-US" sz="1400" smtClean="0">
                <a:solidFill>
                  <a:schemeClr val="bg1"/>
                </a:solidFill>
                <a:latin typeface="Barlow" pitchFamily="2" charset="77"/>
              </a:rPr>
              <a:pPr algn="ctr"/>
              <a:t>10</a:t>
            </a:fld>
            <a:endParaRPr lang="en-US" sz="1400" dirty="0">
              <a:solidFill>
                <a:schemeClr val="bg1"/>
              </a:solidFill>
              <a:latin typeface="Barlow" pitchFamily="2" charset="77"/>
            </a:endParaRPr>
          </a:p>
        </p:txBody>
      </p:sp>
      <p:sp>
        <p:nvSpPr>
          <p:cNvPr id="14" name="Title 1">
            <a:extLst>
              <a:ext uri="{FF2B5EF4-FFF2-40B4-BE49-F238E27FC236}">
                <a16:creationId xmlns:a16="http://schemas.microsoft.com/office/drawing/2014/main" id="{58B16A1A-F0A5-D841-A79B-92A604FC32EA}"/>
              </a:ext>
            </a:extLst>
          </p:cNvPr>
          <p:cNvSpPr txBox="1">
            <a:spLocks/>
          </p:cNvSpPr>
          <p:nvPr/>
        </p:nvSpPr>
        <p:spPr>
          <a:xfrm>
            <a:off x="115780" y="434672"/>
            <a:ext cx="3087016" cy="5867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000" b="1" dirty="0">
                <a:solidFill>
                  <a:schemeClr val="accent2"/>
                </a:solidFill>
                <a:latin typeface="Barlow" pitchFamily="2" charset="77"/>
                <a:ea typeface="+mn-ea"/>
                <a:cs typeface="+mn-cs"/>
                <a:sym typeface="Quattrocento Sans"/>
              </a:rPr>
              <a:t>Reframing pension reform:</a:t>
            </a:r>
          </a:p>
          <a:p>
            <a:pPr>
              <a:lnSpc>
                <a:spcPct val="100000"/>
              </a:lnSpc>
            </a:pPr>
            <a:r>
              <a:rPr lang="en-GB" sz="4000" dirty="0">
                <a:solidFill>
                  <a:schemeClr val="accent2"/>
                </a:solidFill>
                <a:latin typeface="Barlow" pitchFamily="2" charset="77"/>
                <a:ea typeface="Tahoma" panose="020B0604030504040204" pitchFamily="34" charset="0"/>
                <a:cs typeface="Tahoma" panose="020B0604030504040204" pitchFamily="34" charset="0"/>
              </a:rPr>
              <a:t>longer working lives</a:t>
            </a:r>
            <a:endParaRPr lang="en-US" sz="4000" dirty="0">
              <a:solidFill>
                <a:schemeClr val="accent2"/>
              </a:solidFill>
              <a:latin typeface="Barlow" pitchFamily="2" charset="77"/>
              <a:ea typeface="+mn-ea"/>
              <a:cs typeface="+mn-cs"/>
            </a:endParaRPr>
          </a:p>
        </p:txBody>
      </p:sp>
      <p:sp>
        <p:nvSpPr>
          <p:cNvPr id="17" name="TextBox 11">
            <a:extLst>
              <a:ext uri="{FF2B5EF4-FFF2-40B4-BE49-F238E27FC236}">
                <a16:creationId xmlns:a16="http://schemas.microsoft.com/office/drawing/2014/main" id="{011CFABA-B722-AF46-97FB-90BEDF319110}"/>
              </a:ext>
            </a:extLst>
          </p:cNvPr>
          <p:cNvSpPr txBox="1"/>
          <p:nvPr/>
        </p:nvSpPr>
        <p:spPr>
          <a:xfrm rot="10800000">
            <a:off x="7723275" y="4415362"/>
            <a:ext cx="488950" cy="1323439"/>
          </a:xfrm>
          <a:prstGeom prst="rect">
            <a:avLst/>
          </a:prstGeom>
          <a:noFill/>
        </p:spPr>
        <p:txBody>
          <a:bodyPr wrap="square">
            <a:spAutoFit/>
          </a:bodyPr>
          <a:lstStyle/>
          <a:p>
            <a:r>
              <a:rPr kumimoji="0" lang="en-GB" sz="8000" b="0" i="0" u="none" strike="noStrike" kern="1200" cap="none" spc="0" normalizeH="0" baseline="0" noProof="0" dirty="0">
                <a:ln>
                  <a:noFill/>
                </a:ln>
                <a:solidFill>
                  <a:srgbClr val="037B91"/>
                </a:solidFill>
                <a:effectLst/>
                <a:uLnTx/>
                <a:uFillTx/>
                <a:latin typeface="Arial" panose="020B0604020202020204" pitchFamily="34" charset="0"/>
                <a:cs typeface="Arial" panose="020B0604020202020204" pitchFamily="34" charset="0"/>
              </a:rPr>
              <a:t>“</a:t>
            </a:r>
            <a:endParaRPr lang="en-US" sz="8000" dirty="0">
              <a:latin typeface="Arial" panose="020B0604020202020204" pitchFamily="34" charset="0"/>
              <a:cs typeface="Arial" panose="020B0604020202020204" pitchFamily="34" charset="0"/>
            </a:endParaRPr>
          </a:p>
        </p:txBody>
      </p:sp>
      <p:sp>
        <p:nvSpPr>
          <p:cNvPr id="18" name="TextBox 14">
            <a:extLst>
              <a:ext uri="{FF2B5EF4-FFF2-40B4-BE49-F238E27FC236}">
                <a16:creationId xmlns:a16="http://schemas.microsoft.com/office/drawing/2014/main" id="{284415B4-7392-5D4C-A12C-5D461C132C6A}"/>
              </a:ext>
            </a:extLst>
          </p:cNvPr>
          <p:cNvSpPr txBox="1"/>
          <p:nvPr/>
        </p:nvSpPr>
        <p:spPr>
          <a:xfrm>
            <a:off x="7723274" y="5644301"/>
            <a:ext cx="3552826" cy="276999"/>
          </a:xfrm>
          <a:prstGeom prst="rect">
            <a:avLst/>
          </a:prstGeom>
          <a:noFill/>
        </p:spPr>
        <p:txBody>
          <a:bodyPr wrap="square">
            <a:spAutoFit/>
          </a:bodyPr>
          <a:lstStyle/>
          <a:p>
            <a:pPr marL="0" indent="0" algn="r">
              <a:lnSpc>
                <a:spcPct val="100000"/>
              </a:lnSpc>
              <a:buNone/>
            </a:pPr>
            <a:r>
              <a:rPr lang="en-US" sz="1200" i="1" dirty="0">
                <a:solidFill>
                  <a:schemeClr val="bg1">
                    <a:lumMod val="50000"/>
                  </a:schemeClr>
                </a:solidFill>
                <a:latin typeface="Poppins" panose="00000500000000000000" pitchFamily="2" charset="0"/>
                <a:cs typeface="Poppins" panose="00000500000000000000" pitchFamily="2" charset="0"/>
              </a:rPr>
              <a:t>James H. Schulz (2001): Economics of Aging</a:t>
            </a:r>
            <a:endParaRPr lang="es-AR" sz="1200" i="1" dirty="0">
              <a:solidFill>
                <a:schemeClr val="bg1">
                  <a:lumMod val="50000"/>
                </a:schemeClr>
              </a:solidFill>
              <a:latin typeface="Poppins" panose="00000500000000000000" pitchFamily="2" charset="0"/>
              <a:cs typeface="Poppins" panose="00000500000000000000" pitchFamily="2" charset="0"/>
            </a:endParaRPr>
          </a:p>
        </p:txBody>
      </p:sp>
      <p:pic>
        <p:nvPicPr>
          <p:cNvPr id="20" name="Imagen 19">
            <a:extLst>
              <a:ext uri="{FF2B5EF4-FFF2-40B4-BE49-F238E27FC236}">
                <a16:creationId xmlns:a16="http://schemas.microsoft.com/office/drawing/2014/main" id="{90A37AAF-E192-0248-8825-BBADDABB2EBF}"/>
              </a:ext>
            </a:extLst>
          </p:cNvPr>
          <p:cNvPicPr>
            <a:picLocks noChangeAspect="1"/>
          </p:cNvPicPr>
          <p:nvPr/>
        </p:nvPicPr>
        <p:blipFill>
          <a:blip r:embed="rId2"/>
          <a:stretch>
            <a:fillRect/>
          </a:stretch>
        </p:blipFill>
        <p:spPr>
          <a:xfrm>
            <a:off x="10744200" y="-149198"/>
            <a:ext cx="1590621" cy="1076009"/>
          </a:xfrm>
          <a:prstGeom prst="rect">
            <a:avLst/>
          </a:prstGeom>
        </p:spPr>
      </p:pic>
    </p:spTree>
    <p:extLst>
      <p:ext uri="{BB962C8B-B14F-4D97-AF65-F5344CB8AC3E}">
        <p14:creationId xmlns:p14="http://schemas.microsoft.com/office/powerpoint/2010/main" val="807642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 name="Straight Connector 15">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1"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Isosceles Triangle 52">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Isosceles Triangle 56">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Isosceles Triangle 57">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59" name="Rectangle 5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AD682F-2E93-4623-8CBE-0DE9636727BD}"/>
              </a:ext>
            </a:extLst>
          </p:cNvPr>
          <p:cNvSpPr>
            <a:spLocks noGrp="1"/>
          </p:cNvSpPr>
          <p:nvPr>
            <p:ph type="title"/>
          </p:nvPr>
        </p:nvSpPr>
        <p:spPr>
          <a:xfrm>
            <a:off x="1286933" y="609600"/>
            <a:ext cx="10197494" cy="1099457"/>
          </a:xfrm>
        </p:spPr>
        <p:txBody>
          <a:bodyPr vert="horz" lIns="91440" tIns="45720" rIns="91440" bIns="45720" rtlCol="0" anchor="t">
            <a:normAutofit/>
          </a:bodyPr>
          <a:lstStyle/>
          <a:p>
            <a:pPr>
              <a:lnSpc>
                <a:spcPct val="90000"/>
              </a:lnSpc>
            </a:pPr>
            <a:r>
              <a:rPr lang="en-US"/>
              <a:t>Combining non-contributory and income-related pensions</a:t>
            </a:r>
          </a:p>
        </p:txBody>
      </p:sp>
      <p:sp>
        <p:nvSpPr>
          <p:cNvPr id="60" name="Isosceles Triangle 59">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Slide Number Placeholder 3">
            <a:extLst>
              <a:ext uri="{FF2B5EF4-FFF2-40B4-BE49-F238E27FC236}">
                <a16:creationId xmlns:a16="http://schemas.microsoft.com/office/drawing/2014/main" id="{618DBDA4-D34B-8231-965D-1CB80BAFB793}"/>
              </a:ext>
            </a:extLst>
          </p:cNvPr>
          <p:cNvSpPr>
            <a:spLocks noGrp="1"/>
          </p:cNvSpPr>
          <p:nvPr>
            <p:ph type="sldNum" sz="quarter" idx="11"/>
          </p:nvPr>
        </p:nvSpPr>
        <p:spPr>
          <a:xfrm>
            <a:off x="9894532" y="6182876"/>
            <a:ext cx="683339" cy="365125"/>
          </a:xfrm>
        </p:spPr>
        <p:txBody>
          <a:bodyPr vert="horz" lIns="91440" tIns="45720" rIns="91440" bIns="45720" rtlCol="0" anchor="ctr">
            <a:normAutofit/>
          </a:bodyPr>
          <a:lstStyle/>
          <a:p>
            <a:pPr>
              <a:spcAft>
                <a:spcPts val="600"/>
              </a:spcAft>
            </a:pPr>
            <a:fld id="{A37D23F1-1F7A-4694-8F5A-226802B4DDC5}" type="slidenum">
              <a:rPr lang="en-US" smtClean="0"/>
              <a:pPr>
                <a:spcAft>
                  <a:spcPts val="600"/>
                </a:spcAft>
              </a:pPr>
              <a:t>11</a:t>
            </a:fld>
            <a:endParaRPr lang="en-US"/>
          </a:p>
        </p:txBody>
      </p:sp>
      <p:sp>
        <p:nvSpPr>
          <p:cNvPr id="61" name="Isosceles Triangle 60">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151B700E-36CB-F197-4A83-C7F5C410925E}"/>
              </a:ext>
            </a:extLst>
          </p:cNvPr>
          <p:cNvGraphicFramePr>
            <a:graphicFrameLocks noGrp="1"/>
          </p:cNvGraphicFramePr>
          <p:nvPr>
            <p:ph sz="quarter" idx="12"/>
            <p:extLst>
              <p:ext uri="{D42A27DB-BD31-4B8C-83A1-F6EECF244321}">
                <p14:modId xmlns:p14="http://schemas.microsoft.com/office/powerpoint/2010/main" val="107331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699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exágono 21">
            <a:extLst>
              <a:ext uri="{FF2B5EF4-FFF2-40B4-BE49-F238E27FC236}">
                <a16:creationId xmlns:a16="http://schemas.microsoft.com/office/drawing/2014/main" id="{380AF98F-DC82-7F4E-854A-3D67EB2E3BB9}"/>
              </a:ext>
            </a:extLst>
          </p:cNvPr>
          <p:cNvSpPr/>
          <p:nvPr/>
        </p:nvSpPr>
        <p:spPr>
          <a:xfrm>
            <a:off x="11582400" y="6356352"/>
            <a:ext cx="762000" cy="656897"/>
          </a:xfrm>
          <a:prstGeom prst="hexagon">
            <a:avLst>
              <a:gd name="adj" fmla="val 20730"/>
              <a:gd name="vf" fmla="val 115470"/>
            </a:avLst>
          </a:prstGeom>
          <a:solidFill>
            <a:srgbClr val="00B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Slide Number Placeholder 2">
            <a:extLst>
              <a:ext uri="{FF2B5EF4-FFF2-40B4-BE49-F238E27FC236}">
                <a16:creationId xmlns:a16="http://schemas.microsoft.com/office/drawing/2014/main" id="{89DA1FB0-91E8-D343-99E0-AB3FA6369A36}"/>
              </a:ext>
            </a:extLst>
          </p:cNvPr>
          <p:cNvSpPr txBox="1">
            <a:spLocks/>
          </p:cNvSpPr>
          <p:nvPr/>
        </p:nvSpPr>
        <p:spPr>
          <a:xfrm>
            <a:off x="11655283" y="6414107"/>
            <a:ext cx="457200" cy="365125"/>
          </a:xfrm>
          <a:prstGeom prst="rect">
            <a:avLst/>
          </a:prstGeom>
        </p:spPr>
        <p:txBody>
          <a:bodyPr vert="horz" lIns="91440" tIns="45720" rIns="91440" bIns="45720" rtlCol="0" anchor="ctr"/>
          <a:lstStyle>
            <a:defPPr>
              <a:defRPr lang="es-A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0D5614-B734-4280-8F57-1D4947433C97}" type="slidenum">
              <a:rPr lang="en-US" sz="1400" smtClean="0">
                <a:solidFill>
                  <a:schemeClr val="bg1"/>
                </a:solidFill>
                <a:latin typeface="Barlow" pitchFamily="2" charset="77"/>
              </a:rPr>
              <a:pPr algn="ctr"/>
              <a:t>12</a:t>
            </a:fld>
            <a:endParaRPr lang="en-US" sz="1400" dirty="0">
              <a:solidFill>
                <a:schemeClr val="bg1"/>
              </a:solidFill>
              <a:latin typeface="Barlow" pitchFamily="2" charset="77"/>
            </a:endParaRPr>
          </a:p>
        </p:txBody>
      </p:sp>
      <p:sp>
        <p:nvSpPr>
          <p:cNvPr id="25" name="TextBox 10">
            <a:extLst>
              <a:ext uri="{FF2B5EF4-FFF2-40B4-BE49-F238E27FC236}">
                <a16:creationId xmlns:a16="http://schemas.microsoft.com/office/drawing/2014/main" id="{B9802C58-9892-2E4B-B61A-E342180ECB04}"/>
              </a:ext>
            </a:extLst>
          </p:cNvPr>
          <p:cNvSpPr txBox="1"/>
          <p:nvPr/>
        </p:nvSpPr>
        <p:spPr>
          <a:xfrm>
            <a:off x="755573" y="2367609"/>
            <a:ext cx="8921267" cy="1754326"/>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5400" spc="-150" dirty="0">
                <a:solidFill>
                  <a:schemeClr val="accent2"/>
                </a:solidFill>
                <a:latin typeface="Barlow" pitchFamily="2" charset="77"/>
                <a:sym typeface="Candara"/>
              </a:rPr>
              <a:t>Financial Inclusion for Older Workers and Retirees</a:t>
            </a:r>
          </a:p>
        </p:txBody>
      </p:sp>
      <p:cxnSp>
        <p:nvCxnSpPr>
          <p:cNvPr id="27" name="Conector recto 26">
            <a:extLst>
              <a:ext uri="{FF2B5EF4-FFF2-40B4-BE49-F238E27FC236}">
                <a16:creationId xmlns:a16="http://schemas.microsoft.com/office/drawing/2014/main" id="{957FADD1-C348-2243-AA3A-AD0B62C6B8F4}"/>
              </a:ext>
            </a:extLst>
          </p:cNvPr>
          <p:cNvCxnSpPr>
            <a:cxnSpLocks/>
          </p:cNvCxnSpPr>
          <p:nvPr/>
        </p:nvCxnSpPr>
        <p:spPr>
          <a:xfrm>
            <a:off x="866200" y="5157154"/>
            <a:ext cx="7744399" cy="0"/>
          </a:xfrm>
          <a:prstGeom prst="line">
            <a:avLst/>
          </a:prstGeom>
          <a:ln w="38100">
            <a:solidFill>
              <a:srgbClr val="00B39B"/>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E440E1F7-4322-9345-9DCF-ECBB93ADC74A}"/>
              </a:ext>
            </a:extLst>
          </p:cNvPr>
          <p:cNvCxnSpPr>
            <a:cxnSpLocks/>
          </p:cNvCxnSpPr>
          <p:nvPr/>
        </p:nvCxnSpPr>
        <p:spPr>
          <a:xfrm>
            <a:off x="866200" y="2071054"/>
            <a:ext cx="7744399" cy="0"/>
          </a:xfrm>
          <a:prstGeom prst="line">
            <a:avLst/>
          </a:prstGeom>
          <a:ln w="38100">
            <a:solidFill>
              <a:srgbClr val="00B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840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677A12-CDBF-6C38-9E56-CB907348E672}"/>
              </a:ext>
            </a:extLst>
          </p:cNvPr>
          <p:cNvSpPr txBox="1">
            <a:spLocks/>
          </p:cNvSpPr>
          <p:nvPr/>
        </p:nvSpPr>
        <p:spPr>
          <a:xfrm>
            <a:off x="387927" y="-1308100"/>
            <a:ext cx="11416146" cy="578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AR" sz="2400" b="1" spc="-145" dirty="0">
              <a:solidFill>
                <a:srgbClr val="104055"/>
              </a:solidFill>
              <a:latin typeface="Arial Black" panose="020B0A04020102020204" pitchFamily="34" charset="0"/>
              <a:ea typeface="Open Sans Light" panose="020B0306030504020204" pitchFamily="34" charset="0"/>
              <a:cs typeface="Poppins" pitchFamily="2" charset="77"/>
            </a:endParaRPr>
          </a:p>
        </p:txBody>
      </p:sp>
      <p:sp>
        <p:nvSpPr>
          <p:cNvPr id="4" name="Hexágono 3">
            <a:extLst>
              <a:ext uri="{FF2B5EF4-FFF2-40B4-BE49-F238E27FC236}">
                <a16:creationId xmlns:a16="http://schemas.microsoft.com/office/drawing/2014/main" id="{193C65F2-971E-3046-AAEF-3C1F70240E05}"/>
              </a:ext>
            </a:extLst>
          </p:cNvPr>
          <p:cNvSpPr/>
          <p:nvPr/>
        </p:nvSpPr>
        <p:spPr>
          <a:xfrm>
            <a:off x="11582400" y="6356352"/>
            <a:ext cx="762000" cy="656897"/>
          </a:xfrm>
          <a:prstGeom prst="hexagon">
            <a:avLst>
              <a:gd name="adj" fmla="val 20730"/>
              <a:gd name="vf" fmla="val 115470"/>
            </a:avLst>
          </a:prstGeom>
          <a:solidFill>
            <a:srgbClr val="00B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Slide Number Placeholder 2">
            <a:extLst>
              <a:ext uri="{FF2B5EF4-FFF2-40B4-BE49-F238E27FC236}">
                <a16:creationId xmlns:a16="http://schemas.microsoft.com/office/drawing/2014/main" id="{65A9D8A2-B718-CD4B-B0C2-163566D341E9}"/>
              </a:ext>
            </a:extLst>
          </p:cNvPr>
          <p:cNvSpPr txBox="1">
            <a:spLocks/>
          </p:cNvSpPr>
          <p:nvPr/>
        </p:nvSpPr>
        <p:spPr>
          <a:xfrm>
            <a:off x="11655283" y="6414107"/>
            <a:ext cx="457200" cy="365125"/>
          </a:xfrm>
          <a:prstGeom prst="rect">
            <a:avLst/>
          </a:prstGeom>
        </p:spPr>
        <p:txBody>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0D5614-B734-4280-8F57-1D4947433C97}" type="slidenum">
              <a:rPr lang="en-US" sz="1400" smtClean="0">
                <a:solidFill>
                  <a:schemeClr val="bg1"/>
                </a:solidFill>
                <a:latin typeface="Barlow" pitchFamily="2" charset="77"/>
              </a:rPr>
              <a:pPr algn="ctr"/>
              <a:t>13</a:t>
            </a:fld>
            <a:endParaRPr lang="en-US" sz="1400" dirty="0">
              <a:solidFill>
                <a:schemeClr val="bg1"/>
              </a:solidFill>
              <a:latin typeface="Barlow" pitchFamily="2" charset="77"/>
            </a:endParaRPr>
          </a:p>
        </p:txBody>
      </p:sp>
      <p:sp>
        <p:nvSpPr>
          <p:cNvPr id="12" name="Rectángulo 11">
            <a:extLst>
              <a:ext uri="{FF2B5EF4-FFF2-40B4-BE49-F238E27FC236}">
                <a16:creationId xmlns:a16="http://schemas.microsoft.com/office/drawing/2014/main" id="{53230AAB-BD53-854E-A2FF-CAD2559958D4}"/>
              </a:ext>
            </a:extLst>
          </p:cNvPr>
          <p:cNvSpPr/>
          <p:nvPr/>
        </p:nvSpPr>
        <p:spPr>
          <a:xfrm>
            <a:off x="0" y="-22987"/>
            <a:ext cx="12192000" cy="1457680"/>
          </a:xfrm>
          <a:prstGeom prst="rect">
            <a:avLst/>
          </a:prstGeom>
          <a:solidFill>
            <a:schemeClr val="bg1"/>
          </a:solidFill>
          <a:ln>
            <a:noFill/>
          </a:ln>
          <a:effectLst>
            <a:outerShdw blurRad="283964" dist="88215" dir="5400000" algn="t" rotWithShape="0">
              <a:srgbClr val="00B39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itle 1">
            <a:extLst>
              <a:ext uri="{FF2B5EF4-FFF2-40B4-BE49-F238E27FC236}">
                <a16:creationId xmlns:a16="http://schemas.microsoft.com/office/drawing/2014/main" id="{55FC3DE6-72A4-C242-8A23-5E71E184F1C5}"/>
              </a:ext>
            </a:extLst>
          </p:cNvPr>
          <p:cNvSpPr txBox="1">
            <a:spLocks/>
          </p:cNvSpPr>
          <p:nvPr/>
        </p:nvSpPr>
        <p:spPr>
          <a:xfrm>
            <a:off x="267161" y="796637"/>
            <a:ext cx="9974119" cy="9235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a:solidFill>
                  <a:schemeClr val="accent2"/>
                </a:solidFill>
                <a:latin typeface="Barlow" pitchFamily="2" charset="77"/>
                <a:ea typeface="+mn-ea"/>
                <a:cs typeface="+mn-cs"/>
                <a:sym typeface="Quattrocento Sans"/>
              </a:rPr>
              <a:t>Motivation</a:t>
            </a:r>
          </a:p>
          <a:p>
            <a:pPr>
              <a:lnSpc>
                <a:spcPct val="100000"/>
              </a:lnSpc>
            </a:pPr>
            <a:endParaRPr lang="en-US" sz="3600" b="1" dirty="0">
              <a:latin typeface="Barlow" pitchFamily="2" charset="77"/>
              <a:ea typeface="+mn-ea"/>
              <a:cs typeface="+mn-cs"/>
              <a:sym typeface="Quattrocento Sans"/>
            </a:endParaRPr>
          </a:p>
          <a:p>
            <a:pPr>
              <a:lnSpc>
                <a:spcPct val="100000"/>
              </a:lnSpc>
            </a:pPr>
            <a:endParaRPr lang="en-US" sz="3600" b="1" dirty="0">
              <a:solidFill>
                <a:schemeClr val="bg1"/>
              </a:solidFill>
              <a:latin typeface="Barlow" pitchFamily="2" charset="77"/>
              <a:ea typeface="+mn-ea"/>
              <a:cs typeface="+mn-cs"/>
            </a:endParaRPr>
          </a:p>
        </p:txBody>
      </p:sp>
      <p:sp>
        <p:nvSpPr>
          <p:cNvPr id="22" name="TextBox 40">
            <a:extLst>
              <a:ext uri="{FF2B5EF4-FFF2-40B4-BE49-F238E27FC236}">
                <a16:creationId xmlns:a16="http://schemas.microsoft.com/office/drawing/2014/main" id="{BEC25B3E-CFF9-DF4F-A829-8828BA6541D0}"/>
              </a:ext>
            </a:extLst>
          </p:cNvPr>
          <p:cNvSpPr txBox="1"/>
          <p:nvPr/>
        </p:nvSpPr>
        <p:spPr>
          <a:xfrm>
            <a:off x="188775" y="3300920"/>
            <a:ext cx="1738916" cy="1477328"/>
          </a:xfrm>
          <a:prstGeom prst="rect">
            <a:avLst/>
          </a:prstGeom>
          <a:noFill/>
        </p:spPr>
        <p:txBody>
          <a:bodyPr wrap="square">
            <a:spAutoFit/>
          </a:bodyPr>
          <a:lstStyle/>
          <a:p>
            <a:pPr marL="0" indent="0">
              <a:lnSpc>
                <a:spcPct val="100000"/>
              </a:lnSpc>
              <a:spcBef>
                <a:spcPts val="0"/>
              </a:spcBef>
              <a:spcAft>
                <a:spcPts val="1800"/>
              </a:spcAft>
              <a:buClr>
                <a:srgbClr val="C49756"/>
              </a:buClr>
              <a:buNone/>
            </a:pPr>
            <a:r>
              <a:rPr lang="en-US" sz="1500" dirty="0">
                <a:solidFill>
                  <a:schemeClr val="tx1">
                    <a:lumMod val="50000"/>
                    <a:lumOff val="50000"/>
                  </a:schemeClr>
                </a:solidFill>
                <a:latin typeface="Barlow" pitchFamily="2" charset="77"/>
              </a:rPr>
              <a:t>Income replacement will increasingly </a:t>
            </a:r>
            <a:r>
              <a:rPr lang="en-US" sz="1500" b="1" dirty="0">
                <a:solidFill>
                  <a:schemeClr val="tx1">
                    <a:lumMod val="50000"/>
                    <a:lumOff val="50000"/>
                  </a:schemeClr>
                </a:solidFill>
                <a:latin typeface="Barlow" pitchFamily="2" charset="77"/>
              </a:rPr>
              <a:t>need to rely on savings</a:t>
            </a:r>
          </a:p>
          <a:p>
            <a:pPr rtl="0" fontAlgn="base"/>
            <a:endParaRPr lang="en-US" sz="1500" b="0" dirty="0">
              <a:solidFill>
                <a:schemeClr val="tx1">
                  <a:lumMod val="50000"/>
                  <a:lumOff val="50000"/>
                </a:schemeClr>
              </a:solidFill>
              <a:latin typeface="Barlow" pitchFamily="2" charset="77"/>
            </a:endParaRPr>
          </a:p>
        </p:txBody>
      </p:sp>
      <p:sp>
        <p:nvSpPr>
          <p:cNvPr id="23" name="TextBox 40">
            <a:extLst>
              <a:ext uri="{FF2B5EF4-FFF2-40B4-BE49-F238E27FC236}">
                <a16:creationId xmlns:a16="http://schemas.microsoft.com/office/drawing/2014/main" id="{3161CB5D-677F-A441-9A15-5FECB2C5FE81}"/>
              </a:ext>
            </a:extLst>
          </p:cNvPr>
          <p:cNvSpPr txBox="1"/>
          <p:nvPr/>
        </p:nvSpPr>
        <p:spPr>
          <a:xfrm>
            <a:off x="2018906" y="3300920"/>
            <a:ext cx="1895887" cy="2631490"/>
          </a:xfrm>
          <a:prstGeom prst="rect">
            <a:avLst/>
          </a:prstGeom>
          <a:noFill/>
        </p:spPr>
        <p:txBody>
          <a:bodyPr wrap="square">
            <a:spAutoFit/>
          </a:bodyPr>
          <a:lstStyle/>
          <a:p>
            <a:pPr marL="0" indent="0">
              <a:lnSpc>
                <a:spcPct val="100000"/>
              </a:lnSpc>
              <a:spcBef>
                <a:spcPts val="0"/>
              </a:spcBef>
              <a:spcAft>
                <a:spcPts val="1800"/>
              </a:spcAft>
              <a:buClr>
                <a:srgbClr val="C49756"/>
              </a:buClr>
              <a:buNone/>
            </a:pPr>
            <a:r>
              <a:rPr lang="en-US" sz="1500" dirty="0">
                <a:solidFill>
                  <a:schemeClr val="tx1">
                    <a:lumMod val="50000"/>
                    <a:lumOff val="50000"/>
                  </a:schemeClr>
                </a:solidFill>
                <a:latin typeface="Barlow" pitchFamily="2" charset="77"/>
              </a:rPr>
              <a:t>In the 80s, many pension systems worldwide shifted from Pay-As-You-GP (PAYG) to funded pension schemes; the </a:t>
            </a:r>
            <a:r>
              <a:rPr lang="en-US" sz="1500" b="1" dirty="0">
                <a:solidFill>
                  <a:schemeClr val="tx1">
                    <a:lumMod val="50000"/>
                    <a:lumOff val="50000"/>
                  </a:schemeClr>
                </a:solidFill>
                <a:latin typeface="Barlow" pitchFamily="2" charset="77"/>
              </a:rPr>
              <a:t>trend was later reverted</a:t>
            </a:r>
          </a:p>
          <a:p>
            <a:pPr rtl="0" fontAlgn="base"/>
            <a:endParaRPr lang="en-US" sz="1500" b="0" dirty="0">
              <a:solidFill>
                <a:schemeClr val="tx1">
                  <a:lumMod val="50000"/>
                  <a:lumOff val="50000"/>
                </a:schemeClr>
              </a:solidFill>
              <a:latin typeface="Barlow" pitchFamily="2" charset="77"/>
            </a:endParaRPr>
          </a:p>
          <a:p>
            <a:pPr rtl="0" fontAlgn="base"/>
            <a:endParaRPr lang="en-US" sz="1500" b="0" dirty="0">
              <a:solidFill>
                <a:schemeClr val="tx1">
                  <a:lumMod val="50000"/>
                  <a:lumOff val="50000"/>
                </a:schemeClr>
              </a:solidFill>
              <a:latin typeface="Barlow" pitchFamily="2" charset="77"/>
            </a:endParaRPr>
          </a:p>
        </p:txBody>
      </p:sp>
      <p:sp>
        <p:nvSpPr>
          <p:cNvPr id="24" name="TextBox 40">
            <a:extLst>
              <a:ext uri="{FF2B5EF4-FFF2-40B4-BE49-F238E27FC236}">
                <a16:creationId xmlns:a16="http://schemas.microsoft.com/office/drawing/2014/main" id="{63A9366E-9AD0-9941-8CB1-9FDBC24AE092}"/>
              </a:ext>
            </a:extLst>
          </p:cNvPr>
          <p:cNvSpPr txBox="1"/>
          <p:nvPr/>
        </p:nvSpPr>
        <p:spPr>
          <a:xfrm>
            <a:off x="4007486" y="3300920"/>
            <a:ext cx="1945087" cy="3554819"/>
          </a:xfrm>
          <a:prstGeom prst="rect">
            <a:avLst/>
          </a:prstGeom>
          <a:noFill/>
        </p:spPr>
        <p:txBody>
          <a:bodyPr wrap="square">
            <a:spAutoFit/>
          </a:bodyPr>
          <a:lstStyle/>
          <a:p>
            <a:pPr marL="0" indent="0">
              <a:lnSpc>
                <a:spcPct val="100000"/>
              </a:lnSpc>
              <a:spcBef>
                <a:spcPts val="0"/>
              </a:spcBef>
              <a:spcAft>
                <a:spcPts val="1800"/>
              </a:spcAft>
              <a:buClr>
                <a:srgbClr val="C49756"/>
              </a:buClr>
              <a:buNone/>
            </a:pPr>
            <a:r>
              <a:rPr lang="en-US" sz="1500" dirty="0">
                <a:solidFill>
                  <a:schemeClr val="tx1">
                    <a:lumMod val="50000"/>
                    <a:lumOff val="50000"/>
                  </a:schemeClr>
                </a:solidFill>
                <a:latin typeface="Barlow" pitchFamily="2" charset="77"/>
              </a:rPr>
              <a:t>However, </a:t>
            </a:r>
            <a:r>
              <a:rPr lang="en-US" sz="1500" b="1" dirty="0">
                <a:solidFill>
                  <a:schemeClr val="tx1">
                    <a:lumMod val="50000"/>
                    <a:lumOff val="50000"/>
                  </a:schemeClr>
                </a:solidFill>
                <a:latin typeface="Barlow" pitchFamily="2" charset="77"/>
              </a:rPr>
              <a:t>substantial expansion of coverage will only be possible through publicly-funded minimum pensions</a:t>
            </a:r>
            <a:r>
              <a:rPr lang="en-US" sz="1500" dirty="0">
                <a:solidFill>
                  <a:schemeClr val="tx1">
                    <a:lumMod val="50000"/>
                    <a:lumOff val="50000"/>
                  </a:schemeClr>
                </a:solidFill>
                <a:latin typeface="Barlow" pitchFamily="2" charset="77"/>
              </a:rPr>
              <a:t>; but this </a:t>
            </a:r>
            <a:r>
              <a:rPr lang="en-US" sz="1500" b="1" dirty="0">
                <a:solidFill>
                  <a:schemeClr val="tx1">
                    <a:lumMod val="50000"/>
                    <a:lumOff val="50000"/>
                  </a:schemeClr>
                </a:solidFill>
                <a:latin typeface="Barlow" pitchFamily="2" charset="77"/>
              </a:rPr>
              <a:t>may not be sufficient </a:t>
            </a:r>
            <a:r>
              <a:rPr lang="en-US" sz="1500" dirty="0">
                <a:solidFill>
                  <a:schemeClr val="tx1">
                    <a:lumMod val="50000"/>
                    <a:lumOff val="50000"/>
                  </a:schemeClr>
                </a:solidFill>
                <a:latin typeface="Barlow" pitchFamily="2" charset="77"/>
              </a:rPr>
              <a:t>to ensure consumption smoothing to some groups</a:t>
            </a:r>
          </a:p>
          <a:p>
            <a:pPr rtl="0" fontAlgn="base"/>
            <a:endParaRPr lang="en-US" sz="1500" b="0" dirty="0">
              <a:solidFill>
                <a:schemeClr val="tx1">
                  <a:lumMod val="50000"/>
                  <a:lumOff val="50000"/>
                </a:schemeClr>
              </a:solidFill>
              <a:latin typeface="Barlow" pitchFamily="2" charset="77"/>
            </a:endParaRPr>
          </a:p>
          <a:p>
            <a:pPr rtl="0" fontAlgn="base"/>
            <a:endParaRPr lang="en-US" sz="1500" b="0" dirty="0">
              <a:solidFill>
                <a:schemeClr val="tx1">
                  <a:lumMod val="50000"/>
                  <a:lumOff val="50000"/>
                </a:schemeClr>
              </a:solidFill>
              <a:latin typeface="Barlow" pitchFamily="2" charset="77"/>
            </a:endParaRPr>
          </a:p>
        </p:txBody>
      </p:sp>
      <p:sp>
        <p:nvSpPr>
          <p:cNvPr id="25" name="TextBox 40">
            <a:extLst>
              <a:ext uri="{FF2B5EF4-FFF2-40B4-BE49-F238E27FC236}">
                <a16:creationId xmlns:a16="http://schemas.microsoft.com/office/drawing/2014/main" id="{386822D3-371B-2E4B-B954-85D596ABBF6D}"/>
              </a:ext>
            </a:extLst>
          </p:cNvPr>
          <p:cNvSpPr txBox="1"/>
          <p:nvPr/>
        </p:nvSpPr>
        <p:spPr>
          <a:xfrm>
            <a:off x="5952580" y="3300920"/>
            <a:ext cx="2084201" cy="2169825"/>
          </a:xfrm>
          <a:prstGeom prst="rect">
            <a:avLst/>
          </a:prstGeom>
          <a:noFill/>
        </p:spPr>
        <p:txBody>
          <a:bodyPr wrap="square">
            <a:spAutoFit/>
          </a:bodyPr>
          <a:lstStyle/>
          <a:p>
            <a:pPr marL="0" indent="0">
              <a:lnSpc>
                <a:spcPct val="100000"/>
              </a:lnSpc>
              <a:spcBef>
                <a:spcPts val="0"/>
              </a:spcBef>
              <a:spcAft>
                <a:spcPts val="1800"/>
              </a:spcAft>
              <a:buClr>
                <a:srgbClr val="C49756"/>
              </a:buClr>
              <a:buNone/>
            </a:pPr>
            <a:r>
              <a:rPr lang="en-US" sz="1500" b="1" dirty="0">
                <a:solidFill>
                  <a:schemeClr val="tx1">
                    <a:lumMod val="50000"/>
                    <a:lumOff val="50000"/>
                  </a:schemeClr>
                </a:solidFill>
                <a:latin typeface="Barlow" pitchFamily="2" charset="77"/>
              </a:rPr>
              <a:t>Long-term savings will increasingly be necessary to ensure consumption smoothing </a:t>
            </a:r>
            <a:r>
              <a:rPr lang="en-US" sz="1500" dirty="0">
                <a:solidFill>
                  <a:schemeClr val="tx1">
                    <a:lumMod val="50000"/>
                    <a:lumOff val="50000"/>
                  </a:schemeClr>
                </a:solidFill>
                <a:latin typeface="Barlow" pitchFamily="2" charset="77"/>
              </a:rPr>
              <a:t>of higher-income earners</a:t>
            </a:r>
          </a:p>
          <a:p>
            <a:pPr rtl="0" fontAlgn="base"/>
            <a:endParaRPr lang="en-US" sz="1500" b="0" dirty="0">
              <a:solidFill>
                <a:schemeClr val="tx1">
                  <a:lumMod val="50000"/>
                  <a:lumOff val="50000"/>
                </a:schemeClr>
              </a:solidFill>
              <a:latin typeface="Barlow" pitchFamily="2" charset="77"/>
            </a:endParaRPr>
          </a:p>
          <a:p>
            <a:pPr rtl="0" fontAlgn="base"/>
            <a:endParaRPr lang="en-US" sz="1500" b="0" dirty="0">
              <a:solidFill>
                <a:schemeClr val="tx1">
                  <a:lumMod val="50000"/>
                  <a:lumOff val="50000"/>
                </a:schemeClr>
              </a:solidFill>
              <a:latin typeface="Barlow" pitchFamily="2" charset="77"/>
            </a:endParaRPr>
          </a:p>
        </p:txBody>
      </p:sp>
      <p:sp>
        <p:nvSpPr>
          <p:cNvPr id="26" name="TextBox 40">
            <a:extLst>
              <a:ext uri="{FF2B5EF4-FFF2-40B4-BE49-F238E27FC236}">
                <a16:creationId xmlns:a16="http://schemas.microsoft.com/office/drawing/2014/main" id="{462CAC65-8F7E-8A44-A130-6BD126DBEFA9}"/>
              </a:ext>
            </a:extLst>
          </p:cNvPr>
          <p:cNvSpPr txBox="1"/>
          <p:nvPr/>
        </p:nvSpPr>
        <p:spPr>
          <a:xfrm>
            <a:off x="8089222" y="3300920"/>
            <a:ext cx="1776446" cy="2400657"/>
          </a:xfrm>
          <a:prstGeom prst="rect">
            <a:avLst/>
          </a:prstGeom>
          <a:noFill/>
        </p:spPr>
        <p:txBody>
          <a:bodyPr wrap="square">
            <a:spAutoFit/>
          </a:bodyPr>
          <a:lstStyle/>
          <a:p>
            <a:pPr marL="0" indent="0">
              <a:lnSpc>
                <a:spcPct val="100000"/>
              </a:lnSpc>
              <a:spcBef>
                <a:spcPts val="0"/>
              </a:spcBef>
              <a:spcAft>
                <a:spcPts val="1800"/>
              </a:spcAft>
              <a:buClr>
                <a:srgbClr val="C49756"/>
              </a:buClr>
              <a:buNone/>
            </a:pPr>
            <a:r>
              <a:rPr lang="en-US" sz="1500" dirty="0">
                <a:solidFill>
                  <a:schemeClr val="tx1">
                    <a:lumMod val="50000"/>
                    <a:lumOff val="50000"/>
                  </a:schemeClr>
                </a:solidFill>
                <a:latin typeface="Barlow" pitchFamily="2" charset="77"/>
              </a:rPr>
              <a:t>Long-term savings require decisions from workers and pensioners; </a:t>
            </a:r>
            <a:r>
              <a:rPr lang="en-US" sz="1500" b="1" dirty="0">
                <a:solidFill>
                  <a:schemeClr val="tx1">
                    <a:lumMod val="50000"/>
                    <a:lumOff val="50000"/>
                  </a:schemeClr>
                </a:solidFill>
                <a:latin typeface="Barlow" pitchFamily="2" charset="77"/>
              </a:rPr>
              <a:t>limited financial education is a constraint</a:t>
            </a:r>
          </a:p>
          <a:p>
            <a:pPr rtl="0" fontAlgn="base"/>
            <a:endParaRPr lang="en-US" sz="1500" b="0" dirty="0">
              <a:solidFill>
                <a:schemeClr val="tx1">
                  <a:lumMod val="50000"/>
                  <a:lumOff val="50000"/>
                </a:schemeClr>
              </a:solidFill>
              <a:latin typeface="Barlow" pitchFamily="2" charset="77"/>
            </a:endParaRPr>
          </a:p>
          <a:p>
            <a:pPr rtl="0" fontAlgn="base"/>
            <a:endParaRPr lang="en-US" sz="1500" b="0" dirty="0">
              <a:solidFill>
                <a:schemeClr val="tx1">
                  <a:lumMod val="50000"/>
                  <a:lumOff val="50000"/>
                </a:schemeClr>
              </a:solidFill>
              <a:latin typeface="Barlow" pitchFamily="2" charset="77"/>
            </a:endParaRPr>
          </a:p>
        </p:txBody>
      </p:sp>
      <p:sp>
        <p:nvSpPr>
          <p:cNvPr id="27" name="TextBox 40">
            <a:extLst>
              <a:ext uri="{FF2B5EF4-FFF2-40B4-BE49-F238E27FC236}">
                <a16:creationId xmlns:a16="http://schemas.microsoft.com/office/drawing/2014/main" id="{A83B5C40-DC4C-EC4D-8D48-3467D671B81A}"/>
              </a:ext>
            </a:extLst>
          </p:cNvPr>
          <p:cNvSpPr txBox="1"/>
          <p:nvPr/>
        </p:nvSpPr>
        <p:spPr>
          <a:xfrm>
            <a:off x="10108477" y="3300920"/>
            <a:ext cx="1900737" cy="2862322"/>
          </a:xfrm>
          <a:prstGeom prst="rect">
            <a:avLst/>
          </a:prstGeom>
          <a:noFill/>
        </p:spPr>
        <p:txBody>
          <a:bodyPr wrap="square">
            <a:spAutoFit/>
          </a:bodyPr>
          <a:lstStyle/>
          <a:p>
            <a:pPr marL="0" indent="0">
              <a:lnSpc>
                <a:spcPct val="100000"/>
              </a:lnSpc>
              <a:spcBef>
                <a:spcPts val="0"/>
              </a:spcBef>
              <a:spcAft>
                <a:spcPts val="1800"/>
              </a:spcAft>
              <a:buClr>
                <a:srgbClr val="C49756"/>
              </a:buClr>
              <a:buNone/>
            </a:pPr>
            <a:r>
              <a:rPr lang="en-US" sz="1500" dirty="0">
                <a:solidFill>
                  <a:schemeClr val="tx1">
                    <a:lumMod val="50000"/>
                    <a:lumOff val="50000"/>
                  </a:schemeClr>
                </a:solidFill>
                <a:latin typeface="Barlow" pitchFamily="2" charset="77"/>
              </a:rPr>
              <a:t>The </a:t>
            </a:r>
            <a:r>
              <a:rPr lang="en-US" sz="1500" b="1" dirty="0">
                <a:solidFill>
                  <a:schemeClr val="tx1">
                    <a:lumMod val="50000"/>
                    <a:lumOff val="50000"/>
                  </a:schemeClr>
                </a:solidFill>
                <a:latin typeface="Barlow" pitchFamily="2" charset="77"/>
              </a:rPr>
              <a:t>situation is even worse in the case of pensioners</a:t>
            </a:r>
            <a:r>
              <a:rPr lang="en-US" sz="1500" dirty="0">
                <a:solidFill>
                  <a:schemeClr val="tx1">
                    <a:lumMod val="50000"/>
                    <a:lumOff val="50000"/>
                  </a:schemeClr>
                </a:solidFill>
                <a:latin typeface="Barlow" pitchFamily="2" charset="77"/>
              </a:rPr>
              <a:t> due to diminishing capabilities to understand the </a:t>
            </a:r>
            <a:r>
              <a:rPr lang="en-US" sz="1500" b="1" dirty="0">
                <a:solidFill>
                  <a:schemeClr val="tx1">
                    <a:lumMod val="50000"/>
                    <a:lumOff val="50000"/>
                  </a:schemeClr>
                </a:solidFill>
                <a:latin typeface="Barlow" pitchFamily="2" charset="77"/>
              </a:rPr>
              <a:t>increasing complexity of financial products</a:t>
            </a:r>
          </a:p>
          <a:p>
            <a:pPr rtl="0" fontAlgn="base"/>
            <a:endParaRPr lang="en-US" sz="1500" b="0" dirty="0">
              <a:solidFill>
                <a:schemeClr val="tx1">
                  <a:lumMod val="50000"/>
                  <a:lumOff val="50000"/>
                </a:schemeClr>
              </a:solidFill>
              <a:latin typeface="Barlow" pitchFamily="2" charset="77"/>
            </a:endParaRPr>
          </a:p>
          <a:p>
            <a:pPr rtl="0" fontAlgn="base"/>
            <a:endParaRPr lang="en-US" sz="1500" b="0" dirty="0">
              <a:solidFill>
                <a:schemeClr val="tx1">
                  <a:lumMod val="50000"/>
                  <a:lumOff val="50000"/>
                </a:schemeClr>
              </a:solidFill>
              <a:latin typeface="Barlow" pitchFamily="2" charset="77"/>
            </a:endParaRPr>
          </a:p>
        </p:txBody>
      </p:sp>
      <p:sp>
        <p:nvSpPr>
          <p:cNvPr id="28" name="Elipse 27">
            <a:extLst>
              <a:ext uri="{FF2B5EF4-FFF2-40B4-BE49-F238E27FC236}">
                <a16:creationId xmlns:a16="http://schemas.microsoft.com/office/drawing/2014/main" id="{5C5468F4-B09E-2340-8033-FF4F828E67FA}"/>
              </a:ext>
            </a:extLst>
          </p:cNvPr>
          <p:cNvSpPr/>
          <p:nvPr/>
        </p:nvSpPr>
        <p:spPr>
          <a:xfrm>
            <a:off x="239974" y="1763673"/>
            <a:ext cx="1432316" cy="1432316"/>
          </a:xfrm>
          <a:prstGeom prst="ellipse">
            <a:avLst/>
          </a:prstGeom>
          <a:noFill/>
          <a:ln w="38100">
            <a:gradFill>
              <a:gsLst>
                <a:gs pos="34000">
                  <a:srgbClr val="00B39B"/>
                </a:gs>
                <a:gs pos="98000">
                  <a:srgbClr val="00E39B"/>
                </a:gs>
              </a:gsLst>
              <a:lin ang="9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29" name="Elipse 28">
            <a:extLst>
              <a:ext uri="{FF2B5EF4-FFF2-40B4-BE49-F238E27FC236}">
                <a16:creationId xmlns:a16="http://schemas.microsoft.com/office/drawing/2014/main" id="{85CB587A-86BF-874E-87A3-FBBA6D738FC2}"/>
              </a:ext>
            </a:extLst>
          </p:cNvPr>
          <p:cNvSpPr/>
          <p:nvPr/>
        </p:nvSpPr>
        <p:spPr>
          <a:xfrm>
            <a:off x="2234992" y="1763673"/>
            <a:ext cx="1432316" cy="1432316"/>
          </a:xfrm>
          <a:prstGeom prst="ellipse">
            <a:avLst/>
          </a:prstGeom>
          <a:noFill/>
          <a:ln w="38100">
            <a:gradFill>
              <a:gsLst>
                <a:gs pos="34000">
                  <a:srgbClr val="00B39B"/>
                </a:gs>
                <a:gs pos="98000">
                  <a:srgbClr val="00E39B"/>
                </a:gs>
              </a:gsLst>
              <a:lin ang="9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30" name="Elipse 29">
            <a:extLst>
              <a:ext uri="{FF2B5EF4-FFF2-40B4-BE49-F238E27FC236}">
                <a16:creationId xmlns:a16="http://schemas.microsoft.com/office/drawing/2014/main" id="{B0E1DE1D-3B84-7348-9A1C-46E80C30B8F1}"/>
              </a:ext>
            </a:extLst>
          </p:cNvPr>
          <p:cNvSpPr/>
          <p:nvPr/>
        </p:nvSpPr>
        <p:spPr>
          <a:xfrm>
            <a:off x="4230010" y="1763673"/>
            <a:ext cx="1432316" cy="1432316"/>
          </a:xfrm>
          <a:prstGeom prst="ellipse">
            <a:avLst/>
          </a:prstGeom>
          <a:noFill/>
          <a:ln w="38100">
            <a:gradFill>
              <a:gsLst>
                <a:gs pos="34000">
                  <a:srgbClr val="00B39B"/>
                </a:gs>
                <a:gs pos="98000">
                  <a:srgbClr val="00E39B"/>
                </a:gs>
              </a:gsLst>
              <a:lin ang="9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31" name="Elipse 30">
            <a:extLst>
              <a:ext uri="{FF2B5EF4-FFF2-40B4-BE49-F238E27FC236}">
                <a16:creationId xmlns:a16="http://schemas.microsoft.com/office/drawing/2014/main" id="{F8DC28D7-3F15-E74D-9A39-3ADAB250EA5E}"/>
              </a:ext>
            </a:extLst>
          </p:cNvPr>
          <p:cNvSpPr/>
          <p:nvPr/>
        </p:nvSpPr>
        <p:spPr>
          <a:xfrm>
            <a:off x="6225028" y="1763673"/>
            <a:ext cx="1432316" cy="1432316"/>
          </a:xfrm>
          <a:prstGeom prst="ellipse">
            <a:avLst/>
          </a:prstGeom>
          <a:noFill/>
          <a:ln w="38100">
            <a:gradFill>
              <a:gsLst>
                <a:gs pos="34000">
                  <a:srgbClr val="00B39B"/>
                </a:gs>
                <a:gs pos="98000">
                  <a:srgbClr val="00E39B"/>
                </a:gs>
              </a:gsLst>
              <a:lin ang="9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32" name="Elipse 31">
            <a:extLst>
              <a:ext uri="{FF2B5EF4-FFF2-40B4-BE49-F238E27FC236}">
                <a16:creationId xmlns:a16="http://schemas.microsoft.com/office/drawing/2014/main" id="{4C7FD748-1AD3-5A49-8FAF-5369308488E2}"/>
              </a:ext>
            </a:extLst>
          </p:cNvPr>
          <p:cNvSpPr/>
          <p:nvPr/>
        </p:nvSpPr>
        <p:spPr>
          <a:xfrm>
            <a:off x="8220046" y="1763673"/>
            <a:ext cx="1432316" cy="1432316"/>
          </a:xfrm>
          <a:prstGeom prst="ellipse">
            <a:avLst/>
          </a:prstGeom>
          <a:noFill/>
          <a:ln w="38100">
            <a:gradFill>
              <a:gsLst>
                <a:gs pos="34000">
                  <a:srgbClr val="00B39B"/>
                </a:gs>
                <a:gs pos="98000">
                  <a:srgbClr val="00E39B"/>
                </a:gs>
              </a:gsLst>
              <a:lin ang="9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33" name="Elipse 32">
            <a:extLst>
              <a:ext uri="{FF2B5EF4-FFF2-40B4-BE49-F238E27FC236}">
                <a16:creationId xmlns:a16="http://schemas.microsoft.com/office/drawing/2014/main" id="{5287C728-A464-274B-A820-034851DA2560}"/>
              </a:ext>
            </a:extLst>
          </p:cNvPr>
          <p:cNvSpPr/>
          <p:nvPr/>
        </p:nvSpPr>
        <p:spPr>
          <a:xfrm>
            <a:off x="10215061" y="1763673"/>
            <a:ext cx="1432316" cy="1432316"/>
          </a:xfrm>
          <a:prstGeom prst="ellipse">
            <a:avLst/>
          </a:prstGeom>
          <a:noFill/>
          <a:ln w="38100">
            <a:gradFill>
              <a:gsLst>
                <a:gs pos="34000">
                  <a:srgbClr val="00B39B"/>
                </a:gs>
                <a:gs pos="98000">
                  <a:srgbClr val="00E39B"/>
                </a:gs>
              </a:gsLst>
              <a:lin ang="9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cxnSp>
        <p:nvCxnSpPr>
          <p:cNvPr id="34" name="Conector recto 33">
            <a:extLst>
              <a:ext uri="{FF2B5EF4-FFF2-40B4-BE49-F238E27FC236}">
                <a16:creationId xmlns:a16="http://schemas.microsoft.com/office/drawing/2014/main" id="{12C147ED-4888-2144-91D6-D66AEB2739AB}"/>
              </a:ext>
            </a:extLst>
          </p:cNvPr>
          <p:cNvCxnSpPr>
            <a:cxnSpLocks/>
          </p:cNvCxnSpPr>
          <p:nvPr/>
        </p:nvCxnSpPr>
        <p:spPr>
          <a:xfrm>
            <a:off x="1953641" y="1713125"/>
            <a:ext cx="0" cy="49162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0D11C329-466E-0D4A-9A8E-CDB187C9BF5E}"/>
              </a:ext>
            </a:extLst>
          </p:cNvPr>
          <p:cNvCxnSpPr>
            <a:cxnSpLocks/>
          </p:cNvCxnSpPr>
          <p:nvPr/>
        </p:nvCxnSpPr>
        <p:spPr>
          <a:xfrm>
            <a:off x="3948659" y="1713125"/>
            <a:ext cx="0" cy="49162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59EECB3D-0592-8141-AEF0-7B304FA9DE6F}"/>
              </a:ext>
            </a:extLst>
          </p:cNvPr>
          <p:cNvCxnSpPr>
            <a:cxnSpLocks/>
          </p:cNvCxnSpPr>
          <p:nvPr/>
        </p:nvCxnSpPr>
        <p:spPr>
          <a:xfrm>
            <a:off x="5943677" y="1713125"/>
            <a:ext cx="0" cy="49162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668004E6-DB39-D44E-9356-61331E72F220}"/>
              </a:ext>
            </a:extLst>
          </p:cNvPr>
          <p:cNvCxnSpPr>
            <a:cxnSpLocks/>
          </p:cNvCxnSpPr>
          <p:nvPr/>
        </p:nvCxnSpPr>
        <p:spPr>
          <a:xfrm>
            <a:off x="7938695" y="1713125"/>
            <a:ext cx="0" cy="49162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DCA5BB0C-BCE0-354A-BA59-E62EE8DF6516}"/>
              </a:ext>
            </a:extLst>
          </p:cNvPr>
          <p:cNvCxnSpPr>
            <a:cxnSpLocks/>
          </p:cNvCxnSpPr>
          <p:nvPr/>
        </p:nvCxnSpPr>
        <p:spPr>
          <a:xfrm>
            <a:off x="9933713" y="1713125"/>
            <a:ext cx="0" cy="49162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9" name="Gráfico 38" descr="Piggy Bank con relleno sólido">
            <a:extLst>
              <a:ext uri="{FF2B5EF4-FFF2-40B4-BE49-F238E27FC236}">
                <a16:creationId xmlns:a16="http://schemas.microsoft.com/office/drawing/2014/main" id="{91F9B987-0279-4F4D-B084-4BF7C1A3DB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098" y="1964242"/>
            <a:ext cx="1010829" cy="1010829"/>
          </a:xfrm>
          <a:prstGeom prst="rect">
            <a:avLst/>
          </a:prstGeom>
        </p:spPr>
      </p:pic>
      <p:pic>
        <p:nvPicPr>
          <p:cNvPr id="40" name="Gráfico 39" descr="Transferencia">
            <a:extLst>
              <a:ext uri="{FF2B5EF4-FFF2-40B4-BE49-F238E27FC236}">
                <a16:creationId xmlns:a16="http://schemas.microsoft.com/office/drawing/2014/main" id="{FA6B0839-8BE8-4C47-A9A3-03A9F3DC68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93950" y="2053363"/>
            <a:ext cx="914400" cy="914400"/>
          </a:xfrm>
          <a:prstGeom prst="rect">
            <a:avLst/>
          </a:prstGeom>
        </p:spPr>
      </p:pic>
      <p:pic>
        <p:nvPicPr>
          <p:cNvPr id="42" name="Gráfico 41" descr="Ethernet">
            <a:extLst>
              <a:ext uri="{FF2B5EF4-FFF2-40B4-BE49-F238E27FC236}">
                <a16:creationId xmlns:a16="http://schemas.microsoft.com/office/drawing/2014/main" id="{CF110358-F4A4-0146-87A3-A0B9596296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31400" y="2074914"/>
            <a:ext cx="914400" cy="914400"/>
          </a:xfrm>
          <a:prstGeom prst="rect">
            <a:avLst/>
          </a:prstGeom>
        </p:spPr>
      </p:pic>
      <p:pic>
        <p:nvPicPr>
          <p:cNvPr id="45" name="Gráfico 44" descr="Piggy Bank con relleno sólido">
            <a:extLst>
              <a:ext uri="{FF2B5EF4-FFF2-40B4-BE49-F238E27FC236}">
                <a16:creationId xmlns:a16="http://schemas.microsoft.com/office/drawing/2014/main" id="{66007227-4AAA-1440-BE41-193528ED78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8909" y="1951179"/>
            <a:ext cx="833598" cy="833598"/>
          </a:xfrm>
          <a:prstGeom prst="rect">
            <a:avLst/>
          </a:prstGeom>
        </p:spPr>
      </p:pic>
      <p:pic>
        <p:nvPicPr>
          <p:cNvPr id="46" name="Gráfico 45" descr="Transferencia">
            <a:extLst>
              <a:ext uri="{FF2B5EF4-FFF2-40B4-BE49-F238E27FC236}">
                <a16:creationId xmlns:a16="http://schemas.microsoft.com/office/drawing/2014/main" id="{A8EF9023-2DAE-014E-8F80-40FEDD629D2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926" t="43578" r="-10926" b="10292"/>
          <a:stretch/>
        </p:blipFill>
        <p:spPr>
          <a:xfrm>
            <a:off x="6628344" y="2563656"/>
            <a:ext cx="803205" cy="370519"/>
          </a:xfrm>
          <a:prstGeom prst="ellipse">
            <a:avLst/>
          </a:prstGeom>
        </p:spPr>
      </p:pic>
      <p:pic>
        <p:nvPicPr>
          <p:cNvPr id="48" name="Gráfico 47" descr="Lápiz">
            <a:extLst>
              <a:ext uri="{FF2B5EF4-FFF2-40B4-BE49-F238E27FC236}">
                <a16:creationId xmlns:a16="http://schemas.microsoft.com/office/drawing/2014/main" id="{6C451011-C4BF-A14B-BAF1-C8620E183E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245693">
            <a:off x="8988454" y="2472431"/>
            <a:ext cx="401997" cy="401997"/>
          </a:xfrm>
          <a:prstGeom prst="rect">
            <a:avLst/>
          </a:prstGeom>
        </p:spPr>
      </p:pic>
      <p:pic>
        <p:nvPicPr>
          <p:cNvPr id="50" name="Gráfico 49" descr="Libros">
            <a:extLst>
              <a:ext uri="{FF2B5EF4-FFF2-40B4-BE49-F238E27FC236}">
                <a16:creationId xmlns:a16="http://schemas.microsoft.com/office/drawing/2014/main" id="{A60B1BF5-3A83-4B49-9C0C-3BD8C69C1D3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39881" y="2108455"/>
            <a:ext cx="615649" cy="615649"/>
          </a:xfrm>
          <a:prstGeom prst="rect">
            <a:avLst/>
          </a:prstGeom>
        </p:spPr>
      </p:pic>
      <p:pic>
        <p:nvPicPr>
          <p:cNvPr id="51" name="Gráfico 50" descr="Transferencia">
            <a:extLst>
              <a:ext uri="{FF2B5EF4-FFF2-40B4-BE49-F238E27FC236}">
                <a16:creationId xmlns:a16="http://schemas.microsoft.com/office/drawing/2014/main" id="{BEA290C7-DF1F-344D-8B94-8587B1826F5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926" t="43578" r="-10926" b="10292"/>
          <a:stretch/>
        </p:blipFill>
        <p:spPr>
          <a:xfrm rot="5400000">
            <a:off x="8225499" y="2388272"/>
            <a:ext cx="889680" cy="410410"/>
          </a:xfrm>
          <a:prstGeom prst="ellipse">
            <a:avLst/>
          </a:prstGeom>
        </p:spPr>
      </p:pic>
      <p:pic>
        <p:nvPicPr>
          <p:cNvPr id="53" name="Gráfico 52" descr="Dólar">
            <a:extLst>
              <a:ext uri="{FF2B5EF4-FFF2-40B4-BE49-F238E27FC236}">
                <a16:creationId xmlns:a16="http://schemas.microsoft.com/office/drawing/2014/main" id="{B8166190-17A5-6F42-8E11-64C8FA2B304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546724" y="2254704"/>
            <a:ext cx="778443" cy="778443"/>
          </a:xfrm>
          <a:prstGeom prst="rect">
            <a:avLst/>
          </a:prstGeom>
        </p:spPr>
      </p:pic>
      <p:pic>
        <p:nvPicPr>
          <p:cNvPr id="54" name="Gráfico 53" descr="Transferencia">
            <a:extLst>
              <a:ext uri="{FF2B5EF4-FFF2-40B4-BE49-F238E27FC236}">
                <a16:creationId xmlns:a16="http://schemas.microsoft.com/office/drawing/2014/main" id="{AB780ADB-875A-1647-B4F1-51F87F9D26A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1729" t="43578" r="-10926" b="10292"/>
          <a:stretch/>
        </p:blipFill>
        <p:spPr>
          <a:xfrm rot="16200000">
            <a:off x="10712942" y="1872525"/>
            <a:ext cx="446008" cy="297329"/>
          </a:xfrm>
          <a:prstGeom prst="ellipse">
            <a:avLst/>
          </a:prstGeom>
        </p:spPr>
      </p:pic>
    </p:spTree>
    <p:extLst>
      <p:ext uri="{BB962C8B-B14F-4D97-AF65-F5344CB8AC3E}">
        <p14:creationId xmlns:p14="http://schemas.microsoft.com/office/powerpoint/2010/main" val="1498054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0D44809B-E55D-374F-9D93-7632DB7D8367}"/>
              </a:ext>
            </a:extLst>
          </p:cNvPr>
          <p:cNvSpPr txBox="1">
            <a:spLocks/>
          </p:cNvSpPr>
          <p:nvPr/>
        </p:nvSpPr>
        <p:spPr>
          <a:xfrm>
            <a:off x="23364683" y="6909407"/>
            <a:ext cx="457200" cy="365125"/>
          </a:xfrm>
          <a:prstGeom prst="rect">
            <a:avLst/>
          </a:prstGeom>
        </p:spPr>
        <p:txBody>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0D5614-B734-4280-8F57-1D4947433C97}" type="slidenum">
              <a:rPr lang="en-US" sz="1400" smtClean="0">
                <a:solidFill>
                  <a:schemeClr val="bg1"/>
                </a:solidFill>
                <a:latin typeface="Barlow" pitchFamily="2" charset="77"/>
              </a:rPr>
              <a:pPr algn="ctr"/>
              <a:t>14</a:t>
            </a:fld>
            <a:endParaRPr lang="en-US" sz="1400" dirty="0">
              <a:solidFill>
                <a:schemeClr val="bg1"/>
              </a:solidFill>
              <a:latin typeface="Barlow" pitchFamily="2" charset="77"/>
            </a:endParaRPr>
          </a:p>
        </p:txBody>
      </p:sp>
      <p:sp>
        <p:nvSpPr>
          <p:cNvPr id="15" name="TextBox 5">
            <a:extLst>
              <a:ext uri="{FF2B5EF4-FFF2-40B4-BE49-F238E27FC236}">
                <a16:creationId xmlns:a16="http://schemas.microsoft.com/office/drawing/2014/main" id="{1CE1F5D9-B6A0-1848-B883-8FD0AF811B21}"/>
              </a:ext>
            </a:extLst>
          </p:cNvPr>
          <p:cNvSpPr txBox="1"/>
          <p:nvPr/>
        </p:nvSpPr>
        <p:spPr>
          <a:xfrm>
            <a:off x="7801654" y="1764788"/>
            <a:ext cx="3693621" cy="1246495"/>
          </a:xfrm>
          <a:prstGeom prst="rect">
            <a:avLst/>
          </a:prstGeom>
          <a:noFill/>
        </p:spPr>
        <p:txBody>
          <a:bodyPr wrap="square" rtlCol="0">
            <a:spAutoFit/>
          </a:bodyPr>
          <a:lstStyle/>
          <a:p>
            <a:pPr defTabSz="914217">
              <a:lnSpc>
                <a:spcPts val="1800"/>
              </a:lnSpc>
            </a:pPr>
            <a:r>
              <a:rPr lang="en-US" sz="1600" spc="-10" dirty="0">
                <a:solidFill>
                  <a:srgbClr val="104055"/>
                </a:solidFill>
                <a:cs typeface="Poppins" pitchFamily="2" charset="77"/>
              </a:rPr>
              <a:t>Reliance on </a:t>
            </a:r>
            <a:r>
              <a:rPr lang="en-US" sz="1600" b="1" spc="-10" dirty="0">
                <a:solidFill>
                  <a:srgbClr val="104055"/>
                </a:solidFill>
                <a:cs typeface="Poppins" pitchFamily="2" charset="77"/>
              </a:rPr>
              <a:t>information provided by financial intermediaries may be insufficient</a:t>
            </a:r>
            <a:r>
              <a:rPr lang="en-US" sz="1600" spc="-10" dirty="0">
                <a:solidFill>
                  <a:srgbClr val="104055"/>
                </a:solidFill>
                <a:cs typeface="Poppins" pitchFamily="2" charset="77"/>
              </a:rPr>
              <a:t>. Informed decision-making requires deliberate efforts from public information programs and support services</a:t>
            </a:r>
          </a:p>
        </p:txBody>
      </p:sp>
      <p:sp>
        <p:nvSpPr>
          <p:cNvPr id="18" name="TextBox 6">
            <a:extLst>
              <a:ext uri="{FF2B5EF4-FFF2-40B4-BE49-F238E27FC236}">
                <a16:creationId xmlns:a16="http://schemas.microsoft.com/office/drawing/2014/main" id="{27AB27EA-E365-D64B-949B-89B84D2463B3}"/>
              </a:ext>
            </a:extLst>
          </p:cNvPr>
          <p:cNvSpPr txBox="1"/>
          <p:nvPr/>
        </p:nvSpPr>
        <p:spPr>
          <a:xfrm>
            <a:off x="7801654" y="5789070"/>
            <a:ext cx="3133246" cy="784830"/>
          </a:xfrm>
          <a:prstGeom prst="rect">
            <a:avLst/>
          </a:prstGeom>
          <a:noFill/>
        </p:spPr>
        <p:txBody>
          <a:bodyPr wrap="square" rtlCol="0">
            <a:spAutoFit/>
          </a:bodyPr>
          <a:lstStyle/>
          <a:p>
            <a:pPr defTabSz="914217">
              <a:lnSpc>
                <a:spcPts val="1800"/>
              </a:lnSpc>
            </a:pPr>
            <a:r>
              <a:rPr lang="en-US" sz="1600" b="1" spc="-10" dirty="0">
                <a:solidFill>
                  <a:srgbClr val="104055"/>
                </a:solidFill>
                <a:cs typeface="Poppins" pitchFamily="2" charset="77"/>
              </a:rPr>
              <a:t>Managing</a:t>
            </a:r>
            <a:r>
              <a:rPr lang="en-US" sz="1600" spc="-10" dirty="0">
                <a:solidFill>
                  <a:srgbClr val="104055"/>
                </a:solidFill>
                <a:cs typeface="Poppins" pitchFamily="2" charset="77"/>
              </a:rPr>
              <a:t> </a:t>
            </a:r>
            <a:r>
              <a:rPr lang="en-US" sz="1600" b="1" spc="-10" dirty="0">
                <a:solidFill>
                  <a:srgbClr val="104055"/>
                </a:solidFill>
                <a:cs typeface="Poppins" pitchFamily="2" charset="77"/>
              </a:rPr>
              <a:t>longevity risk </a:t>
            </a:r>
            <a:r>
              <a:rPr lang="en-US" sz="1600" spc="-10" dirty="0">
                <a:solidFill>
                  <a:srgbClr val="104055"/>
                </a:solidFill>
                <a:cs typeface="Poppins" pitchFamily="2" charset="77"/>
              </a:rPr>
              <a:t>may require a combination of retirement savings and longevity insurance</a:t>
            </a:r>
          </a:p>
        </p:txBody>
      </p:sp>
      <p:sp>
        <p:nvSpPr>
          <p:cNvPr id="22" name="TextBox 8">
            <a:extLst>
              <a:ext uri="{FF2B5EF4-FFF2-40B4-BE49-F238E27FC236}">
                <a16:creationId xmlns:a16="http://schemas.microsoft.com/office/drawing/2014/main" id="{2E02849D-B2BA-684A-BEB5-C4B3A4F00B0E}"/>
              </a:ext>
            </a:extLst>
          </p:cNvPr>
          <p:cNvSpPr txBox="1"/>
          <p:nvPr/>
        </p:nvSpPr>
        <p:spPr>
          <a:xfrm>
            <a:off x="936627" y="1906754"/>
            <a:ext cx="3259562" cy="784830"/>
          </a:xfrm>
          <a:prstGeom prst="rect">
            <a:avLst/>
          </a:prstGeom>
          <a:noFill/>
        </p:spPr>
        <p:txBody>
          <a:bodyPr wrap="square" rtlCol="0">
            <a:spAutoFit/>
          </a:bodyPr>
          <a:lstStyle/>
          <a:p>
            <a:pPr algn="r" defTabSz="914217">
              <a:lnSpc>
                <a:spcPts val="1800"/>
              </a:lnSpc>
            </a:pPr>
            <a:r>
              <a:rPr lang="en-US" sz="1600" spc="-10" dirty="0">
                <a:solidFill>
                  <a:srgbClr val="104055"/>
                </a:solidFill>
                <a:cs typeface="Poppins" pitchFamily="2" charset="77"/>
              </a:rPr>
              <a:t>Retirement savings require decisions for which </a:t>
            </a:r>
            <a:r>
              <a:rPr lang="en-US" sz="1600" b="1" spc="-10" dirty="0">
                <a:solidFill>
                  <a:srgbClr val="104055"/>
                </a:solidFill>
                <a:cs typeface="Poppins" pitchFamily="2" charset="77"/>
              </a:rPr>
              <a:t>workers and pensioners need to be better prepared</a:t>
            </a:r>
          </a:p>
        </p:txBody>
      </p:sp>
      <p:sp>
        <p:nvSpPr>
          <p:cNvPr id="24" name="TextBox 10">
            <a:extLst>
              <a:ext uri="{FF2B5EF4-FFF2-40B4-BE49-F238E27FC236}">
                <a16:creationId xmlns:a16="http://schemas.microsoft.com/office/drawing/2014/main" id="{98AB911B-0EB5-EC4A-8683-0F90962B4252}"/>
              </a:ext>
            </a:extLst>
          </p:cNvPr>
          <p:cNvSpPr txBox="1"/>
          <p:nvPr/>
        </p:nvSpPr>
        <p:spPr>
          <a:xfrm>
            <a:off x="1206034" y="5673653"/>
            <a:ext cx="2990155" cy="1015663"/>
          </a:xfrm>
          <a:prstGeom prst="rect">
            <a:avLst/>
          </a:prstGeom>
          <a:noFill/>
        </p:spPr>
        <p:txBody>
          <a:bodyPr wrap="square" rtlCol="0">
            <a:spAutoFit/>
          </a:bodyPr>
          <a:lstStyle/>
          <a:p>
            <a:pPr algn="r" defTabSz="914217">
              <a:lnSpc>
                <a:spcPts val="1800"/>
              </a:lnSpc>
            </a:pPr>
            <a:r>
              <a:rPr lang="en-US" sz="1600" b="1" spc="-10" dirty="0">
                <a:solidFill>
                  <a:srgbClr val="104055"/>
                </a:solidFill>
                <a:cs typeface="Poppins" pitchFamily="2" charset="77"/>
              </a:rPr>
              <a:t>Pensioners may be more exposed to poor decisions </a:t>
            </a:r>
            <a:r>
              <a:rPr lang="en-US" sz="1600" spc="-10" dirty="0">
                <a:solidFill>
                  <a:srgbClr val="104055"/>
                </a:solidFill>
                <a:cs typeface="Poppins" pitchFamily="2" charset="77"/>
              </a:rPr>
              <a:t>because of diminishing cognitive skills and the complexity of financial products</a:t>
            </a:r>
          </a:p>
        </p:txBody>
      </p:sp>
      <p:sp>
        <p:nvSpPr>
          <p:cNvPr id="25" name="Hexágono 24">
            <a:extLst>
              <a:ext uri="{FF2B5EF4-FFF2-40B4-BE49-F238E27FC236}">
                <a16:creationId xmlns:a16="http://schemas.microsoft.com/office/drawing/2014/main" id="{6B93240E-70F6-BD4A-9915-95B39BA82F00}"/>
              </a:ext>
            </a:extLst>
          </p:cNvPr>
          <p:cNvSpPr/>
          <p:nvPr/>
        </p:nvSpPr>
        <p:spPr>
          <a:xfrm>
            <a:off x="3735899" y="2311870"/>
            <a:ext cx="4575837" cy="3944690"/>
          </a:xfrm>
          <a:prstGeom prst="hexagon">
            <a:avLst>
              <a:gd name="adj" fmla="val 20730"/>
              <a:gd name="vf" fmla="val 115470"/>
            </a:avLst>
          </a:prstGeom>
          <a:gradFill flip="none" rotWithShape="1">
            <a:gsLst>
              <a:gs pos="81000">
                <a:srgbClr val="00B39B"/>
              </a:gs>
              <a:gs pos="15000">
                <a:srgbClr val="00E39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Hexágono 25">
            <a:extLst>
              <a:ext uri="{FF2B5EF4-FFF2-40B4-BE49-F238E27FC236}">
                <a16:creationId xmlns:a16="http://schemas.microsoft.com/office/drawing/2014/main" id="{8E91ABC3-52CD-A946-994A-6F6D9D2D23A3}"/>
              </a:ext>
            </a:extLst>
          </p:cNvPr>
          <p:cNvSpPr/>
          <p:nvPr/>
        </p:nvSpPr>
        <p:spPr>
          <a:xfrm>
            <a:off x="4314930" y="2048748"/>
            <a:ext cx="541695" cy="46697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sp>
        <p:nvSpPr>
          <p:cNvPr id="27" name="Hexágono 26">
            <a:extLst>
              <a:ext uri="{FF2B5EF4-FFF2-40B4-BE49-F238E27FC236}">
                <a16:creationId xmlns:a16="http://schemas.microsoft.com/office/drawing/2014/main" id="{5D3C1D2A-B498-144D-91E1-C08378D2EE14}"/>
              </a:ext>
            </a:extLst>
          </p:cNvPr>
          <p:cNvSpPr/>
          <p:nvPr/>
        </p:nvSpPr>
        <p:spPr>
          <a:xfrm>
            <a:off x="7141218" y="2078380"/>
            <a:ext cx="541695" cy="46697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sp>
        <p:nvSpPr>
          <p:cNvPr id="28" name="Hexágono 27">
            <a:extLst>
              <a:ext uri="{FF2B5EF4-FFF2-40B4-BE49-F238E27FC236}">
                <a16:creationId xmlns:a16="http://schemas.microsoft.com/office/drawing/2014/main" id="{773B3F80-D414-1E4A-8EF9-DEFD3FB3CEC2}"/>
              </a:ext>
            </a:extLst>
          </p:cNvPr>
          <p:cNvSpPr/>
          <p:nvPr/>
        </p:nvSpPr>
        <p:spPr>
          <a:xfrm>
            <a:off x="4364054" y="6023070"/>
            <a:ext cx="541695" cy="46697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sp>
        <p:nvSpPr>
          <p:cNvPr id="29" name="Hexágono 28">
            <a:extLst>
              <a:ext uri="{FF2B5EF4-FFF2-40B4-BE49-F238E27FC236}">
                <a16:creationId xmlns:a16="http://schemas.microsoft.com/office/drawing/2014/main" id="{446397C4-0CA8-0C41-AA3B-902DB390BB8A}"/>
              </a:ext>
            </a:extLst>
          </p:cNvPr>
          <p:cNvSpPr/>
          <p:nvPr/>
        </p:nvSpPr>
        <p:spPr>
          <a:xfrm>
            <a:off x="7156064" y="6023070"/>
            <a:ext cx="541695" cy="46697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sp>
        <p:nvSpPr>
          <p:cNvPr id="32" name="CuadroTexto 31">
            <a:extLst>
              <a:ext uri="{FF2B5EF4-FFF2-40B4-BE49-F238E27FC236}">
                <a16:creationId xmlns:a16="http://schemas.microsoft.com/office/drawing/2014/main" id="{A399FAFD-A23E-CE4F-B7F3-BA9D58217DD4}"/>
              </a:ext>
            </a:extLst>
          </p:cNvPr>
          <p:cNvSpPr txBox="1"/>
          <p:nvPr/>
        </p:nvSpPr>
        <p:spPr>
          <a:xfrm>
            <a:off x="3944426" y="3856128"/>
            <a:ext cx="4210269" cy="707886"/>
          </a:xfrm>
          <a:prstGeom prst="rect">
            <a:avLst/>
          </a:prstGeom>
          <a:noFill/>
        </p:spPr>
        <p:txBody>
          <a:bodyPr wrap="square">
            <a:spAutoFit/>
          </a:bodyPr>
          <a:lstStyle/>
          <a:p>
            <a:pPr algn="ctr"/>
            <a:r>
              <a:rPr lang="en-US" sz="4000" b="1" dirty="0">
                <a:solidFill>
                  <a:schemeClr val="bg1"/>
                </a:solidFill>
                <a:latin typeface="Barlow" pitchFamily="2" charset="77"/>
              </a:rPr>
              <a:t>CHALLENGES</a:t>
            </a:r>
            <a:endParaRPr lang="es-AR" sz="4000" b="1" dirty="0">
              <a:solidFill>
                <a:schemeClr val="bg1"/>
              </a:solidFill>
              <a:latin typeface="Barlow" pitchFamily="2" charset="77"/>
            </a:endParaRPr>
          </a:p>
        </p:txBody>
      </p:sp>
      <p:sp>
        <p:nvSpPr>
          <p:cNvPr id="33" name="Rectángulo 32">
            <a:extLst>
              <a:ext uri="{FF2B5EF4-FFF2-40B4-BE49-F238E27FC236}">
                <a16:creationId xmlns:a16="http://schemas.microsoft.com/office/drawing/2014/main" id="{55FBE863-2CF2-E44E-B78E-867EDE1A9E3D}"/>
              </a:ext>
            </a:extLst>
          </p:cNvPr>
          <p:cNvSpPr/>
          <p:nvPr/>
        </p:nvSpPr>
        <p:spPr>
          <a:xfrm>
            <a:off x="0" y="-22987"/>
            <a:ext cx="12192000" cy="1457680"/>
          </a:xfrm>
          <a:prstGeom prst="rect">
            <a:avLst/>
          </a:prstGeom>
          <a:solidFill>
            <a:schemeClr val="bg1"/>
          </a:solidFill>
          <a:ln>
            <a:noFill/>
          </a:ln>
          <a:effectLst>
            <a:outerShdw blurRad="283964" dist="88215" dir="5400000" algn="t" rotWithShape="0">
              <a:srgbClr val="00B39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itle 1">
            <a:extLst>
              <a:ext uri="{FF2B5EF4-FFF2-40B4-BE49-F238E27FC236}">
                <a16:creationId xmlns:a16="http://schemas.microsoft.com/office/drawing/2014/main" id="{22B591AE-2CDC-A04C-B09D-908172B8C748}"/>
              </a:ext>
            </a:extLst>
          </p:cNvPr>
          <p:cNvSpPr txBox="1">
            <a:spLocks/>
          </p:cNvSpPr>
          <p:nvPr/>
        </p:nvSpPr>
        <p:spPr>
          <a:xfrm>
            <a:off x="267161" y="1058205"/>
            <a:ext cx="9974119" cy="9235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dirty="0">
                <a:solidFill>
                  <a:schemeClr val="accent2"/>
                </a:solidFill>
                <a:latin typeface="Barlow" pitchFamily="2" charset="77"/>
                <a:ea typeface="+mn-ea"/>
                <a:cs typeface="+mn-cs"/>
                <a:sym typeface="Quattrocento Sans"/>
              </a:rPr>
              <a:t>Retirement savings: </a:t>
            </a:r>
            <a:r>
              <a:rPr lang="en-US" sz="3600" b="1" dirty="0">
                <a:solidFill>
                  <a:schemeClr val="accent2"/>
                </a:solidFill>
                <a:latin typeface="Barlow" pitchFamily="2" charset="77"/>
                <a:ea typeface="+mn-ea"/>
                <a:cs typeface="+mn-cs"/>
                <a:sym typeface="Quattrocento Sans"/>
              </a:rPr>
              <a:t>Challenges for the elderly</a:t>
            </a:r>
          </a:p>
          <a:p>
            <a:pPr>
              <a:lnSpc>
                <a:spcPct val="100000"/>
              </a:lnSpc>
            </a:pPr>
            <a:endParaRPr lang="en-US" sz="3600" b="1" dirty="0">
              <a:solidFill>
                <a:schemeClr val="accent2"/>
              </a:solidFill>
              <a:latin typeface="Barlow" pitchFamily="2" charset="77"/>
              <a:ea typeface="+mn-ea"/>
              <a:cs typeface="+mn-cs"/>
              <a:sym typeface="Quattrocento Sans"/>
            </a:endParaRPr>
          </a:p>
          <a:p>
            <a:pPr>
              <a:lnSpc>
                <a:spcPct val="100000"/>
              </a:lnSpc>
            </a:pPr>
            <a:endParaRPr lang="en-US" sz="3600" b="1" dirty="0">
              <a:latin typeface="Barlow" pitchFamily="2" charset="77"/>
              <a:ea typeface="+mn-ea"/>
              <a:cs typeface="+mn-cs"/>
              <a:sym typeface="Quattrocento Sans"/>
            </a:endParaRPr>
          </a:p>
          <a:p>
            <a:pPr>
              <a:lnSpc>
                <a:spcPct val="100000"/>
              </a:lnSpc>
            </a:pPr>
            <a:endParaRPr lang="en-US" sz="3600" b="1" dirty="0">
              <a:solidFill>
                <a:schemeClr val="bg1"/>
              </a:solidFill>
              <a:latin typeface="Barlow" pitchFamily="2" charset="77"/>
              <a:ea typeface="+mn-ea"/>
              <a:cs typeface="+mn-cs"/>
            </a:endParaRPr>
          </a:p>
        </p:txBody>
      </p:sp>
      <p:sp>
        <p:nvSpPr>
          <p:cNvPr id="39" name="Hexágono 38">
            <a:extLst>
              <a:ext uri="{FF2B5EF4-FFF2-40B4-BE49-F238E27FC236}">
                <a16:creationId xmlns:a16="http://schemas.microsoft.com/office/drawing/2014/main" id="{18245F78-930E-9A45-A626-E5691AAB5711}"/>
              </a:ext>
            </a:extLst>
          </p:cNvPr>
          <p:cNvSpPr/>
          <p:nvPr/>
        </p:nvSpPr>
        <p:spPr>
          <a:xfrm>
            <a:off x="11582400" y="6356352"/>
            <a:ext cx="762000" cy="656897"/>
          </a:xfrm>
          <a:prstGeom prst="hexagon">
            <a:avLst>
              <a:gd name="adj" fmla="val 20730"/>
              <a:gd name="vf" fmla="val 115470"/>
            </a:avLst>
          </a:prstGeom>
          <a:solidFill>
            <a:srgbClr val="00B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0" name="Slide Number Placeholder 2">
            <a:extLst>
              <a:ext uri="{FF2B5EF4-FFF2-40B4-BE49-F238E27FC236}">
                <a16:creationId xmlns:a16="http://schemas.microsoft.com/office/drawing/2014/main" id="{0B311CE8-5125-8645-8799-76BB0D4F1734}"/>
              </a:ext>
            </a:extLst>
          </p:cNvPr>
          <p:cNvSpPr txBox="1">
            <a:spLocks/>
          </p:cNvSpPr>
          <p:nvPr/>
        </p:nvSpPr>
        <p:spPr>
          <a:xfrm>
            <a:off x="11655283" y="6414107"/>
            <a:ext cx="457200" cy="365125"/>
          </a:xfrm>
          <a:prstGeom prst="rect">
            <a:avLst/>
          </a:prstGeom>
        </p:spPr>
        <p:txBody>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0D5614-B734-4280-8F57-1D4947433C97}" type="slidenum">
              <a:rPr lang="en-US" sz="1400" smtClean="0">
                <a:solidFill>
                  <a:schemeClr val="bg1"/>
                </a:solidFill>
                <a:latin typeface="Barlow" pitchFamily="2" charset="77"/>
              </a:rPr>
              <a:pPr algn="ctr"/>
              <a:t>14</a:t>
            </a:fld>
            <a:endParaRPr lang="en-US" sz="1400" dirty="0">
              <a:solidFill>
                <a:schemeClr val="bg1"/>
              </a:solidFill>
              <a:latin typeface="Barlow" pitchFamily="2" charset="77"/>
            </a:endParaRPr>
          </a:p>
        </p:txBody>
      </p:sp>
    </p:spTree>
    <p:extLst>
      <p:ext uri="{BB962C8B-B14F-4D97-AF65-F5344CB8AC3E}">
        <p14:creationId xmlns:p14="http://schemas.microsoft.com/office/powerpoint/2010/main" val="3414451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exágono 22">
            <a:extLst>
              <a:ext uri="{FF2B5EF4-FFF2-40B4-BE49-F238E27FC236}">
                <a16:creationId xmlns:a16="http://schemas.microsoft.com/office/drawing/2014/main" id="{B86CBF69-C106-9245-A1E4-05F4C2B2ECF9}"/>
              </a:ext>
            </a:extLst>
          </p:cNvPr>
          <p:cNvSpPr/>
          <p:nvPr/>
        </p:nvSpPr>
        <p:spPr>
          <a:xfrm>
            <a:off x="11582400" y="6356352"/>
            <a:ext cx="762000" cy="656897"/>
          </a:xfrm>
          <a:prstGeom prst="hexagon">
            <a:avLst>
              <a:gd name="adj" fmla="val 20730"/>
              <a:gd name="vf" fmla="val 115470"/>
            </a:avLst>
          </a:prstGeom>
          <a:solidFill>
            <a:srgbClr val="00B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Slide Number Placeholder 2">
            <a:extLst>
              <a:ext uri="{FF2B5EF4-FFF2-40B4-BE49-F238E27FC236}">
                <a16:creationId xmlns:a16="http://schemas.microsoft.com/office/drawing/2014/main" id="{C398D7ED-A987-074D-8A48-9E188643894B}"/>
              </a:ext>
            </a:extLst>
          </p:cNvPr>
          <p:cNvSpPr txBox="1">
            <a:spLocks/>
          </p:cNvSpPr>
          <p:nvPr/>
        </p:nvSpPr>
        <p:spPr>
          <a:xfrm>
            <a:off x="11655283" y="6414107"/>
            <a:ext cx="457200" cy="365125"/>
          </a:xfrm>
          <a:prstGeom prst="rect">
            <a:avLst/>
          </a:prstGeom>
        </p:spPr>
        <p:txBody>
          <a:bodyPr vert="horz" lIns="91440" tIns="45720" rIns="91440" bIns="45720" rtlCol="0" anchor="ctr"/>
          <a:lstStyle>
            <a:defPPr>
              <a:defRPr lang="es-A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0D5614-B734-4280-8F57-1D4947433C97}" type="slidenum">
              <a:rPr lang="en-US" sz="1400" smtClean="0">
                <a:solidFill>
                  <a:schemeClr val="bg1"/>
                </a:solidFill>
                <a:latin typeface="Barlow" pitchFamily="2" charset="77"/>
              </a:rPr>
              <a:pPr algn="ctr"/>
              <a:t>15</a:t>
            </a:fld>
            <a:endParaRPr lang="en-US" sz="1400" dirty="0">
              <a:solidFill>
                <a:schemeClr val="bg1"/>
              </a:solidFill>
              <a:latin typeface="Barlow" pitchFamily="2" charset="77"/>
            </a:endParaRPr>
          </a:p>
        </p:txBody>
      </p:sp>
      <p:pic>
        <p:nvPicPr>
          <p:cNvPr id="25" name="Imagen 24">
            <a:extLst>
              <a:ext uri="{FF2B5EF4-FFF2-40B4-BE49-F238E27FC236}">
                <a16:creationId xmlns:a16="http://schemas.microsoft.com/office/drawing/2014/main" id="{E4AB9925-1D00-0C42-9B8A-67F2C8B7BC52}"/>
              </a:ext>
            </a:extLst>
          </p:cNvPr>
          <p:cNvPicPr>
            <a:picLocks noChangeAspect="1"/>
          </p:cNvPicPr>
          <p:nvPr/>
        </p:nvPicPr>
        <p:blipFill>
          <a:blip r:embed="rId2"/>
          <a:stretch>
            <a:fillRect/>
          </a:stretch>
        </p:blipFill>
        <p:spPr>
          <a:xfrm>
            <a:off x="10744200" y="-152400"/>
            <a:ext cx="1580802" cy="1076008"/>
          </a:xfrm>
          <a:prstGeom prst="rect">
            <a:avLst/>
          </a:prstGeom>
        </p:spPr>
      </p:pic>
      <p:sp>
        <p:nvSpPr>
          <p:cNvPr id="27" name="TextBox 10">
            <a:extLst>
              <a:ext uri="{FF2B5EF4-FFF2-40B4-BE49-F238E27FC236}">
                <a16:creationId xmlns:a16="http://schemas.microsoft.com/office/drawing/2014/main" id="{0A78B1D0-B156-534B-B4FB-87AB9BC135BF}"/>
              </a:ext>
            </a:extLst>
          </p:cNvPr>
          <p:cNvSpPr txBox="1"/>
          <p:nvPr/>
        </p:nvSpPr>
        <p:spPr>
          <a:xfrm>
            <a:off x="849877" y="2348002"/>
            <a:ext cx="10347856" cy="1938992"/>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5000" b="1" spc="-150" dirty="0">
                <a:solidFill>
                  <a:schemeClr val="accent2"/>
                </a:solidFill>
                <a:latin typeface="Barlow" pitchFamily="2" charset="77"/>
                <a:sym typeface="Candara"/>
              </a:rPr>
              <a:t>Pilar II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7000" spc="-150" dirty="0">
                <a:solidFill>
                  <a:schemeClr val="accent2"/>
                </a:solidFill>
                <a:latin typeface="Barlow" pitchFamily="2" charset="77"/>
                <a:sym typeface="Candara"/>
              </a:rPr>
              <a:t>Extended Working Lives</a:t>
            </a:r>
            <a:endParaRPr lang="en-US" sz="8000" spc="-150" dirty="0">
              <a:solidFill>
                <a:schemeClr val="accent2"/>
              </a:solidFill>
              <a:latin typeface="Barlow" pitchFamily="2" charset="77"/>
              <a:sym typeface="Candara"/>
            </a:endParaRPr>
          </a:p>
        </p:txBody>
      </p:sp>
      <p:cxnSp>
        <p:nvCxnSpPr>
          <p:cNvPr id="28" name="Conector recto 27">
            <a:extLst>
              <a:ext uri="{FF2B5EF4-FFF2-40B4-BE49-F238E27FC236}">
                <a16:creationId xmlns:a16="http://schemas.microsoft.com/office/drawing/2014/main" id="{3AF1E561-F6FB-3542-B273-977B61B580C1}"/>
              </a:ext>
            </a:extLst>
          </p:cNvPr>
          <p:cNvCxnSpPr>
            <a:cxnSpLocks/>
          </p:cNvCxnSpPr>
          <p:nvPr/>
        </p:nvCxnSpPr>
        <p:spPr>
          <a:xfrm>
            <a:off x="866200" y="2071054"/>
            <a:ext cx="8921267" cy="0"/>
          </a:xfrm>
          <a:prstGeom prst="line">
            <a:avLst/>
          </a:prstGeom>
          <a:ln w="38100">
            <a:solidFill>
              <a:srgbClr val="00B39B"/>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7A401C6D-B6E3-984F-B5F1-974D03A6110A}"/>
              </a:ext>
            </a:extLst>
          </p:cNvPr>
          <p:cNvCxnSpPr>
            <a:cxnSpLocks/>
          </p:cNvCxnSpPr>
          <p:nvPr/>
        </p:nvCxnSpPr>
        <p:spPr>
          <a:xfrm>
            <a:off x="866200" y="5157154"/>
            <a:ext cx="8921267" cy="0"/>
          </a:xfrm>
          <a:prstGeom prst="line">
            <a:avLst/>
          </a:prstGeom>
          <a:ln w="38100">
            <a:solidFill>
              <a:srgbClr val="00B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695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C0991-9519-88FE-DD58-DE05679AB107}"/>
            </a:ext>
          </a:extLst>
        </p:cNvPr>
        <p:cNvGrpSpPr/>
        <p:nvPr/>
      </p:nvGrpSpPr>
      <p:grpSpPr>
        <a:xfrm>
          <a:off x="0" y="0"/>
          <a:ext cx="0" cy="0"/>
          <a:chOff x="0" y="0"/>
          <a:chExt cx="0" cy="0"/>
        </a:xfrm>
      </p:grpSpPr>
      <p:sp>
        <p:nvSpPr>
          <p:cNvPr id="13" name="Slide Number Placeholder 2">
            <a:extLst>
              <a:ext uri="{FF2B5EF4-FFF2-40B4-BE49-F238E27FC236}">
                <a16:creationId xmlns:a16="http://schemas.microsoft.com/office/drawing/2014/main" id="{17A1A97F-1C19-14CB-3370-36A2E65581FE}"/>
              </a:ext>
            </a:extLst>
          </p:cNvPr>
          <p:cNvSpPr>
            <a:spLocks noGrp="1"/>
          </p:cNvSpPr>
          <p:nvPr>
            <p:ph type="sldNum" sz="quarter" idx="12"/>
          </p:nvPr>
        </p:nvSpPr>
        <p:spPr>
          <a:xfrm>
            <a:off x="11655283" y="6414107"/>
            <a:ext cx="457200" cy="365125"/>
          </a:xfrm>
        </p:spPr>
        <p:txBody>
          <a:bodyPr/>
          <a:lstStyle/>
          <a:p>
            <a:pPr algn="ctr"/>
            <a:fld id="{B10D5614-B734-4280-8F57-1D4947433C97}" type="slidenum">
              <a:rPr lang="en-US" sz="1400" smtClean="0">
                <a:solidFill>
                  <a:schemeClr val="tx1"/>
                </a:solidFill>
                <a:latin typeface="Barlow" pitchFamily="2" charset="77"/>
              </a:rPr>
              <a:pPr algn="ctr"/>
              <a:t>16</a:t>
            </a:fld>
            <a:endParaRPr lang="en-US" sz="1400">
              <a:solidFill>
                <a:schemeClr val="tx1"/>
              </a:solidFill>
              <a:latin typeface="Barlow" pitchFamily="2" charset="77"/>
            </a:endParaRPr>
          </a:p>
        </p:txBody>
      </p:sp>
      <p:sp>
        <p:nvSpPr>
          <p:cNvPr id="2" name="Google Shape;141;p136">
            <a:extLst>
              <a:ext uri="{FF2B5EF4-FFF2-40B4-BE49-F238E27FC236}">
                <a16:creationId xmlns:a16="http://schemas.microsoft.com/office/drawing/2014/main" id="{4A3FAD6A-8E16-A092-4D2A-723DD7F63128}"/>
              </a:ext>
            </a:extLst>
          </p:cNvPr>
          <p:cNvSpPr txBox="1"/>
          <p:nvPr/>
        </p:nvSpPr>
        <p:spPr>
          <a:xfrm>
            <a:off x="609599" y="210067"/>
            <a:ext cx="11212288" cy="12740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BBB4"/>
              </a:buClr>
              <a:buSzPts val="2800"/>
              <a:buFont typeface="Cairo"/>
              <a:buNone/>
            </a:pPr>
            <a:r>
              <a:rPr lang="en-US" sz="4000" b="1" dirty="0">
                <a:solidFill>
                  <a:schemeClr val="accent2"/>
                </a:solidFill>
                <a:latin typeface="Barlow" pitchFamily="2" charset="77"/>
                <a:ea typeface="Quattrocento Sans"/>
                <a:cs typeface="Quattrocento Sans"/>
                <a:sym typeface="Quattrocento Sans"/>
              </a:rPr>
              <a:t>The need to work longer and increase female participation</a:t>
            </a:r>
          </a:p>
        </p:txBody>
      </p:sp>
      <p:sp>
        <p:nvSpPr>
          <p:cNvPr id="3" name="TextBox 10">
            <a:extLst>
              <a:ext uri="{FF2B5EF4-FFF2-40B4-BE49-F238E27FC236}">
                <a16:creationId xmlns:a16="http://schemas.microsoft.com/office/drawing/2014/main" id="{27281A75-F3B2-6DE3-96E3-31CFD1FBB61B}"/>
              </a:ext>
            </a:extLst>
          </p:cNvPr>
          <p:cNvSpPr txBox="1"/>
          <p:nvPr/>
        </p:nvSpPr>
        <p:spPr>
          <a:xfrm>
            <a:off x="408214" y="1820346"/>
            <a:ext cx="11615057" cy="4257576"/>
          </a:xfrm>
          <a:prstGeom prst="rect">
            <a:avLst/>
          </a:prstGeom>
          <a:noFill/>
        </p:spPr>
        <p:txBody>
          <a:bodyPr wrap="square" rtlCol="0">
            <a:spAutoFit/>
          </a:bodyPr>
          <a:lstStyle/>
          <a:p>
            <a:pPr marL="540000" indent="-540000">
              <a:spcAft>
                <a:spcPts val="2800"/>
              </a:spcAft>
              <a:buClr>
                <a:srgbClr val="00B39B"/>
              </a:buClr>
              <a:buSzPct val="120000"/>
              <a:buAutoNum type="arabicPeriod"/>
            </a:pPr>
            <a:r>
              <a:rPr lang="en-US" sz="3200" dirty="0">
                <a:latin typeface="Barlow" pitchFamily="2" charset="77"/>
              </a:rPr>
              <a:t>Rapid aging is a challenge; healthier longevity is an opportunity</a:t>
            </a:r>
          </a:p>
          <a:p>
            <a:pPr marL="540000" indent="-540000">
              <a:spcAft>
                <a:spcPts val="2800"/>
              </a:spcAft>
              <a:buClr>
                <a:srgbClr val="00B39B"/>
              </a:buClr>
              <a:buSzPct val="120000"/>
              <a:buAutoNum type="arabicPeriod"/>
            </a:pPr>
            <a:r>
              <a:rPr lang="en-US" sz="3200" dirty="0">
                <a:latin typeface="Barlow" pitchFamily="2" charset="77"/>
              </a:rPr>
              <a:t>Longer working lives are possible thanks to improved health and progress of medical science.</a:t>
            </a:r>
          </a:p>
          <a:p>
            <a:pPr marL="540000" indent="-540000">
              <a:spcAft>
                <a:spcPts val="2800"/>
              </a:spcAft>
              <a:buClr>
                <a:srgbClr val="00B39B"/>
              </a:buClr>
              <a:buSzPct val="120000"/>
              <a:buAutoNum type="arabicPeriod"/>
            </a:pPr>
            <a:r>
              <a:rPr lang="en-US" sz="3200" dirty="0">
                <a:latin typeface="Barlow" pitchFamily="2" charset="77"/>
              </a:rPr>
              <a:t>Working longer and remaining active and productive can have several advantages and address multiple challenges associated with demographic change.</a:t>
            </a:r>
          </a:p>
        </p:txBody>
      </p:sp>
      <p:cxnSp>
        <p:nvCxnSpPr>
          <p:cNvPr id="14" name="Conector recto 13">
            <a:extLst>
              <a:ext uri="{FF2B5EF4-FFF2-40B4-BE49-F238E27FC236}">
                <a16:creationId xmlns:a16="http://schemas.microsoft.com/office/drawing/2014/main" id="{6A2AB4AC-07D6-893A-1364-4A30C7E87314}"/>
              </a:ext>
            </a:extLst>
          </p:cNvPr>
          <p:cNvCxnSpPr>
            <a:cxnSpLocks/>
          </p:cNvCxnSpPr>
          <p:nvPr/>
        </p:nvCxnSpPr>
        <p:spPr>
          <a:xfrm>
            <a:off x="1693460" y="5373838"/>
            <a:ext cx="9355540" cy="0"/>
          </a:xfrm>
          <a:prstGeom prst="line">
            <a:avLst/>
          </a:prstGeom>
          <a:ln w="12700">
            <a:solidFill>
              <a:srgbClr val="00B39B"/>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22265666-9E7D-A19E-8637-3AA14216A255}"/>
              </a:ext>
            </a:extLst>
          </p:cNvPr>
          <p:cNvCxnSpPr>
            <a:cxnSpLocks/>
          </p:cNvCxnSpPr>
          <p:nvPr/>
        </p:nvCxnSpPr>
        <p:spPr>
          <a:xfrm>
            <a:off x="1693460" y="3899452"/>
            <a:ext cx="9355540" cy="0"/>
          </a:xfrm>
          <a:prstGeom prst="line">
            <a:avLst/>
          </a:prstGeom>
          <a:ln w="12700">
            <a:solidFill>
              <a:srgbClr val="00B39B"/>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31D26A0A-F78E-B930-5303-B048FB361608}"/>
              </a:ext>
            </a:extLst>
          </p:cNvPr>
          <p:cNvCxnSpPr>
            <a:cxnSpLocks/>
          </p:cNvCxnSpPr>
          <p:nvPr/>
        </p:nvCxnSpPr>
        <p:spPr>
          <a:xfrm>
            <a:off x="1693460" y="2607365"/>
            <a:ext cx="9355540" cy="0"/>
          </a:xfrm>
          <a:prstGeom prst="line">
            <a:avLst/>
          </a:prstGeom>
          <a:ln w="12700">
            <a:solidFill>
              <a:srgbClr val="00B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734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ágono 9">
            <a:extLst>
              <a:ext uri="{FF2B5EF4-FFF2-40B4-BE49-F238E27FC236}">
                <a16:creationId xmlns:a16="http://schemas.microsoft.com/office/drawing/2014/main" id="{775F892D-C5D9-86B7-93FB-8DCC855526CF}"/>
              </a:ext>
            </a:extLst>
          </p:cNvPr>
          <p:cNvSpPr/>
          <p:nvPr/>
        </p:nvSpPr>
        <p:spPr>
          <a:xfrm>
            <a:off x="11582400" y="6356352"/>
            <a:ext cx="762000" cy="656897"/>
          </a:xfrm>
          <a:prstGeom prst="hexagon">
            <a:avLst>
              <a:gd name="adj" fmla="val 20730"/>
              <a:gd name="vf" fmla="val 115470"/>
            </a:avLst>
          </a:prstGeom>
          <a:solidFill>
            <a:srgbClr val="00B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Slide Number Placeholder 2">
            <a:extLst>
              <a:ext uri="{FF2B5EF4-FFF2-40B4-BE49-F238E27FC236}">
                <a16:creationId xmlns:a16="http://schemas.microsoft.com/office/drawing/2014/main" id="{490C4BFE-8C9F-64FD-88B3-02F95652F21C}"/>
              </a:ext>
            </a:extLst>
          </p:cNvPr>
          <p:cNvSpPr>
            <a:spLocks noGrp="1"/>
          </p:cNvSpPr>
          <p:nvPr>
            <p:ph type="sldNum" sz="quarter" idx="12"/>
          </p:nvPr>
        </p:nvSpPr>
        <p:spPr>
          <a:xfrm>
            <a:off x="11655283" y="6414107"/>
            <a:ext cx="457200" cy="365125"/>
          </a:xfrm>
        </p:spPr>
        <p:txBody>
          <a:bodyPr/>
          <a:lstStyle/>
          <a:p>
            <a:pPr algn="ctr"/>
            <a:fld id="{B10D5614-B734-4280-8F57-1D4947433C97}" type="slidenum">
              <a:rPr lang="en-US" sz="1400" smtClean="0">
                <a:solidFill>
                  <a:schemeClr val="bg1"/>
                </a:solidFill>
                <a:latin typeface="Barlow" pitchFamily="2" charset="77"/>
              </a:rPr>
              <a:pPr algn="ctr"/>
              <a:t>17</a:t>
            </a:fld>
            <a:endParaRPr lang="en-US" sz="1400">
              <a:solidFill>
                <a:schemeClr val="bg1"/>
              </a:solidFill>
              <a:latin typeface="Barlow" pitchFamily="2" charset="77"/>
            </a:endParaRPr>
          </a:p>
        </p:txBody>
      </p:sp>
      <p:sp>
        <p:nvSpPr>
          <p:cNvPr id="2" name="Google Shape;141;p136">
            <a:extLst>
              <a:ext uri="{FF2B5EF4-FFF2-40B4-BE49-F238E27FC236}">
                <a16:creationId xmlns:a16="http://schemas.microsoft.com/office/drawing/2014/main" id="{6ED9E3EC-6D33-F7F6-3213-BCA1F46394A1}"/>
              </a:ext>
            </a:extLst>
          </p:cNvPr>
          <p:cNvSpPr txBox="1"/>
          <p:nvPr/>
        </p:nvSpPr>
        <p:spPr>
          <a:xfrm>
            <a:off x="609599" y="489858"/>
            <a:ext cx="10853058" cy="9943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BBB4"/>
              </a:buClr>
              <a:buSzPts val="2800"/>
              <a:buFont typeface="Cairo"/>
              <a:buNone/>
            </a:pPr>
            <a:r>
              <a:rPr lang="en-US" sz="4400" b="1" dirty="0">
                <a:solidFill>
                  <a:schemeClr val="accent2"/>
                </a:solidFill>
                <a:latin typeface="Barlow" pitchFamily="2" charset="77"/>
                <a:ea typeface="Quattrocento Sans"/>
                <a:cs typeface="Quattrocento Sans"/>
                <a:sym typeface="Quattrocento Sans"/>
              </a:rPr>
              <a:t>Benefits of longer careers</a:t>
            </a:r>
          </a:p>
        </p:txBody>
      </p:sp>
      <p:sp>
        <p:nvSpPr>
          <p:cNvPr id="3" name="TextBox 10">
            <a:extLst>
              <a:ext uri="{FF2B5EF4-FFF2-40B4-BE49-F238E27FC236}">
                <a16:creationId xmlns:a16="http://schemas.microsoft.com/office/drawing/2014/main" id="{831B9B97-030E-09F7-657F-03CF493A5D10}"/>
              </a:ext>
            </a:extLst>
          </p:cNvPr>
          <p:cNvSpPr txBox="1"/>
          <p:nvPr/>
        </p:nvSpPr>
        <p:spPr>
          <a:xfrm>
            <a:off x="288471" y="2083570"/>
            <a:ext cx="11615057" cy="3631763"/>
          </a:xfrm>
          <a:prstGeom prst="rect">
            <a:avLst/>
          </a:prstGeom>
          <a:noFill/>
        </p:spPr>
        <p:txBody>
          <a:bodyPr wrap="square" rtlCol="0">
            <a:spAutoFit/>
          </a:bodyPr>
          <a:lstStyle/>
          <a:p>
            <a:pPr marL="540000" indent="-540000">
              <a:spcAft>
                <a:spcPts val="2800"/>
              </a:spcAft>
              <a:buClr>
                <a:srgbClr val="00B39B"/>
              </a:buClr>
              <a:buSzPct val="120000"/>
              <a:buAutoNum type="arabicPeriod"/>
            </a:pPr>
            <a:r>
              <a:rPr lang="en-US" sz="3200" dirty="0">
                <a:latin typeface="Barlow" pitchFamily="2" charset="77"/>
              </a:rPr>
              <a:t>Improve social life and mental health; </a:t>
            </a:r>
          </a:p>
          <a:p>
            <a:pPr marL="540000" indent="-540000">
              <a:spcAft>
                <a:spcPts val="2800"/>
              </a:spcAft>
              <a:buClr>
                <a:srgbClr val="00B39B"/>
              </a:buClr>
              <a:buSzPct val="120000"/>
              <a:buAutoNum type="arabicPeriod"/>
            </a:pPr>
            <a:r>
              <a:rPr lang="en-US" sz="3200" dirty="0">
                <a:latin typeface="Barlow" pitchFamily="2" charset="77"/>
              </a:rPr>
              <a:t>Increase income and pensions for a longer time; </a:t>
            </a:r>
          </a:p>
          <a:p>
            <a:pPr marL="540000" indent="-540000">
              <a:spcAft>
                <a:spcPts val="2800"/>
              </a:spcAft>
              <a:buClr>
                <a:srgbClr val="00B39B"/>
              </a:buClr>
              <a:buSzPct val="120000"/>
              <a:buAutoNum type="arabicPeriod"/>
            </a:pPr>
            <a:r>
              <a:rPr lang="en-US" sz="3200" dirty="0">
                <a:latin typeface="Barlow" pitchFamily="2" charset="77"/>
              </a:rPr>
              <a:t>Reduce the impact of the high costs of health and long-term care; </a:t>
            </a:r>
          </a:p>
          <a:p>
            <a:pPr marL="540000" indent="-540000">
              <a:spcAft>
                <a:spcPts val="2800"/>
              </a:spcAft>
              <a:buClr>
                <a:srgbClr val="00B39B"/>
              </a:buClr>
              <a:buSzPct val="120000"/>
              <a:buAutoNum type="arabicPeriod"/>
            </a:pPr>
            <a:r>
              <a:rPr lang="en-US" sz="3200" dirty="0">
                <a:latin typeface="Barlow" pitchFamily="2" charset="77"/>
              </a:rPr>
              <a:t>Reduce the fiscal impact of longevity and aging.</a:t>
            </a:r>
          </a:p>
        </p:txBody>
      </p:sp>
      <p:cxnSp>
        <p:nvCxnSpPr>
          <p:cNvPr id="14" name="Conector recto 13">
            <a:extLst>
              <a:ext uri="{FF2B5EF4-FFF2-40B4-BE49-F238E27FC236}">
                <a16:creationId xmlns:a16="http://schemas.microsoft.com/office/drawing/2014/main" id="{F9FF2204-33C2-BE11-9431-3796EE59F0A4}"/>
              </a:ext>
            </a:extLst>
          </p:cNvPr>
          <p:cNvCxnSpPr>
            <a:cxnSpLocks/>
          </p:cNvCxnSpPr>
          <p:nvPr/>
        </p:nvCxnSpPr>
        <p:spPr>
          <a:xfrm>
            <a:off x="1693460" y="5373838"/>
            <a:ext cx="9355540" cy="0"/>
          </a:xfrm>
          <a:prstGeom prst="line">
            <a:avLst/>
          </a:prstGeom>
          <a:ln w="12700">
            <a:solidFill>
              <a:srgbClr val="00B39B"/>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11C7726F-5BF5-1F70-DA3D-147415AADAFE}"/>
              </a:ext>
            </a:extLst>
          </p:cNvPr>
          <p:cNvCxnSpPr>
            <a:cxnSpLocks/>
          </p:cNvCxnSpPr>
          <p:nvPr/>
        </p:nvCxnSpPr>
        <p:spPr>
          <a:xfrm>
            <a:off x="1693460" y="3899452"/>
            <a:ext cx="9355540" cy="0"/>
          </a:xfrm>
          <a:prstGeom prst="line">
            <a:avLst/>
          </a:prstGeom>
          <a:ln w="12700">
            <a:solidFill>
              <a:srgbClr val="00B39B"/>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C5A82A12-DF2E-A1AC-0CC1-49F1CD8BCFE1}"/>
              </a:ext>
            </a:extLst>
          </p:cNvPr>
          <p:cNvCxnSpPr>
            <a:cxnSpLocks/>
          </p:cNvCxnSpPr>
          <p:nvPr/>
        </p:nvCxnSpPr>
        <p:spPr>
          <a:xfrm>
            <a:off x="1693460" y="2607365"/>
            <a:ext cx="9355540" cy="0"/>
          </a:xfrm>
          <a:prstGeom prst="line">
            <a:avLst/>
          </a:prstGeom>
          <a:ln w="12700">
            <a:solidFill>
              <a:srgbClr val="00B39B"/>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F31B754E-F264-030A-31CE-349D6B3E4053}"/>
              </a:ext>
            </a:extLst>
          </p:cNvPr>
          <p:cNvPicPr>
            <a:picLocks noChangeAspect="1"/>
          </p:cNvPicPr>
          <p:nvPr/>
        </p:nvPicPr>
        <p:blipFill>
          <a:blip r:embed="rId3"/>
          <a:stretch>
            <a:fillRect/>
          </a:stretch>
        </p:blipFill>
        <p:spPr>
          <a:xfrm>
            <a:off x="10744200" y="-152400"/>
            <a:ext cx="1580802" cy="1076008"/>
          </a:xfrm>
          <a:prstGeom prst="rect">
            <a:avLst/>
          </a:prstGeom>
        </p:spPr>
      </p:pic>
    </p:spTree>
    <p:extLst>
      <p:ext uri="{BB962C8B-B14F-4D97-AF65-F5344CB8AC3E}">
        <p14:creationId xmlns:p14="http://schemas.microsoft.com/office/powerpoint/2010/main" val="3723209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6661F-6435-0B44-4CA2-0D5D5478A3E3}"/>
            </a:ext>
          </a:extLst>
        </p:cNvPr>
        <p:cNvGrpSpPr/>
        <p:nvPr/>
      </p:nvGrpSpPr>
      <p:grpSpPr>
        <a:xfrm>
          <a:off x="0" y="0"/>
          <a:ext cx="0" cy="0"/>
          <a:chOff x="0" y="0"/>
          <a:chExt cx="0" cy="0"/>
        </a:xfrm>
      </p:grpSpPr>
      <p:sp>
        <p:nvSpPr>
          <p:cNvPr id="10" name="Hexágono 9">
            <a:extLst>
              <a:ext uri="{FF2B5EF4-FFF2-40B4-BE49-F238E27FC236}">
                <a16:creationId xmlns:a16="http://schemas.microsoft.com/office/drawing/2014/main" id="{F2EC39D2-0E8A-69DB-33AC-794EDA6AA5D9}"/>
              </a:ext>
            </a:extLst>
          </p:cNvPr>
          <p:cNvSpPr/>
          <p:nvPr/>
        </p:nvSpPr>
        <p:spPr>
          <a:xfrm>
            <a:off x="11582400" y="6356352"/>
            <a:ext cx="762000" cy="656897"/>
          </a:xfrm>
          <a:prstGeom prst="hexagon">
            <a:avLst>
              <a:gd name="adj" fmla="val 20730"/>
              <a:gd name="vf" fmla="val 115470"/>
            </a:avLst>
          </a:prstGeom>
          <a:solidFill>
            <a:srgbClr val="00B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3" name="Slide Number Placeholder 2">
            <a:extLst>
              <a:ext uri="{FF2B5EF4-FFF2-40B4-BE49-F238E27FC236}">
                <a16:creationId xmlns:a16="http://schemas.microsoft.com/office/drawing/2014/main" id="{41CBB00D-157E-6358-272C-BE0CE6E747F1}"/>
              </a:ext>
            </a:extLst>
          </p:cNvPr>
          <p:cNvSpPr>
            <a:spLocks noGrp="1"/>
          </p:cNvSpPr>
          <p:nvPr>
            <p:ph type="sldNum" sz="quarter" idx="12"/>
          </p:nvPr>
        </p:nvSpPr>
        <p:spPr>
          <a:xfrm>
            <a:off x="11655283" y="6414107"/>
            <a:ext cx="457200" cy="365125"/>
          </a:xfrm>
        </p:spPr>
        <p:txBody>
          <a:bodyPr/>
          <a:lstStyle/>
          <a:p>
            <a:pPr algn="ctr"/>
            <a:fld id="{B10D5614-B734-4280-8F57-1D4947433C97}" type="slidenum">
              <a:rPr lang="en-US" sz="1400" smtClean="0">
                <a:solidFill>
                  <a:schemeClr val="tx1"/>
                </a:solidFill>
                <a:latin typeface="Barlow" pitchFamily="2" charset="77"/>
              </a:rPr>
              <a:pPr algn="ctr"/>
              <a:t>18</a:t>
            </a:fld>
            <a:endParaRPr lang="en-US" sz="1400">
              <a:solidFill>
                <a:schemeClr val="tx1"/>
              </a:solidFill>
              <a:latin typeface="Barlow" pitchFamily="2" charset="77"/>
            </a:endParaRPr>
          </a:p>
        </p:txBody>
      </p:sp>
      <p:sp>
        <p:nvSpPr>
          <p:cNvPr id="2" name="Google Shape;141;p136">
            <a:extLst>
              <a:ext uri="{FF2B5EF4-FFF2-40B4-BE49-F238E27FC236}">
                <a16:creationId xmlns:a16="http://schemas.microsoft.com/office/drawing/2014/main" id="{7763C44D-573D-EB91-069A-0B2DD8D1FA3A}"/>
              </a:ext>
            </a:extLst>
          </p:cNvPr>
          <p:cNvSpPr txBox="1"/>
          <p:nvPr/>
        </p:nvSpPr>
        <p:spPr>
          <a:xfrm>
            <a:off x="995422" y="103682"/>
            <a:ext cx="10297886" cy="10292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BBB4"/>
              </a:buClr>
              <a:buSzPts val="2800"/>
              <a:buFont typeface="Cairo"/>
              <a:buNone/>
            </a:pPr>
            <a:r>
              <a:rPr lang="en-US" sz="4400" b="1" i="0" u="none" strike="noStrike" cap="none" dirty="0">
                <a:solidFill>
                  <a:schemeClr val="accent2"/>
                </a:solidFill>
                <a:latin typeface="Barlow" pitchFamily="2" charset="77"/>
                <a:ea typeface="Quattrocento Sans"/>
                <a:cs typeface="Quattrocento Sans"/>
                <a:sym typeface="Quattrocento Sans"/>
              </a:rPr>
              <a:t>A</a:t>
            </a:r>
            <a:r>
              <a:rPr lang="en-US" sz="4400" b="1" dirty="0">
                <a:solidFill>
                  <a:schemeClr val="accent2"/>
                </a:solidFill>
                <a:latin typeface="Barlow" pitchFamily="2" charset="77"/>
                <a:ea typeface="Quattrocento Sans"/>
                <a:cs typeface="Quattrocento Sans"/>
                <a:sym typeface="Quattrocento Sans"/>
              </a:rPr>
              <a:t>ctions to support longer working lives</a:t>
            </a:r>
          </a:p>
        </p:txBody>
      </p:sp>
      <p:sp>
        <p:nvSpPr>
          <p:cNvPr id="3" name="TextBox 10">
            <a:extLst>
              <a:ext uri="{FF2B5EF4-FFF2-40B4-BE49-F238E27FC236}">
                <a16:creationId xmlns:a16="http://schemas.microsoft.com/office/drawing/2014/main" id="{B4626432-5D52-F75C-5FEC-F4403644E8A2}"/>
              </a:ext>
            </a:extLst>
          </p:cNvPr>
          <p:cNvSpPr txBox="1"/>
          <p:nvPr/>
        </p:nvSpPr>
        <p:spPr>
          <a:xfrm>
            <a:off x="245692" y="916648"/>
            <a:ext cx="12517394" cy="6211022"/>
          </a:xfrm>
          <a:prstGeom prst="rect">
            <a:avLst/>
          </a:prstGeom>
          <a:noFill/>
        </p:spPr>
        <p:txBody>
          <a:bodyPr wrap="square" rtlCol="0">
            <a:spAutoFit/>
          </a:bodyPr>
          <a:lstStyle/>
          <a:p>
            <a:pPr marL="540000" indent="-540000">
              <a:spcAft>
                <a:spcPts val="2800"/>
              </a:spcAft>
              <a:buClr>
                <a:srgbClr val="00B39B"/>
              </a:buClr>
              <a:buSzPct val="120000"/>
              <a:buAutoNum type="arabicPeriod"/>
            </a:pPr>
            <a:r>
              <a:rPr lang="en-US" sz="2800" dirty="0">
                <a:latin typeface="Barlow" pitchFamily="2" charset="77"/>
              </a:rPr>
              <a:t>Reduce rules and incentives to retire early;  add incentives to work longer</a:t>
            </a:r>
          </a:p>
          <a:p>
            <a:pPr marL="540000" indent="-540000">
              <a:spcAft>
                <a:spcPts val="2800"/>
              </a:spcAft>
              <a:buClr>
                <a:srgbClr val="00B39B"/>
              </a:buClr>
              <a:buSzPct val="120000"/>
              <a:buAutoNum type="arabicPeriod"/>
            </a:pPr>
            <a:r>
              <a:rPr lang="en-US" sz="2800" dirty="0">
                <a:latin typeface="Barlow" pitchFamily="2" charset="77"/>
              </a:rPr>
              <a:t>Understand and address the factors explaining the resistance against working longer; </a:t>
            </a:r>
          </a:p>
          <a:p>
            <a:pPr marL="540000" indent="-540000">
              <a:spcAft>
                <a:spcPts val="2800"/>
              </a:spcAft>
              <a:buClr>
                <a:srgbClr val="00B39B"/>
              </a:buClr>
              <a:buSzPct val="120000"/>
              <a:buAutoNum type="arabicPeriod"/>
            </a:pPr>
            <a:r>
              <a:rPr lang="en-US" sz="2800" dirty="0">
                <a:latin typeface="Barlow" pitchFamily="2" charset="77"/>
              </a:rPr>
              <a:t>Setting in place incentives for workers and employers;</a:t>
            </a:r>
          </a:p>
          <a:p>
            <a:pPr marL="540000" indent="-540000">
              <a:spcAft>
                <a:spcPts val="2800"/>
              </a:spcAft>
              <a:buClr>
                <a:srgbClr val="00B39B"/>
              </a:buClr>
              <a:buSzPct val="120000"/>
              <a:buAutoNum type="arabicPeriod"/>
            </a:pPr>
            <a:r>
              <a:rPr lang="en-US" sz="2800" dirty="0">
                <a:latin typeface="Barlow" pitchFamily="2" charset="77"/>
              </a:rPr>
              <a:t>Explore the advantages of multi-generational work environments and promote their adoption;</a:t>
            </a:r>
          </a:p>
          <a:p>
            <a:pPr marL="540000" indent="-540000">
              <a:spcAft>
                <a:spcPts val="2800"/>
              </a:spcAft>
              <a:buClr>
                <a:srgbClr val="00B39B"/>
              </a:buClr>
              <a:buSzPct val="120000"/>
              <a:buAutoNum type="arabicPeriod"/>
            </a:pPr>
            <a:r>
              <a:rPr lang="en-US" sz="2800" dirty="0">
                <a:latin typeface="Barlow" pitchFamily="2" charset="77"/>
              </a:rPr>
              <a:t>Promote training, career development and changing roles for older workers</a:t>
            </a:r>
          </a:p>
          <a:p>
            <a:pPr marL="540000" indent="-540000">
              <a:spcAft>
                <a:spcPts val="2800"/>
              </a:spcAft>
              <a:buClr>
                <a:srgbClr val="00B39B"/>
              </a:buClr>
              <a:buSzPct val="120000"/>
              <a:buAutoNum type="arabicPeriod"/>
            </a:pPr>
            <a:r>
              <a:rPr lang="en-US" sz="2800" dirty="0">
                <a:latin typeface="Barlow" pitchFamily="2" charset="77"/>
              </a:rPr>
              <a:t>Consider part time work and flexible retirement</a:t>
            </a:r>
          </a:p>
          <a:p>
            <a:pPr marL="540000" indent="-540000">
              <a:spcAft>
                <a:spcPts val="2800"/>
              </a:spcAft>
              <a:buClr>
                <a:srgbClr val="00B39B"/>
              </a:buClr>
              <a:buSzPct val="120000"/>
              <a:buAutoNum type="arabicPeriod"/>
            </a:pPr>
            <a:endParaRPr lang="en-US" sz="3200" dirty="0">
              <a:latin typeface="Barlow" pitchFamily="2" charset="77"/>
            </a:endParaRPr>
          </a:p>
        </p:txBody>
      </p:sp>
      <p:cxnSp>
        <p:nvCxnSpPr>
          <p:cNvPr id="14" name="Conector recto 13">
            <a:extLst>
              <a:ext uri="{FF2B5EF4-FFF2-40B4-BE49-F238E27FC236}">
                <a16:creationId xmlns:a16="http://schemas.microsoft.com/office/drawing/2014/main" id="{CA1A8510-2BB5-7D49-19D7-ACCFA5402784}"/>
              </a:ext>
            </a:extLst>
          </p:cNvPr>
          <p:cNvCxnSpPr>
            <a:cxnSpLocks/>
          </p:cNvCxnSpPr>
          <p:nvPr/>
        </p:nvCxnSpPr>
        <p:spPr>
          <a:xfrm>
            <a:off x="1693460" y="5373838"/>
            <a:ext cx="9355540" cy="0"/>
          </a:xfrm>
          <a:prstGeom prst="line">
            <a:avLst/>
          </a:prstGeom>
          <a:ln w="12700">
            <a:solidFill>
              <a:srgbClr val="00B39B"/>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1065855F-1805-EEF5-957E-60CE46C65921}"/>
              </a:ext>
            </a:extLst>
          </p:cNvPr>
          <p:cNvCxnSpPr>
            <a:cxnSpLocks/>
          </p:cNvCxnSpPr>
          <p:nvPr/>
        </p:nvCxnSpPr>
        <p:spPr>
          <a:xfrm>
            <a:off x="1693460" y="3899452"/>
            <a:ext cx="9355540" cy="0"/>
          </a:xfrm>
          <a:prstGeom prst="line">
            <a:avLst/>
          </a:prstGeom>
          <a:ln w="12700">
            <a:solidFill>
              <a:srgbClr val="00B39B"/>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E1894656-7375-9A31-7644-BAE1E8F94F35}"/>
              </a:ext>
            </a:extLst>
          </p:cNvPr>
          <p:cNvCxnSpPr>
            <a:cxnSpLocks/>
          </p:cNvCxnSpPr>
          <p:nvPr/>
        </p:nvCxnSpPr>
        <p:spPr>
          <a:xfrm>
            <a:off x="1693460" y="2607365"/>
            <a:ext cx="9355540" cy="0"/>
          </a:xfrm>
          <a:prstGeom prst="line">
            <a:avLst/>
          </a:prstGeom>
          <a:ln w="12700">
            <a:solidFill>
              <a:srgbClr val="00B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36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7D33818A-E22E-D31F-01DC-C256E5D8E585}"/>
              </a:ext>
            </a:extLst>
          </p:cNvPr>
          <p:cNvSpPr/>
          <p:nvPr/>
        </p:nvSpPr>
        <p:spPr>
          <a:xfrm>
            <a:off x="1895421" y="133583"/>
            <a:ext cx="2651761" cy="6629400"/>
          </a:xfrm>
          <a:prstGeom prst="rect">
            <a:avLst/>
          </a:prstGeom>
          <a:solidFill>
            <a:srgbClr val="00B39B"/>
          </a:solidFill>
          <a:ln>
            <a:noFill/>
          </a:ln>
          <a:effectLst>
            <a:outerShdw blurRad="283964" dist="88215"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4" name="Rectángulo 3">
            <a:extLst>
              <a:ext uri="{FF2B5EF4-FFF2-40B4-BE49-F238E27FC236}">
                <a16:creationId xmlns:a16="http://schemas.microsoft.com/office/drawing/2014/main" id="{0BC5D1E6-E696-6DBB-DD49-25BECB58C612}"/>
              </a:ext>
            </a:extLst>
          </p:cNvPr>
          <p:cNvSpPr/>
          <p:nvPr/>
        </p:nvSpPr>
        <p:spPr>
          <a:xfrm>
            <a:off x="0" y="-22987"/>
            <a:ext cx="12192000" cy="1392825"/>
          </a:xfrm>
          <a:prstGeom prst="rect">
            <a:avLst/>
          </a:prstGeom>
          <a:solidFill>
            <a:schemeClr val="bg1"/>
          </a:solidFill>
          <a:ln>
            <a:noFill/>
          </a:ln>
          <a:effectLst>
            <a:outerShdw blurRad="283964" dist="88215" dir="5400000" algn="t" rotWithShape="0">
              <a:srgbClr val="00B39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0" name="Hexágono 9">
            <a:extLst>
              <a:ext uri="{FF2B5EF4-FFF2-40B4-BE49-F238E27FC236}">
                <a16:creationId xmlns:a16="http://schemas.microsoft.com/office/drawing/2014/main" id="{775F892D-C5D9-86B7-93FB-8DCC855526CF}"/>
              </a:ext>
            </a:extLst>
          </p:cNvPr>
          <p:cNvSpPr/>
          <p:nvPr/>
        </p:nvSpPr>
        <p:spPr>
          <a:xfrm>
            <a:off x="11582400" y="6356352"/>
            <a:ext cx="762000" cy="656897"/>
          </a:xfrm>
          <a:prstGeom prst="hexagon">
            <a:avLst>
              <a:gd name="adj" fmla="val 20730"/>
              <a:gd name="vf" fmla="val 115470"/>
            </a:avLst>
          </a:prstGeom>
          <a:solidFill>
            <a:srgbClr val="00B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3" name="Content Placeholder 3">
            <a:extLst>
              <a:ext uri="{FF2B5EF4-FFF2-40B4-BE49-F238E27FC236}">
                <a16:creationId xmlns:a16="http://schemas.microsoft.com/office/drawing/2014/main" id="{C6DAFD81-8323-EF69-1CA8-0909D45E08E2}"/>
              </a:ext>
            </a:extLst>
          </p:cNvPr>
          <p:cNvSpPr>
            <a:spLocks noGrp="1"/>
          </p:cNvSpPr>
          <p:nvPr>
            <p:ph idx="1"/>
          </p:nvPr>
        </p:nvSpPr>
        <p:spPr>
          <a:xfrm>
            <a:off x="2166063" y="1935128"/>
            <a:ext cx="1901631" cy="809481"/>
          </a:xfrm>
          <a:custGeom>
            <a:avLst/>
            <a:gdLst>
              <a:gd name="connsiteX0" fmla="*/ 0 w 2505964"/>
              <a:gd name="connsiteY0" fmla="*/ 278474 h 1670810"/>
              <a:gd name="connsiteX1" fmla="*/ 278474 w 2505964"/>
              <a:gd name="connsiteY1" fmla="*/ 0 h 1670810"/>
              <a:gd name="connsiteX2" fmla="*/ 2227490 w 2505964"/>
              <a:gd name="connsiteY2" fmla="*/ 0 h 1670810"/>
              <a:gd name="connsiteX3" fmla="*/ 2505964 w 2505964"/>
              <a:gd name="connsiteY3" fmla="*/ 278474 h 1670810"/>
              <a:gd name="connsiteX4" fmla="*/ 2505964 w 2505964"/>
              <a:gd name="connsiteY4" fmla="*/ 1392336 h 1670810"/>
              <a:gd name="connsiteX5" fmla="*/ 2227490 w 2505964"/>
              <a:gd name="connsiteY5" fmla="*/ 1670810 h 1670810"/>
              <a:gd name="connsiteX6" fmla="*/ 278474 w 2505964"/>
              <a:gd name="connsiteY6" fmla="*/ 1670810 h 1670810"/>
              <a:gd name="connsiteX7" fmla="*/ 0 w 2505964"/>
              <a:gd name="connsiteY7" fmla="*/ 1392336 h 1670810"/>
              <a:gd name="connsiteX8" fmla="*/ 0 w 2505964"/>
              <a:gd name="connsiteY8" fmla="*/ 278474 h 167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964" h="1670810">
                <a:moveTo>
                  <a:pt x="0" y="278474"/>
                </a:moveTo>
                <a:cubicBezTo>
                  <a:pt x="0" y="124677"/>
                  <a:pt x="124677" y="0"/>
                  <a:pt x="278474" y="0"/>
                </a:cubicBezTo>
                <a:lnTo>
                  <a:pt x="2227490" y="0"/>
                </a:lnTo>
                <a:cubicBezTo>
                  <a:pt x="2381287" y="0"/>
                  <a:pt x="2505964" y="124677"/>
                  <a:pt x="2505964" y="278474"/>
                </a:cubicBezTo>
                <a:lnTo>
                  <a:pt x="2505964" y="1392336"/>
                </a:lnTo>
                <a:cubicBezTo>
                  <a:pt x="2505964" y="1546133"/>
                  <a:pt x="2381287" y="1670810"/>
                  <a:pt x="2227490" y="1670810"/>
                </a:cubicBezTo>
                <a:lnTo>
                  <a:pt x="278474" y="1670810"/>
                </a:lnTo>
                <a:cubicBezTo>
                  <a:pt x="124677" y="1670810"/>
                  <a:pt x="0" y="1546133"/>
                  <a:pt x="0" y="1392336"/>
                </a:cubicBezTo>
                <a:lnTo>
                  <a:pt x="0" y="278474"/>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3482" tIns="142522" rIns="203482" bIns="142522" numCol="1" spcCol="1270" anchor="ctr" anchorCtr="0">
            <a:noAutofit/>
          </a:bodyPr>
          <a:lstStyle/>
          <a:p>
            <a:pPr marL="0" lvl="0" indent="0" defTabSz="1422400">
              <a:lnSpc>
                <a:spcPct val="90000"/>
              </a:lnSpc>
              <a:spcBef>
                <a:spcPct val="0"/>
              </a:spcBef>
              <a:spcAft>
                <a:spcPct val="35000"/>
              </a:spcAft>
              <a:buNone/>
            </a:pPr>
            <a:r>
              <a:rPr lang="en-US" b="1" kern="1200" dirty="0">
                <a:solidFill>
                  <a:schemeClr val="tx1"/>
                </a:solidFill>
                <a:latin typeface="Barlow" pitchFamily="2" charset="77"/>
              </a:rPr>
              <a:t>Training throughout careers</a:t>
            </a:r>
            <a:endParaRPr lang="en-GB" b="1" kern="1200" dirty="0">
              <a:solidFill>
                <a:schemeClr val="tx1"/>
              </a:solidFill>
              <a:latin typeface="Barlow" pitchFamily="2" charset="77"/>
            </a:endParaRPr>
          </a:p>
        </p:txBody>
      </p:sp>
      <p:sp>
        <p:nvSpPr>
          <p:cNvPr id="13" name="Slide Number Placeholder 2">
            <a:extLst>
              <a:ext uri="{FF2B5EF4-FFF2-40B4-BE49-F238E27FC236}">
                <a16:creationId xmlns:a16="http://schemas.microsoft.com/office/drawing/2014/main" id="{490C4BFE-8C9F-64FD-88B3-02F95652F21C}"/>
              </a:ext>
            </a:extLst>
          </p:cNvPr>
          <p:cNvSpPr>
            <a:spLocks noGrp="1"/>
          </p:cNvSpPr>
          <p:nvPr>
            <p:ph type="sldNum" sz="quarter" idx="12"/>
          </p:nvPr>
        </p:nvSpPr>
        <p:spPr>
          <a:xfrm>
            <a:off x="11655283" y="6414107"/>
            <a:ext cx="457200" cy="365125"/>
          </a:xfrm>
        </p:spPr>
        <p:txBody>
          <a:bodyPr/>
          <a:lstStyle/>
          <a:p>
            <a:pPr algn="ctr"/>
            <a:fld id="{B10D5614-B734-4280-8F57-1D4947433C97}" type="slidenum">
              <a:rPr lang="en-US" sz="1400" smtClean="0">
                <a:solidFill>
                  <a:schemeClr val="tx1"/>
                </a:solidFill>
                <a:latin typeface="Barlow" pitchFamily="2" charset="77"/>
              </a:rPr>
              <a:pPr algn="ctr"/>
              <a:t>19</a:t>
            </a:fld>
            <a:endParaRPr lang="en-US" sz="1400" dirty="0">
              <a:solidFill>
                <a:schemeClr val="tx1"/>
              </a:solidFill>
              <a:latin typeface="Barlow" pitchFamily="2" charset="77"/>
            </a:endParaRPr>
          </a:p>
        </p:txBody>
      </p:sp>
      <p:sp>
        <p:nvSpPr>
          <p:cNvPr id="15" name="Title 1">
            <a:extLst>
              <a:ext uri="{FF2B5EF4-FFF2-40B4-BE49-F238E27FC236}">
                <a16:creationId xmlns:a16="http://schemas.microsoft.com/office/drawing/2014/main" id="{AB7179DC-E534-3BD1-635B-9273E62176E7}"/>
              </a:ext>
            </a:extLst>
          </p:cNvPr>
          <p:cNvSpPr txBox="1">
            <a:spLocks/>
          </p:cNvSpPr>
          <p:nvPr/>
        </p:nvSpPr>
        <p:spPr>
          <a:xfrm>
            <a:off x="685799" y="228600"/>
            <a:ext cx="9187249" cy="8199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chemeClr val="accent2"/>
                </a:solidFill>
                <a:latin typeface="Barlow" pitchFamily="2" charset="77"/>
                <a:ea typeface="+mn-ea"/>
                <a:cs typeface="+mn-cs"/>
                <a:sym typeface="Quattrocento Sans"/>
              </a:rPr>
              <a:t>Productive Aging</a:t>
            </a:r>
          </a:p>
          <a:p>
            <a:pPr>
              <a:lnSpc>
                <a:spcPct val="100000"/>
              </a:lnSpc>
            </a:pPr>
            <a:r>
              <a:rPr lang="en-US" sz="2800" dirty="0">
                <a:solidFill>
                  <a:schemeClr val="accent2"/>
                </a:solidFill>
                <a:latin typeface="Barlow" pitchFamily="2" charset="77"/>
                <a:ea typeface="+mn-ea"/>
                <a:cs typeface="+mn-cs"/>
                <a:sym typeface="Quattrocento Sans"/>
              </a:rPr>
              <a:t>Country Examples: Taking a life course perspective</a:t>
            </a:r>
          </a:p>
        </p:txBody>
      </p:sp>
      <p:sp>
        <p:nvSpPr>
          <p:cNvPr id="24" name="Freeform 6">
            <a:extLst>
              <a:ext uri="{FF2B5EF4-FFF2-40B4-BE49-F238E27FC236}">
                <a16:creationId xmlns:a16="http://schemas.microsoft.com/office/drawing/2014/main" id="{5E25ACF5-C69C-7B4C-421A-100603C4061B}"/>
              </a:ext>
            </a:extLst>
          </p:cNvPr>
          <p:cNvSpPr/>
          <p:nvPr/>
        </p:nvSpPr>
        <p:spPr>
          <a:xfrm>
            <a:off x="4725729" y="1905000"/>
            <a:ext cx="7131589" cy="800695"/>
          </a:xfrm>
          <a:custGeom>
            <a:avLst/>
            <a:gdLst>
              <a:gd name="connsiteX0" fmla="*/ 222779 w 1336648"/>
              <a:gd name="connsiteY0" fmla="*/ 0 h 4455047"/>
              <a:gd name="connsiteX1" fmla="*/ 1113869 w 1336648"/>
              <a:gd name="connsiteY1" fmla="*/ 0 h 4455047"/>
              <a:gd name="connsiteX2" fmla="*/ 1336648 w 1336648"/>
              <a:gd name="connsiteY2" fmla="*/ 222779 h 4455047"/>
              <a:gd name="connsiteX3" fmla="*/ 1336648 w 1336648"/>
              <a:gd name="connsiteY3" fmla="*/ 4455047 h 4455047"/>
              <a:gd name="connsiteX4" fmla="*/ 1336648 w 1336648"/>
              <a:gd name="connsiteY4" fmla="*/ 4455047 h 4455047"/>
              <a:gd name="connsiteX5" fmla="*/ 0 w 1336648"/>
              <a:gd name="connsiteY5" fmla="*/ 4455047 h 4455047"/>
              <a:gd name="connsiteX6" fmla="*/ 0 w 1336648"/>
              <a:gd name="connsiteY6" fmla="*/ 4455047 h 4455047"/>
              <a:gd name="connsiteX7" fmla="*/ 0 w 1336648"/>
              <a:gd name="connsiteY7" fmla="*/ 222779 h 4455047"/>
              <a:gd name="connsiteX8" fmla="*/ 222779 w 1336648"/>
              <a:gd name="connsiteY8" fmla="*/ 0 h 445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648" h="4455047">
                <a:moveTo>
                  <a:pt x="1336648" y="742523"/>
                </a:moveTo>
                <a:lnTo>
                  <a:pt x="1336648" y="3712524"/>
                </a:lnTo>
                <a:cubicBezTo>
                  <a:pt x="1336648" y="4122606"/>
                  <a:pt x="1306722" y="4455045"/>
                  <a:pt x="1269807" y="4455045"/>
                </a:cubicBezTo>
                <a:lnTo>
                  <a:pt x="0" y="4455045"/>
                </a:lnTo>
                <a:lnTo>
                  <a:pt x="0" y="4455045"/>
                </a:lnTo>
                <a:lnTo>
                  <a:pt x="0" y="2"/>
                </a:lnTo>
                <a:lnTo>
                  <a:pt x="0" y="2"/>
                </a:lnTo>
                <a:lnTo>
                  <a:pt x="1269807" y="2"/>
                </a:lnTo>
                <a:cubicBezTo>
                  <a:pt x="1306722" y="2"/>
                  <a:pt x="1336648" y="332441"/>
                  <a:pt x="1336648" y="742523"/>
                </a:cubicBez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1" tIns="99540" rIns="133830" bIns="99541" numCol="1" spcCol="1270" anchor="ctr" anchorCtr="0">
            <a:noAutofit/>
          </a:bodyPr>
          <a:lstStyle/>
          <a:p>
            <a:pPr marL="144000" lvl="1" indent="-180000" defTabSz="800100">
              <a:lnSpc>
                <a:spcPct val="90000"/>
              </a:lnSpc>
              <a:spcBef>
                <a:spcPct val="0"/>
              </a:spcBef>
              <a:spcAft>
                <a:spcPts val="300"/>
              </a:spcAft>
              <a:buClr>
                <a:srgbClr val="00B39B"/>
              </a:buClr>
              <a:buFontTx/>
              <a:buChar char="••"/>
            </a:pPr>
            <a:r>
              <a:rPr lang="en-US" sz="1400" b="1" i="1" dirty="0">
                <a:solidFill>
                  <a:schemeClr val="tx1"/>
                </a:solidFill>
                <a:latin typeface="Barlow" pitchFamily="2" charset="77"/>
              </a:rPr>
              <a:t>Slovenia:</a:t>
            </a:r>
            <a:r>
              <a:rPr lang="en-US" sz="1400" dirty="0">
                <a:solidFill>
                  <a:schemeClr val="tx1"/>
                </a:solidFill>
                <a:latin typeface="Barlow" pitchFamily="2" charset="77"/>
              </a:rPr>
              <a:t> Financial incentives for workers above 45 for upskilling </a:t>
            </a:r>
          </a:p>
          <a:p>
            <a:pPr marL="144000" lvl="1" indent="-180000" defTabSz="800100">
              <a:lnSpc>
                <a:spcPct val="90000"/>
              </a:lnSpc>
              <a:spcBef>
                <a:spcPct val="0"/>
              </a:spcBef>
              <a:spcAft>
                <a:spcPts val="300"/>
              </a:spcAft>
              <a:buClr>
                <a:srgbClr val="00B39B"/>
              </a:buClr>
              <a:buFontTx/>
              <a:buChar char="••"/>
            </a:pPr>
            <a:r>
              <a:rPr lang="en-US" sz="1400" b="1" i="1" dirty="0">
                <a:solidFill>
                  <a:schemeClr val="tx1"/>
                </a:solidFill>
                <a:latin typeface="Barlow" pitchFamily="2" charset="77"/>
              </a:rPr>
              <a:t>Germany</a:t>
            </a:r>
            <a:r>
              <a:rPr lang="en-GB" sz="1400" b="1" i="1" dirty="0">
                <a:solidFill>
                  <a:schemeClr val="tx1"/>
                </a:solidFill>
                <a:latin typeface="Barlow" pitchFamily="2" charset="77"/>
              </a:rPr>
              <a:t>: </a:t>
            </a:r>
            <a:r>
              <a:rPr lang="en-US" sz="1400" kern="1200" dirty="0">
                <a:solidFill>
                  <a:schemeClr val="tx1"/>
                </a:solidFill>
                <a:latin typeface="Barlow" pitchFamily="2" charset="77"/>
              </a:rPr>
              <a:t>Training subsidies for SMEs for low-skilled &amp; workers aged 45+</a:t>
            </a:r>
          </a:p>
          <a:p>
            <a:pPr marL="144000" lvl="1" indent="-180000" defTabSz="800100">
              <a:lnSpc>
                <a:spcPct val="90000"/>
              </a:lnSpc>
              <a:spcBef>
                <a:spcPct val="0"/>
              </a:spcBef>
              <a:spcAft>
                <a:spcPts val="300"/>
              </a:spcAft>
              <a:buClr>
                <a:srgbClr val="00B39B"/>
              </a:buClr>
              <a:buFontTx/>
              <a:buChar char="••"/>
            </a:pPr>
            <a:r>
              <a:rPr lang="en-GB" sz="1400" b="1" dirty="0">
                <a:solidFill>
                  <a:schemeClr val="tx1"/>
                </a:solidFill>
                <a:latin typeface="Barlow" pitchFamily="2" charset="77"/>
              </a:rPr>
              <a:t>Estonia: </a:t>
            </a:r>
            <a:r>
              <a:rPr lang="en-GB" sz="1400" dirty="0">
                <a:solidFill>
                  <a:schemeClr val="tx1"/>
                </a:solidFill>
                <a:latin typeface="Barlow" pitchFamily="2" charset="77"/>
              </a:rPr>
              <a:t>Training grant for employers to train employees upon changing circumstances</a:t>
            </a:r>
          </a:p>
        </p:txBody>
      </p:sp>
      <p:sp>
        <p:nvSpPr>
          <p:cNvPr id="25" name="Freeform 7">
            <a:extLst>
              <a:ext uri="{FF2B5EF4-FFF2-40B4-BE49-F238E27FC236}">
                <a16:creationId xmlns:a16="http://schemas.microsoft.com/office/drawing/2014/main" id="{BF82972A-F614-DBB2-CE7F-B30CE271FF7E}"/>
              </a:ext>
            </a:extLst>
          </p:cNvPr>
          <p:cNvSpPr/>
          <p:nvPr/>
        </p:nvSpPr>
        <p:spPr>
          <a:xfrm>
            <a:off x="2166063" y="2829815"/>
            <a:ext cx="1901631" cy="728692"/>
          </a:xfrm>
          <a:custGeom>
            <a:avLst/>
            <a:gdLst>
              <a:gd name="connsiteX0" fmla="*/ 0 w 2505964"/>
              <a:gd name="connsiteY0" fmla="*/ 278474 h 1670810"/>
              <a:gd name="connsiteX1" fmla="*/ 278474 w 2505964"/>
              <a:gd name="connsiteY1" fmla="*/ 0 h 1670810"/>
              <a:gd name="connsiteX2" fmla="*/ 2227490 w 2505964"/>
              <a:gd name="connsiteY2" fmla="*/ 0 h 1670810"/>
              <a:gd name="connsiteX3" fmla="*/ 2505964 w 2505964"/>
              <a:gd name="connsiteY3" fmla="*/ 278474 h 1670810"/>
              <a:gd name="connsiteX4" fmla="*/ 2505964 w 2505964"/>
              <a:gd name="connsiteY4" fmla="*/ 1392336 h 1670810"/>
              <a:gd name="connsiteX5" fmla="*/ 2227490 w 2505964"/>
              <a:gd name="connsiteY5" fmla="*/ 1670810 h 1670810"/>
              <a:gd name="connsiteX6" fmla="*/ 278474 w 2505964"/>
              <a:gd name="connsiteY6" fmla="*/ 1670810 h 1670810"/>
              <a:gd name="connsiteX7" fmla="*/ 0 w 2505964"/>
              <a:gd name="connsiteY7" fmla="*/ 1392336 h 1670810"/>
              <a:gd name="connsiteX8" fmla="*/ 0 w 2505964"/>
              <a:gd name="connsiteY8" fmla="*/ 278474 h 167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964" h="1670810">
                <a:moveTo>
                  <a:pt x="0" y="278474"/>
                </a:moveTo>
                <a:cubicBezTo>
                  <a:pt x="0" y="124677"/>
                  <a:pt x="124677" y="0"/>
                  <a:pt x="278474" y="0"/>
                </a:cubicBezTo>
                <a:lnTo>
                  <a:pt x="2227490" y="0"/>
                </a:lnTo>
                <a:cubicBezTo>
                  <a:pt x="2381287" y="0"/>
                  <a:pt x="2505964" y="124677"/>
                  <a:pt x="2505964" y="278474"/>
                </a:cubicBezTo>
                <a:lnTo>
                  <a:pt x="2505964" y="1392336"/>
                </a:lnTo>
                <a:cubicBezTo>
                  <a:pt x="2505964" y="1546133"/>
                  <a:pt x="2381287" y="1670810"/>
                  <a:pt x="2227490" y="1670810"/>
                </a:cubicBezTo>
                <a:lnTo>
                  <a:pt x="278474" y="1670810"/>
                </a:lnTo>
                <a:cubicBezTo>
                  <a:pt x="124677" y="1670810"/>
                  <a:pt x="0" y="1546133"/>
                  <a:pt x="0" y="1392336"/>
                </a:cubicBezTo>
                <a:lnTo>
                  <a:pt x="0" y="278474"/>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3482" tIns="142522" rIns="203482" bIns="142522" numCol="1" spcCol="1270" anchor="ctr" anchorCtr="0">
            <a:noAutofit/>
          </a:bodyPr>
          <a:lstStyle/>
          <a:p>
            <a:pPr lvl="0" defTabSz="1422400">
              <a:lnSpc>
                <a:spcPct val="90000"/>
              </a:lnSpc>
              <a:spcBef>
                <a:spcPct val="0"/>
              </a:spcBef>
              <a:spcAft>
                <a:spcPct val="35000"/>
              </a:spcAft>
            </a:pPr>
            <a:r>
              <a:rPr lang="en-GB" sz="1400" b="1" kern="1200" dirty="0">
                <a:solidFill>
                  <a:schemeClr val="tx1"/>
                </a:solidFill>
                <a:latin typeface="Barlow" pitchFamily="2" charset="77"/>
              </a:rPr>
              <a:t>Improving digital skills</a:t>
            </a:r>
          </a:p>
        </p:txBody>
      </p:sp>
      <p:sp>
        <p:nvSpPr>
          <p:cNvPr id="28" name="Freeform 8">
            <a:extLst>
              <a:ext uri="{FF2B5EF4-FFF2-40B4-BE49-F238E27FC236}">
                <a16:creationId xmlns:a16="http://schemas.microsoft.com/office/drawing/2014/main" id="{081CDB59-7CAD-DFAB-E0B8-462749ABE2AC}"/>
              </a:ext>
            </a:extLst>
          </p:cNvPr>
          <p:cNvSpPr/>
          <p:nvPr/>
        </p:nvSpPr>
        <p:spPr>
          <a:xfrm>
            <a:off x="2201298" y="3643713"/>
            <a:ext cx="1901631" cy="658633"/>
          </a:xfrm>
          <a:custGeom>
            <a:avLst/>
            <a:gdLst>
              <a:gd name="connsiteX0" fmla="*/ 0 w 2505964"/>
              <a:gd name="connsiteY0" fmla="*/ 278474 h 1670810"/>
              <a:gd name="connsiteX1" fmla="*/ 278474 w 2505964"/>
              <a:gd name="connsiteY1" fmla="*/ 0 h 1670810"/>
              <a:gd name="connsiteX2" fmla="*/ 2227490 w 2505964"/>
              <a:gd name="connsiteY2" fmla="*/ 0 h 1670810"/>
              <a:gd name="connsiteX3" fmla="*/ 2505964 w 2505964"/>
              <a:gd name="connsiteY3" fmla="*/ 278474 h 1670810"/>
              <a:gd name="connsiteX4" fmla="*/ 2505964 w 2505964"/>
              <a:gd name="connsiteY4" fmla="*/ 1392336 h 1670810"/>
              <a:gd name="connsiteX5" fmla="*/ 2227490 w 2505964"/>
              <a:gd name="connsiteY5" fmla="*/ 1670810 h 1670810"/>
              <a:gd name="connsiteX6" fmla="*/ 278474 w 2505964"/>
              <a:gd name="connsiteY6" fmla="*/ 1670810 h 1670810"/>
              <a:gd name="connsiteX7" fmla="*/ 0 w 2505964"/>
              <a:gd name="connsiteY7" fmla="*/ 1392336 h 1670810"/>
              <a:gd name="connsiteX8" fmla="*/ 0 w 2505964"/>
              <a:gd name="connsiteY8" fmla="*/ 278474 h 167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964" h="1670810">
                <a:moveTo>
                  <a:pt x="0" y="278474"/>
                </a:moveTo>
                <a:cubicBezTo>
                  <a:pt x="0" y="124677"/>
                  <a:pt x="124677" y="0"/>
                  <a:pt x="278474" y="0"/>
                </a:cubicBezTo>
                <a:lnTo>
                  <a:pt x="2227490" y="0"/>
                </a:lnTo>
                <a:cubicBezTo>
                  <a:pt x="2381287" y="0"/>
                  <a:pt x="2505964" y="124677"/>
                  <a:pt x="2505964" y="278474"/>
                </a:cubicBezTo>
                <a:lnTo>
                  <a:pt x="2505964" y="1392336"/>
                </a:lnTo>
                <a:cubicBezTo>
                  <a:pt x="2505964" y="1546133"/>
                  <a:pt x="2381287" y="1670810"/>
                  <a:pt x="2227490" y="1670810"/>
                </a:cubicBezTo>
                <a:lnTo>
                  <a:pt x="278474" y="1670810"/>
                </a:lnTo>
                <a:cubicBezTo>
                  <a:pt x="124677" y="1670810"/>
                  <a:pt x="0" y="1546133"/>
                  <a:pt x="0" y="1392336"/>
                </a:cubicBezTo>
                <a:lnTo>
                  <a:pt x="0" y="278474"/>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3482" tIns="142522" rIns="203482" bIns="142522" numCol="1" spcCol="1270" anchor="ctr" anchorCtr="0">
            <a:noAutofit/>
          </a:bodyPr>
          <a:lstStyle/>
          <a:p>
            <a:pPr lvl="0" defTabSz="1422400">
              <a:lnSpc>
                <a:spcPct val="90000"/>
              </a:lnSpc>
              <a:spcBef>
                <a:spcPct val="0"/>
              </a:spcBef>
              <a:spcAft>
                <a:spcPct val="35000"/>
              </a:spcAft>
            </a:pPr>
            <a:r>
              <a:rPr lang="en-US" sz="1400" b="1" kern="1200" dirty="0">
                <a:solidFill>
                  <a:schemeClr val="tx1"/>
                </a:solidFill>
                <a:latin typeface="Barlow" pitchFamily="2" charset="77"/>
              </a:rPr>
              <a:t>Skills recognition</a:t>
            </a:r>
            <a:endParaRPr lang="en-GB" sz="1400" b="1" kern="1200" dirty="0">
              <a:solidFill>
                <a:schemeClr val="tx1"/>
              </a:solidFill>
              <a:latin typeface="Barlow" pitchFamily="2" charset="77"/>
            </a:endParaRPr>
          </a:p>
        </p:txBody>
      </p:sp>
      <p:sp>
        <p:nvSpPr>
          <p:cNvPr id="29" name="Freeform 10">
            <a:extLst>
              <a:ext uri="{FF2B5EF4-FFF2-40B4-BE49-F238E27FC236}">
                <a16:creationId xmlns:a16="http://schemas.microsoft.com/office/drawing/2014/main" id="{D45E7DAA-68E4-E874-6A8C-0A4C954AD976}"/>
              </a:ext>
            </a:extLst>
          </p:cNvPr>
          <p:cNvSpPr/>
          <p:nvPr/>
        </p:nvSpPr>
        <p:spPr>
          <a:xfrm>
            <a:off x="4725729" y="2855735"/>
            <a:ext cx="7131589" cy="624993"/>
          </a:xfrm>
          <a:custGeom>
            <a:avLst/>
            <a:gdLst>
              <a:gd name="connsiteX0" fmla="*/ 222779 w 1336648"/>
              <a:gd name="connsiteY0" fmla="*/ 0 h 4455047"/>
              <a:gd name="connsiteX1" fmla="*/ 1113869 w 1336648"/>
              <a:gd name="connsiteY1" fmla="*/ 0 h 4455047"/>
              <a:gd name="connsiteX2" fmla="*/ 1336648 w 1336648"/>
              <a:gd name="connsiteY2" fmla="*/ 222779 h 4455047"/>
              <a:gd name="connsiteX3" fmla="*/ 1336648 w 1336648"/>
              <a:gd name="connsiteY3" fmla="*/ 4455047 h 4455047"/>
              <a:gd name="connsiteX4" fmla="*/ 1336648 w 1336648"/>
              <a:gd name="connsiteY4" fmla="*/ 4455047 h 4455047"/>
              <a:gd name="connsiteX5" fmla="*/ 0 w 1336648"/>
              <a:gd name="connsiteY5" fmla="*/ 4455047 h 4455047"/>
              <a:gd name="connsiteX6" fmla="*/ 0 w 1336648"/>
              <a:gd name="connsiteY6" fmla="*/ 4455047 h 4455047"/>
              <a:gd name="connsiteX7" fmla="*/ 0 w 1336648"/>
              <a:gd name="connsiteY7" fmla="*/ 222779 h 4455047"/>
              <a:gd name="connsiteX8" fmla="*/ 222779 w 1336648"/>
              <a:gd name="connsiteY8" fmla="*/ 0 h 445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648" h="4455047">
                <a:moveTo>
                  <a:pt x="1336648" y="742523"/>
                </a:moveTo>
                <a:lnTo>
                  <a:pt x="1336648" y="3712524"/>
                </a:lnTo>
                <a:cubicBezTo>
                  <a:pt x="1336648" y="4122606"/>
                  <a:pt x="1306722" y="4455045"/>
                  <a:pt x="1269807" y="4455045"/>
                </a:cubicBezTo>
                <a:lnTo>
                  <a:pt x="0" y="4455045"/>
                </a:lnTo>
                <a:lnTo>
                  <a:pt x="0" y="4455045"/>
                </a:lnTo>
                <a:lnTo>
                  <a:pt x="0" y="2"/>
                </a:lnTo>
                <a:lnTo>
                  <a:pt x="0" y="2"/>
                </a:lnTo>
                <a:lnTo>
                  <a:pt x="1269807" y="2"/>
                </a:lnTo>
                <a:cubicBezTo>
                  <a:pt x="1306722" y="2"/>
                  <a:pt x="1336648" y="332441"/>
                  <a:pt x="1336648" y="742523"/>
                </a:cubicBez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1" tIns="99540" rIns="133830" bIns="99541" numCol="1" spcCol="1270" anchor="ctr" anchorCtr="0">
            <a:noAutofit/>
          </a:bodyPr>
          <a:lstStyle/>
          <a:p>
            <a:pPr marL="144000" lvl="1" indent="-180000" algn="l" defTabSz="800100">
              <a:lnSpc>
                <a:spcPct val="90000"/>
              </a:lnSpc>
              <a:spcBef>
                <a:spcPct val="0"/>
              </a:spcBef>
              <a:spcAft>
                <a:spcPts val="300"/>
              </a:spcAft>
              <a:buClr>
                <a:srgbClr val="00B39B"/>
              </a:buClr>
              <a:buChar char="••"/>
            </a:pPr>
            <a:r>
              <a:rPr lang="en-US" sz="1400" kern="1200" dirty="0">
                <a:solidFill>
                  <a:schemeClr val="tx1"/>
                </a:solidFill>
                <a:latin typeface="Barlow" pitchFamily="2" charset="77"/>
              </a:rPr>
              <a:t>Digital skills of older workers are often poor or risk becoming outdated</a:t>
            </a:r>
            <a:endParaRPr lang="en-GB" sz="1400" kern="1200" dirty="0">
              <a:solidFill>
                <a:schemeClr val="tx1"/>
              </a:solidFill>
              <a:latin typeface="Barlow" pitchFamily="2" charset="77"/>
            </a:endParaRPr>
          </a:p>
          <a:p>
            <a:pPr marL="144000" lvl="1" indent="-180000" defTabSz="800100">
              <a:lnSpc>
                <a:spcPct val="90000"/>
              </a:lnSpc>
              <a:spcBef>
                <a:spcPct val="0"/>
              </a:spcBef>
              <a:spcAft>
                <a:spcPts val="300"/>
              </a:spcAft>
              <a:buClr>
                <a:srgbClr val="00B39B"/>
              </a:buClr>
              <a:buFontTx/>
              <a:buChar char="••"/>
            </a:pPr>
            <a:r>
              <a:rPr lang="en-GB" sz="1400" b="1" i="1" dirty="0">
                <a:solidFill>
                  <a:schemeClr val="tx1"/>
                </a:solidFill>
                <a:latin typeface="Barlow" pitchFamily="2" charset="77"/>
              </a:rPr>
              <a:t>Greece: </a:t>
            </a:r>
            <a:r>
              <a:rPr lang="en-US" sz="1400" kern="1200" dirty="0">
                <a:solidFill>
                  <a:schemeClr val="tx1"/>
                </a:solidFill>
                <a:latin typeface="Barlow" pitchFamily="2" charset="77"/>
              </a:rPr>
              <a:t>Campaign to promote digital skills of older people:</a:t>
            </a:r>
            <a:endParaRPr lang="en-GB" sz="1400" kern="1200" dirty="0">
              <a:solidFill>
                <a:schemeClr val="tx1"/>
              </a:solidFill>
              <a:latin typeface="Barlow" pitchFamily="2" charset="77"/>
            </a:endParaRPr>
          </a:p>
        </p:txBody>
      </p:sp>
      <p:sp>
        <p:nvSpPr>
          <p:cNvPr id="30" name="Freeform 11">
            <a:extLst>
              <a:ext uri="{FF2B5EF4-FFF2-40B4-BE49-F238E27FC236}">
                <a16:creationId xmlns:a16="http://schemas.microsoft.com/office/drawing/2014/main" id="{25D7BF3B-3362-DDE5-B5BF-48BCD2BAB307}"/>
              </a:ext>
            </a:extLst>
          </p:cNvPr>
          <p:cNvSpPr/>
          <p:nvPr/>
        </p:nvSpPr>
        <p:spPr>
          <a:xfrm>
            <a:off x="4725729" y="3604179"/>
            <a:ext cx="7131589" cy="663021"/>
          </a:xfrm>
          <a:custGeom>
            <a:avLst/>
            <a:gdLst>
              <a:gd name="connsiteX0" fmla="*/ 222779 w 1336648"/>
              <a:gd name="connsiteY0" fmla="*/ 0 h 4455047"/>
              <a:gd name="connsiteX1" fmla="*/ 1113869 w 1336648"/>
              <a:gd name="connsiteY1" fmla="*/ 0 h 4455047"/>
              <a:gd name="connsiteX2" fmla="*/ 1336648 w 1336648"/>
              <a:gd name="connsiteY2" fmla="*/ 222779 h 4455047"/>
              <a:gd name="connsiteX3" fmla="*/ 1336648 w 1336648"/>
              <a:gd name="connsiteY3" fmla="*/ 4455047 h 4455047"/>
              <a:gd name="connsiteX4" fmla="*/ 1336648 w 1336648"/>
              <a:gd name="connsiteY4" fmla="*/ 4455047 h 4455047"/>
              <a:gd name="connsiteX5" fmla="*/ 0 w 1336648"/>
              <a:gd name="connsiteY5" fmla="*/ 4455047 h 4455047"/>
              <a:gd name="connsiteX6" fmla="*/ 0 w 1336648"/>
              <a:gd name="connsiteY6" fmla="*/ 4455047 h 4455047"/>
              <a:gd name="connsiteX7" fmla="*/ 0 w 1336648"/>
              <a:gd name="connsiteY7" fmla="*/ 222779 h 4455047"/>
              <a:gd name="connsiteX8" fmla="*/ 222779 w 1336648"/>
              <a:gd name="connsiteY8" fmla="*/ 0 h 445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648" h="4455047">
                <a:moveTo>
                  <a:pt x="1336648" y="742523"/>
                </a:moveTo>
                <a:lnTo>
                  <a:pt x="1336648" y="3712524"/>
                </a:lnTo>
                <a:cubicBezTo>
                  <a:pt x="1336648" y="4122606"/>
                  <a:pt x="1306722" y="4455045"/>
                  <a:pt x="1269807" y="4455045"/>
                </a:cubicBezTo>
                <a:lnTo>
                  <a:pt x="0" y="4455045"/>
                </a:lnTo>
                <a:lnTo>
                  <a:pt x="0" y="4455045"/>
                </a:lnTo>
                <a:lnTo>
                  <a:pt x="0" y="2"/>
                </a:lnTo>
                <a:lnTo>
                  <a:pt x="0" y="2"/>
                </a:lnTo>
                <a:lnTo>
                  <a:pt x="1269807" y="2"/>
                </a:lnTo>
                <a:cubicBezTo>
                  <a:pt x="1306722" y="2"/>
                  <a:pt x="1336648" y="332441"/>
                  <a:pt x="1336648" y="742523"/>
                </a:cubicBez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1" tIns="99540" rIns="133830" bIns="99541" numCol="1" spcCol="1270" anchor="ctr" anchorCtr="0">
            <a:noAutofit/>
          </a:bodyPr>
          <a:lstStyle/>
          <a:p>
            <a:pPr marL="144000" lvl="1" indent="-180000" algn="l" defTabSz="800100">
              <a:lnSpc>
                <a:spcPct val="90000"/>
              </a:lnSpc>
              <a:spcBef>
                <a:spcPct val="0"/>
              </a:spcBef>
              <a:spcAft>
                <a:spcPts val="300"/>
              </a:spcAft>
              <a:buClr>
                <a:srgbClr val="00B39B"/>
              </a:buClr>
              <a:buChar char="••"/>
            </a:pPr>
            <a:r>
              <a:rPr lang="en-US" sz="1400" kern="1200" dirty="0">
                <a:solidFill>
                  <a:schemeClr val="tx1"/>
                </a:solidFill>
                <a:latin typeface="Barlow" pitchFamily="2" charset="77"/>
              </a:rPr>
              <a:t>Validation of Acquired Experience (VAE) is especially valuable for older workers </a:t>
            </a:r>
            <a:endParaRPr lang="en-GB" sz="1400" kern="1200" dirty="0">
              <a:solidFill>
                <a:schemeClr val="tx1"/>
              </a:solidFill>
              <a:latin typeface="Barlow" pitchFamily="2" charset="77"/>
            </a:endParaRPr>
          </a:p>
          <a:p>
            <a:pPr marL="144000" lvl="1" indent="-180000" algn="l" defTabSz="800100">
              <a:lnSpc>
                <a:spcPct val="90000"/>
              </a:lnSpc>
              <a:spcBef>
                <a:spcPct val="0"/>
              </a:spcBef>
              <a:spcAft>
                <a:spcPts val="300"/>
              </a:spcAft>
              <a:buClr>
                <a:srgbClr val="00B39B"/>
              </a:buClr>
              <a:buChar char="••"/>
            </a:pPr>
            <a:r>
              <a:rPr lang="en-GB" sz="1400" kern="1200" dirty="0">
                <a:solidFill>
                  <a:schemeClr val="tx1"/>
                </a:solidFill>
                <a:latin typeface="Barlow" pitchFamily="2" charset="77"/>
              </a:rPr>
              <a:t>New VAE initiatives in </a:t>
            </a:r>
            <a:r>
              <a:rPr lang="en-GB" sz="1400" b="1" i="1" kern="1200" dirty="0">
                <a:solidFill>
                  <a:schemeClr val="tx1"/>
                </a:solidFill>
                <a:latin typeface="Barlow" pitchFamily="2" charset="77"/>
              </a:rPr>
              <a:t>Netherlands</a:t>
            </a:r>
            <a:r>
              <a:rPr lang="en-GB" sz="1400" kern="1200" dirty="0">
                <a:solidFill>
                  <a:schemeClr val="tx1"/>
                </a:solidFill>
                <a:latin typeface="Barlow" pitchFamily="2" charset="77"/>
              </a:rPr>
              <a:t> and </a:t>
            </a:r>
            <a:r>
              <a:rPr lang="en-GB" sz="1400" b="1" i="1" kern="1200" dirty="0">
                <a:solidFill>
                  <a:schemeClr val="tx1"/>
                </a:solidFill>
                <a:latin typeface="Barlow" pitchFamily="2" charset="77"/>
              </a:rPr>
              <a:t>Portugal</a:t>
            </a:r>
          </a:p>
        </p:txBody>
      </p:sp>
      <p:sp>
        <p:nvSpPr>
          <p:cNvPr id="32" name="Freeform 13">
            <a:extLst>
              <a:ext uri="{FF2B5EF4-FFF2-40B4-BE49-F238E27FC236}">
                <a16:creationId xmlns:a16="http://schemas.microsoft.com/office/drawing/2014/main" id="{C4B4FE1C-EB77-48BE-8158-BC00A6685F36}"/>
              </a:ext>
            </a:extLst>
          </p:cNvPr>
          <p:cNvSpPr/>
          <p:nvPr/>
        </p:nvSpPr>
        <p:spPr>
          <a:xfrm>
            <a:off x="2201298" y="4387552"/>
            <a:ext cx="1901631" cy="710033"/>
          </a:xfrm>
          <a:custGeom>
            <a:avLst/>
            <a:gdLst>
              <a:gd name="connsiteX0" fmla="*/ 0 w 2505964"/>
              <a:gd name="connsiteY0" fmla="*/ 278474 h 1670810"/>
              <a:gd name="connsiteX1" fmla="*/ 278474 w 2505964"/>
              <a:gd name="connsiteY1" fmla="*/ 0 h 1670810"/>
              <a:gd name="connsiteX2" fmla="*/ 2227490 w 2505964"/>
              <a:gd name="connsiteY2" fmla="*/ 0 h 1670810"/>
              <a:gd name="connsiteX3" fmla="*/ 2505964 w 2505964"/>
              <a:gd name="connsiteY3" fmla="*/ 278474 h 1670810"/>
              <a:gd name="connsiteX4" fmla="*/ 2505964 w 2505964"/>
              <a:gd name="connsiteY4" fmla="*/ 1392336 h 1670810"/>
              <a:gd name="connsiteX5" fmla="*/ 2227490 w 2505964"/>
              <a:gd name="connsiteY5" fmla="*/ 1670810 h 1670810"/>
              <a:gd name="connsiteX6" fmla="*/ 278474 w 2505964"/>
              <a:gd name="connsiteY6" fmla="*/ 1670810 h 1670810"/>
              <a:gd name="connsiteX7" fmla="*/ 0 w 2505964"/>
              <a:gd name="connsiteY7" fmla="*/ 1392336 h 1670810"/>
              <a:gd name="connsiteX8" fmla="*/ 0 w 2505964"/>
              <a:gd name="connsiteY8" fmla="*/ 278474 h 167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964" h="1670810">
                <a:moveTo>
                  <a:pt x="0" y="278474"/>
                </a:moveTo>
                <a:cubicBezTo>
                  <a:pt x="0" y="124677"/>
                  <a:pt x="124677" y="0"/>
                  <a:pt x="278474" y="0"/>
                </a:cubicBezTo>
                <a:lnTo>
                  <a:pt x="2227490" y="0"/>
                </a:lnTo>
                <a:cubicBezTo>
                  <a:pt x="2381287" y="0"/>
                  <a:pt x="2505964" y="124677"/>
                  <a:pt x="2505964" y="278474"/>
                </a:cubicBezTo>
                <a:lnTo>
                  <a:pt x="2505964" y="1392336"/>
                </a:lnTo>
                <a:cubicBezTo>
                  <a:pt x="2505964" y="1546133"/>
                  <a:pt x="2381287" y="1670810"/>
                  <a:pt x="2227490" y="1670810"/>
                </a:cubicBezTo>
                <a:lnTo>
                  <a:pt x="278474" y="1670810"/>
                </a:lnTo>
                <a:cubicBezTo>
                  <a:pt x="124677" y="1670810"/>
                  <a:pt x="0" y="1546133"/>
                  <a:pt x="0" y="1392336"/>
                </a:cubicBezTo>
                <a:lnTo>
                  <a:pt x="0" y="278474"/>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2" tIns="132997" rIns="184432" bIns="132997" numCol="1" spcCol="1270" anchor="ctr" anchorCtr="0">
            <a:noAutofit/>
          </a:bodyPr>
          <a:lstStyle/>
          <a:p>
            <a:pPr lvl="0" defTabSz="1200150">
              <a:lnSpc>
                <a:spcPct val="90000"/>
              </a:lnSpc>
              <a:spcBef>
                <a:spcPct val="0"/>
              </a:spcBef>
              <a:spcAft>
                <a:spcPct val="35000"/>
              </a:spcAft>
            </a:pPr>
            <a:r>
              <a:rPr lang="en-GB" sz="1400" b="1" kern="1200" dirty="0">
                <a:solidFill>
                  <a:schemeClr val="tx1"/>
                </a:solidFill>
                <a:latin typeface="Barlow" pitchFamily="2" charset="77"/>
              </a:rPr>
              <a:t>Improving working conditions</a:t>
            </a:r>
          </a:p>
        </p:txBody>
      </p:sp>
      <p:sp>
        <p:nvSpPr>
          <p:cNvPr id="33" name="Freeform 14">
            <a:extLst>
              <a:ext uri="{FF2B5EF4-FFF2-40B4-BE49-F238E27FC236}">
                <a16:creationId xmlns:a16="http://schemas.microsoft.com/office/drawing/2014/main" id="{49CEE979-E9EF-346A-05E0-5F963C9A0387}"/>
              </a:ext>
            </a:extLst>
          </p:cNvPr>
          <p:cNvSpPr/>
          <p:nvPr/>
        </p:nvSpPr>
        <p:spPr>
          <a:xfrm>
            <a:off x="2201298" y="5182791"/>
            <a:ext cx="1901631" cy="769767"/>
          </a:xfrm>
          <a:custGeom>
            <a:avLst/>
            <a:gdLst>
              <a:gd name="connsiteX0" fmla="*/ 0 w 2505964"/>
              <a:gd name="connsiteY0" fmla="*/ 278474 h 1670810"/>
              <a:gd name="connsiteX1" fmla="*/ 278474 w 2505964"/>
              <a:gd name="connsiteY1" fmla="*/ 0 h 1670810"/>
              <a:gd name="connsiteX2" fmla="*/ 2227490 w 2505964"/>
              <a:gd name="connsiteY2" fmla="*/ 0 h 1670810"/>
              <a:gd name="connsiteX3" fmla="*/ 2505964 w 2505964"/>
              <a:gd name="connsiteY3" fmla="*/ 278474 h 1670810"/>
              <a:gd name="connsiteX4" fmla="*/ 2505964 w 2505964"/>
              <a:gd name="connsiteY4" fmla="*/ 1392336 h 1670810"/>
              <a:gd name="connsiteX5" fmla="*/ 2227490 w 2505964"/>
              <a:gd name="connsiteY5" fmla="*/ 1670810 h 1670810"/>
              <a:gd name="connsiteX6" fmla="*/ 278474 w 2505964"/>
              <a:gd name="connsiteY6" fmla="*/ 1670810 h 1670810"/>
              <a:gd name="connsiteX7" fmla="*/ 0 w 2505964"/>
              <a:gd name="connsiteY7" fmla="*/ 1392336 h 1670810"/>
              <a:gd name="connsiteX8" fmla="*/ 0 w 2505964"/>
              <a:gd name="connsiteY8" fmla="*/ 278474 h 167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964" h="1670810">
                <a:moveTo>
                  <a:pt x="0" y="278474"/>
                </a:moveTo>
                <a:cubicBezTo>
                  <a:pt x="0" y="124677"/>
                  <a:pt x="124677" y="0"/>
                  <a:pt x="278474" y="0"/>
                </a:cubicBezTo>
                <a:lnTo>
                  <a:pt x="2227490" y="0"/>
                </a:lnTo>
                <a:cubicBezTo>
                  <a:pt x="2381287" y="0"/>
                  <a:pt x="2505964" y="124677"/>
                  <a:pt x="2505964" y="278474"/>
                </a:cubicBezTo>
                <a:lnTo>
                  <a:pt x="2505964" y="1392336"/>
                </a:lnTo>
                <a:cubicBezTo>
                  <a:pt x="2505964" y="1546133"/>
                  <a:pt x="2381287" y="1670810"/>
                  <a:pt x="2227490" y="1670810"/>
                </a:cubicBezTo>
                <a:lnTo>
                  <a:pt x="278474" y="1670810"/>
                </a:lnTo>
                <a:cubicBezTo>
                  <a:pt x="124677" y="1670810"/>
                  <a:pt x="0" y="1546133"/>
                  <a:pt x="0" y="1392336"/>
                </a:cubicBezTo>
                <a:lnTo>
                  <a:pt x="0" y="278474"/>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2" tIns="132997" rIns="184432" bIns="132997" numCol="1" spcCol="1270" anchor="ctr" anchorCtr="0">
            <a:noAutofit/>
          </a:bodyPr>
          <a:lstStyle/>
          <a:p>
            <a:pPr lvl="0" defTabSz="1200150">
              <a:lnSpc>
                <a:spcPct val="90000"/>
              </a:lnSpc>
              <a:spcBef>
                <a:spcPct val="0"/>
              </a:spcBef>
              <a:spcAft>
                <a:spcPct val="35000"/>
              </a:spcAft>
            </a:pPr>
            <a:r>
              <a:rPr lang="en-GB" sz="1400" b="1" kern="1200" dirty="0">
                <a:solidFill>
                  <a:schemeClr val="tx1"/>
                </a:solidFill>
                <a:latin typeface="Barlow" pitchFamily="2" charset="77"/>
              </a:rPr>
              <a:t>Helping to combine work and care</a:t>
            </a:r>
          </a:p>
        </p:txBody>
      </p:sp>
      <p:sp>
        <p:nvSpPr>
          <p:cNvPr id="34" name="Content Placeholder 7">
            <a:extLst>
              <a:ext uri="{FF2B5EF4-FFF2-40B4-BE49-F238E27FC236}">
                <a16:creationId xmlns:a16="http://schemas.microsoft.com/office/drawing/2014/main" id="{68509758-86FB-3266-D498-E2C120BF9C68}"/>
              </a:ext>
            </a:extLst>
          </p:cNvPr>
          <p:cNvSpPr txBox="1">
            <a:spLocks/>
          </p:cNvSpPr>
          <p:nvPr/>
        </p:nvSpPr>
        <p:spPr>
          <a:xfrm>
            <a:off x="4725728" y="4425115"/>
            <a:ext cx="7131589" cy="624993"/>
          </a:xfrm>
          <a:custGeom>
            <a:avLst/>
            <a:gdLst>
              <a:gd name="connsiteX0" fmla="*/ 222779 w 1336648"/>
              <a:gd name="connsiteY0" fmla="*/ 0 h 4455047"/>
              <a:gd name="connsiteX1" fmla="*/ 1113869 w 1336648"/>
              <a:gd name="connsiteY1" fmla="*/ 0 h 4455047"/>
              <a:gd name="connsiteX2" fmla="*/ 1336648 w 1336648"/>
              <a:gd name="connsiteY2" fmla="*/ 222779 h 4455047"/>
              <a:gd name="connsiteX3" fmla="*/ 1336648 w 1336648"/>
              <a:gd name="connsiteY3" fmla="*/ 4455047 h 4455047"/>
              <a:gd name="connsiteX4" fmla="*/ 1336648 w 1336648"/>
              <a:gd name="connsiteY4" fmla="*/ 4455047 h 4455047"/>
              <a:gd name="connsiteX5" fmla="*/ 0 w 1336648"/>
              <a:gd name="connsiteY5" fmla="*/ 4455047 h 4455047"/>
              <a:gd name="connsiteX6" fmla="*/ 0 w 1336648"/>
              <a:gd name="connsiteY6" fmla="*/ 4455047 h 4455047"/>
              <a:gd name="connsiteX7" fmla="*/ 0 w 1336648"/>
              <a:gd name="connsiteY7" fmla="*/ 222779 h 4455047"/>
              <a:gd name="connsiteX8" fmla="*/ 222779 w 1336648"/>
              <a:gd name="connsiteY8" fmla="*/ 0 h 445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648" h="4455047">
                <a:moveTo>
                  <a:pt x="1336648" y="742523"/>
                </a:moveTo>
                <a:lnTo>
                  <a:pt x="1336648" y="3712524"/>
                </a:lnTo>
                <a:cubicBezTo>
                  <a:pt x="1336648" y="4122606"/>
                  <a:pt x="1306722" y="4455045"/>
                  <a:pt x="1269807" y="4455045"/>
                </a:cubicBezTo>
                <a:lnTo>
                  <a:pt x="0" y="4455045"/>
                </a:lnTo>
                <a:lnTo>
                  <a:pt x="0" y="4455045"/>
                </a:lnTo>
                <a:lnTo>
                  <a:pt x="0" y="2"/>
                </a:lnTo>
                <a:lnTo>
                  <a:pt x="0" y="2"/>
                </a:lnTo>
                <a:lnTo>
                  <a:pt x="1269807" y="2"/>
                </a:lnTo>
                <a:cubicBezTo>
                  <a:pt x="1306722" y="2"/>
                  <a:pt x="1336648" y="332441"/>
                  <a:pt x="1336648" y="742523"/>
                </a:cubicBez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91920" rIns="118590" bIns="91921" numCol="1" spcCol="1270" rtlCol="0" anchor="ctr" anchorCtr="0">
            <a:noAutofit/>
          </a:bodyPr>
          <a:lstStyle>
            <a:lvl1pPr marL="342900" indent="-342900" algn="l" defTabSz="914400" rtl="0" eaLnBrk="1" latinLnBrk="0" hangingPunct="1">
              <a:spcBef>
                <a:spcPct val="20000"/>
              </a:spcBef>
              <a:buFont typeface="Arial" pitchFamily="34" charset="0"/>
              <a:buChar char="•"/>
              <a:defRPr sz="1400" kern="1200">
                <a:solidFill>
                  <a:schemeClr val="dk1">
                    <a:hueOff val="0"/>
                    <a:satOff val="0"/>
                    <a:lumOff val="0"/>
                    <a:alphaOff val="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dk1">
                    <a:hueOff val="0"/>
                    <a:satOff val="0"/>
                    <a:lumOff val="0"/>
                    <a:alphaOff val="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dk1">
                    <a:hueOff val="0"/>
                    <a:satOff val="0"/>
                    <a:lumOff val="0"/>
                    <a:alphaOff val="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dk1">
                    <a:hueOff val="0"/>
                    <a:satOff val="0"/>
                    <a:lumOff val="0"/>
                    <a:alphaOff val="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dk1">
                    <a:hueOff val="0"/>
                    <a:satOff val="0"/>
                    <a:lumOff val="0"/>
                    <a:alphaOff val="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hueOff val="0"/>
                    <a:satOff val="0"/>
                    <a:lumOff val="0"/>
                    <a:alphaOff val="0"/>
                  </a:schemeClr>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hueOff val="0"/>
                    <a:satOff val="0"/>
                    <a:lumOff val="0"/>
                    <a:alphaOff val="0"/>
                  </a:schemeClr>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hueOff val="0"/>
                    <a:satOff val="0"/>
                    <a:lumOff val="0"/>
                    <a:alphaOff val="0"/>
                  </a:schemeClr>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hueOff val="0"/>
                    <a:satOff val="0"/>
                    <a:lumOff val="0"/>
                    <a:alphaOff val="0"/>
                  </a:schemeClr>
                </a:solidFill>
                <a:latin typeface="+mn-lt"/>
                <a:ea typeface="+mn-ea"/>
                <a:cs typeface="+mn-cs"/>
              </a:defRPr>
            </a:lvl9pPr>
          </a:lstStyle>
          <a:p>
            <a:pPr marL="144000" lvl="1" indent="-180000" defTabSz="622300">
              <a:lnSpc>
                <a:spcPct val="90000"/>
              </a:lnSpc>
              <a:spcBef>
                <a:spcPct val="0"/>
              </a:spcBef>
              <a:spcAft>
                <a:spcPts val="300"/>
              </a:spcAft>
              <a:buClr>
                <a:srgbClr val="00B39B"/>
              </a:buClr>
              <a:buFont typeface="Arial" pitchFamily="34" charset="0"/>
              <a:buChar char="•"/>
            </a:pPr>
            <a:r>
              <a:rPr lang="en-GB" sz="1400" b="1" dirty="0">
                <a:solidFill>
                  <a:schemeClr val="tx1"/>
                </a:solidFill>
                <a:latin typeface="Barlow" pitchFamily="2" charset="77"/>
              </a:rPr>
              <a:t>Japan: </a:t>
            </a:r>
            <a:r>
              <a:rPr lang="en-GB" sz="1400" dirty="0">
                <a:solidFill>
                  <a:schemeClr val="tx1"/>
                </a:solidFill>
                <a:latin typeface="Barlow" pitchFamily="2" charset="77"/>
              </a:rPr>
              <a:t>a “Stress Check System” is mandated in firms with more than 50 employees</a:t>
            </a:r>
          </a:p>
          <a:p>
            <a:pPr marL="144000" lvl="1" indent="-180000" defTabSz="622300">
              <a:lnSpc>
                <a:spcPct val="90000"/>
              </a:lnSpc>
              <a:spcBef>
                <a:spcPct val="0"/>
              </a:spcBef>
              <a:spcAft>
                <a:spcPts val="300"/>
              </a:spcAft>
              <a:buClr>
                <a:srgbClr val="00B39B"/>
              </a:buClr>
              <a:buFont typeface="Arial" pitchFamily="34" charset="0"/>
              <a:buChar char="•"/>
            </a:pPr>
            <a:r>
              <a:rPr lang="en-US" sz="1400" b="1" dirty="0">
                <a:solidFill>
                  <a:schemeClr val="tx1"/>
                </a:solidFill>
                <a:latin typeface="Barlow" pitchFamily="2" charset="77"/>
              </a:rPr>
              <a:t>Denmark: </a:t>
            </a:r>
            <a:r>
              <a:rPr lang="en-US" sz="1400" dirty="0">
                <a:solidFill>
                  <a:schemeClr val="tx1"/>
                </a:solidFill>
                <a:latin typeface="Barlow" pitchFamily="2" charset="77"/>
              </a:rPr>
              <a:t>“Prevention Self-help Kits” with financial assistance for enterprises and a “Senior Starter Kit”</a:t>
            </a:r>
            <a:endParaRPr lang="en-GB" sz="1400" dirty="0">
              <a:solidFill>
                <a:schemeClr val="tx1"/>
              </a:solidFill>
              <a:latin typeface="Barlow" pitchFamily="2" charset="77"/>
            </a:endParaRPr>
          </a:p>
        </p:txBody>
      </p:sp>
      <p:sp>
        <p:nvSpPr>
          <p:cNvPr id="35" name="Freeform 18">
            <a:extLst>
              <a:ext uri="{FF2B5EF4-FFF2-40B4-BE49-F238E27FC236}">
                <a16:creationId xmlns:a16="http://schemas.microsoft.com/office/drawing/2014/main" id="{3B365EEA-3A82-264E-DF43-18441BD9EA91}"/>
              </a:ext>
            </a:extLst>
          </p:cNvPr>
          <p:cNvSpPr/>
          <p:nvPr/>
        </p:nvSpPr>
        <p:spPr>
          <a:xfrm>
            <a:off x="4725729" y="5265595"/>
            <a:ext cx="7131589" cy="649062"/>
          </a:xfrm>
          <a:custGeom>
            <a:avLst/>
            <a:gdLst>
              <a:gd name="connsiteX0" fmla="*/ 222779 w 1336648"/>
              <a:gd name="connsiteY0" fmla="*/ 0 h 4455047"/>
              <a:gd name="connsiteX1" fmla="*/ 1113869 w 1336648"/>
              <a:gd name="connsiteY1" fmla="*/ 0 h 4455047"/>
              <a:gd name="connsiteX2" fmla="*/ 1336648 w 1336648"/>
              <a:gd name="connsiteY2" fmla="*/ 222779 h 4455047"/>
              <a:gd name="connsiteX3" fmla="*/ 1336648 w 1336648"/>
              <a:gd name="connsiteY3" fmla="*/ 4455047 h 4455047"/>
              <a:gd name="connsiteX4" fmla="*/ 1336648 w 1336648"/>
              <a:gd name="connsiteY4" fmla="*/ 4455047 h 4455047"/>
              <a:gd name="connsiteX5" fmla="*/ 0 w 1336648"/>
              <a:gd name="connsiteY5" fmla="*/ 4455047 h 4455047"/>
              <a:gd name="connsiteX6" fmla="*/ 0 w 1336648"/>
              <a:gd name="connsiteY6" fmla="*/ 4455047 h 4455047"/>
              <a:gd name="connsiteX7" fmla="*/ 0 w 1336648"/>
              <a:gd name="connsiteY7" fmla="*/ 222779 h 4455047"/>
              <a:gd name="connsiteX8" fmla="*/ 222779 w 1336648"/>
              <a:gd name="connsiteY8" fmla="*/ 0 h 445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648" h="4455047">
                <a:moveTo>
                  <a:pt x="1336648" y="742523"/>
                </a:moveTo>
                <a:lnTo>
                  <a:pt x="1336648" y="3712524"/>
                </a:lnTo>
                <a:cubicBezTo>
                  <a:pt x="1336648" y="4122606"/>
                  <a:pt x="1306722" y="4455045"/>
                  <a:pt x="1269807" y="4455045"/>
                </a:cubicBezTo>
                <a:lnTo>
                  <a:pt x="0" y="4455045"/>
                </a:lnTo>
                <a:lnTo>
                  <a:pt x="0" y="4455045"/>
                </a:lnTo>
                <a:lnTo>
                  <a:pt x="0" y="2"/>
                </a:lnTo>
                <a:lnTo>
                  <a:pt x="0" y="2"/>
                </a:lnTo>
                <a:lnTo>
                  <a:pt x="1269807" y="2"/>
                </a:lnTo>
                <a:cubicBezTo>
                  <a:pt x="1306722" y="2"/>
                  <a:pt x="1336648" y="332441"/>
                  <a:pt x="1336648" y="742523"/>
                </a:cubicBez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91920" rIns="118590" bIns="91921" numCol="1" spcCol="1270" anchor="ctr" anchorCtr="0">
            <a:noAutofit/>
          </a:bodyPr>
          <a:lstStyle/>
          <a:p>
            <a:pPr marL="144000" lvl="1" indent="-180000" defTabSz="622300">
              <a:lnSpc>
                <a:spcPct val="90000"/>
              </a:lnSpc>
              <a:spcBef>
                <a:spcPct val="0"/>
              </a:spcBef>
              <a:spcAft>
                <a:spcPts val="300"/>
              </a:spcAft>
              <a:buClr>
                <a:srgbClr val="00B39B"/>
              </a:buClr>
              <a:buFontTx/>
              <a:buChar char="••"/>
            </a:pPr>
            <a:endParaRPr lang="en-US" sz="1400" b="1" dirty="0">
              <a:solidFill>
                <a:schemeClr val="tx1"/>
              </a:solidFill>
              <a:latin typeface="Barlow" pitchFamily="2" charset="77"/>
            </a:endParaRPr>
          </a:p>
          <a:p>
            <a:pPr marL="144000" lvl="1" indent="-180000" defTabSz="622300">
              <a:lnSpc>
                <a:spcPct val="90000"/>
              </a:lnSpc>
              <a:spcBef>
                <a:spcPct val="0"/>
              </a:spcBef>
              <a:spcAft>
                <a:spcPts val="300"/>
              </a:spcAft>
              <a:buClr>
                <a:srgbClr val="00B39B"/>
              </a:buClr>
              <a:buFontTx/>
              <a:buChar char="••"/>
            </a:pPr>
            <a:r>
              <a:rPr lang="en-US" sz="1400" b="1" dirty="0">
                <a:solidFill>
                  <a:schemeClr val="tx1"/>
                </a:solidFill>
                <a:latin typeface="Barlow" pitchFamily="2" charset="77"/>
              </a:rPr>
              <a:t>UK</a:t>
            </a:r>
            <a:r>
              <a:rPr lang="en-GB" sz="1400" b="1" dirty="0">
                <a:solidFill>
                  <a:schemeClr val="tx1"/>
                </a:solidFill>
                <a:latin typeface="Barlow" pitchFamily="2" charset="77"/>
              </a:rPr>
              <a:t>: </a:t>
            </a:r>
            <a:r>
              <a:rPr lang="en-US" sz="1400" dirty="0">
                <a:solidFill>
                  <a:schemeClr val="tx1"/>
                </a:solidFill>
                <a:latin typeface="Barlow" pitchFamily="2" charset="77"/>
              </a:rPr>
              <a:t>Right to flexible working for </a:t>
            </a:r>
            <a:r>
              <a:rPr lang="en-US" sz="1400" dirty="0" err="1">
                <a:solidFill>
                  <a:schemeClr val="tx1"/>
                </a:solidFill>
                <a:latin typeface="Barlow" pitchFamily="2" charset="77"/>
              </a:rPr>
              <a:t>carers</a:t>
            </a:r>
            <a:r>
              <a:rPr lang="en-US" sz="1400" dirty="0">
                <a:solidFill>
                  <a:schemeClr val="tx1"/>
                </a:solidFill>
                <a:latin typeface="Barlow" pitchFamily="2" charset="77"/>
              </a:rPr>
              <a:t> </a:t>
            </a:r>
          </a:p>
          <a:p>
            <a:pPr marL="144000" lvl="1" indent="-180000" defTabSz="622300">
              <a:lnSpc>
                <a:spcPct val="90000"/>
              </a:lnSpc>
              <a:spcBef>
                <a:spcPct val="0"/>
              </a:spcBef>
              <a:spcAft>
                <a:spcPts val="300"/>
              </a:spcAft>
              <a:buClr>
                <a:srgbClr val="00B39B"/>
              </a:buClr>
              <a:buFontTx/>
              <a:buChar char="••"/>
            </a:pPr>
            <a:r>
              <a:rPr lang="en-US" sz="1400" b="1" dirty="0">
                <a:solidFill>
                  <a:schemeClr val="tx1"/>
                </a:solidFill>
                <a:latin typeface="Barlow" pitchFamily="2" charset="77"/>
              </a:rPr>
              <a:t>Lithuania</a:t>
            </a:r>
            <a:r>
              <a:rPr lang="en-GB" sz="1400" b="1" dirty="0">
                <a:solidFill>
                  <a:schemeClr val="tx1"/>
                </a:solidFill>
                <a:latin typeface="Barlow" pitchFamily="2" charset="77"/>
              </a:rPr>
              <a:t>: </a:t>
            </a:r>
            <a:r>
              <a:rPr lang="en-US" sz="1400" dirty="0">
                <a:solidFill>
                  <a:schemeClr val="tx1"/>
                </a:solidFill>
                <a:latin typeface="Barlow" pitchFamily="2" charset="77"/>
              </a:rPr>
              <a:t>Right to unpaid leave for </a:t>
            </a:r>
            <a:r>
              <a:rPr lang="en-US" sz="1400" dirty="0" err="1">
                <a:solidFill>
                  <a:schemeClr val="tx1"/>
                </a:solidFill>
                <a:latin typeface="Barlow" pitchFamily="2" charset="77"/>
              </a:rPr>
              <a:t>carers</a:t>
            </a:r>
            <a:endParaRPr lang="en-US" sz="1400" dirty="0">
              <a:solidFill>
                <a:schemeClr val="tx1"/>
              </a:solidFill>
              <a:latin typeface="Barlow" pitchFamily="2" charset="77"/>
            </a:endParaRPr>
          </a:p>
          <a:p>
            <a:pPr marL="144000" lvl="1" indent="-180000" defTabSz="622300">
              <a:lnSpc>
                <a:spcPct val="90000"/>
              </a:lnSpc>
              <a:spcBef>
                <a:spcPct val="0"/>
              </a:spcBef>
              <a:spcAft>
                <a:spcPts val="300"/>
              </a:spcAft>
              <a:buClr>
                <a:srgbClr val="00B39B"/>
              </a:buClr>
              <a:buFontTx/>
              <a:buChar char="••"/>
            </a:pPr>
            <a:endParaRPr lang="en-GB" sz="1400" kern="1200" dirty="0">
              <a:solidFill>
                <a:schemeClr val="tx1"/>
              </a:solidFill>
              <a:latin typeface="Barlow" pitchFamily="2" charset="77"/>
            </a:endParaRPr>
          </a:p>
        </p:txBody>
      </p:sp>
      <p:sp>
        <p:nvSpPr>
          <p:cNvPr id="36" name="Freeform 20">
            <a:extLst>
              <a:ext uri="{FF2B5EF4-FFF2-40B4-BE49-F238E27FC236}">
                <a16:creationId xmlns:a16="http://schemas.microsoft.com/office/drawing/2014/main" id="{8795D760-FD97-F356-73C3-1BCB022076D0}"/>
              </a:ext>
            </a:extLst>
          </p:cNvPr>
          <p:cNvSpPr/>
          <p:nvPr/>
        </p:nvSpPr>
        <p:spPr>
          <a:xfrm>
            <a:off x="2201298" y="6037762"/>
            <a:ext cx="1901631" cy="801380"/>
          </a:xfrm>
          <a:custGeom>
            <a:avLst/>
            <a:gdLst>
              <a:gd name="connsiteX0" fmla="*/ 0 w 2505964"/>
              <a:gd name="connsiteY0" fmla="*/ 278474 h 1670810"/>
              <a:gd name="connsiteX1" fmla="*/ 278474 w 2505964"/>
              <a:gd name="connsiteY1" fmla="*/ 0 h 1670810"/>
              <a:gd name="connsiteX2" fmla="*/ 2227490 w 2505964"/>
              <a:gd name="connsiteY2" fmla="*/ 0 h 1670810"/>
              <a:gd name="connsiteX3" fmla="*/ 2505964 w 2505964"/>
              <a:gd name="connsiteY3" fmla="*/ 278474 h 1670810"/>
              <a:gd name="connsiteX4" fmla="*/ 2505964 w 2505964"/>
              <a:gd name="connsiteY4" fmla="*/ 1392336 h 1670810"/>
              <a:gd name="connsiteX5" fmla="*/ 2227490 w 2505964"/>
              <a:gd name="connsiteY5" fmla="*/ 1670810 h 1670810"/>
              <a:gd name="connsiteX6" fmla="*/ 278474 w 2505964"/>
              <a:gd name="connsiteY6" fmla="*/ 1670810 h 1670810"/>
              <a:gd name="connsiteX7" fmla="*/ 0 w 2505964"/>
              <a:gd name="connsiteY7" fmla="*/ 1392336 h 1670810"/>
              <a:gd name="connsiteX8" fmla="*/ 0 w 2505964"/>
              <a:gd name="connsiteY8" fmla="*/ 278474 h 167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964" h="1670810">
                <a:moveTo>
                  <a:pt x="0" y="278474"/>
                </a:moveTo>
                <a:cubicBezTo>
                  <a:pt x="0" y="124677"/>
                  <a:pt x="124677" y="0"/>
                  <a:pt x="278474" y="0"/>
                </a:cubicBezTo>
                <a:lnTo>
                  <a:pt x="2227490" y="0"/>
                </a:lnTo>
                <a:cubicBezTo>
                  <a:pt x="2381287" y="0"/>
                  <a:pt x="2505964" y="124677"/>
                  <a:pt x="2505964" y="278474"/>
                </a:cubicBezTo>
                <a:lnTo>
                  <a:pt x="2505964" y="1392336"/>
                </a:lnTo>
                <a:cubicBezTo>
                  <a:pt x="2505964" y="1546133"/>
                  <a:pt x="2381287" y="1670810"/>
                  <a:pt x="2227490" y="1670810"/>
                </a:cubicBezTo>
                <a:lnTo>
                  <a:pt x="278474" y="1670810"/>
                </a:lnTo>
                <a:cubicBezTo>
                  <a:pt x="124677" y="1670810"/>
                  <a:pt x="0" y="1546133"/>
                  <a:pt x="0" y="1392336"/>
                </a:cubicBezTo>
                <a:lnTo>
                  <a:pt x="0" y="278474"/>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2" tIns="132997" rIns="184432" bIns="132997" numCol="1" spcCol="1270" anchor="ctr" anchorCtr="0">
            <a:noAutofit/>
          </a:bodyPr>
          <a:lstStyle/>
          <a:p>
            <a:pPr lvl="0" defTabSz="1200150">
              <a:lnSpc>
                <a:spcPct val="90000"/>
              </a:lnSpc>
              <a:spcBef>
                <a:spcPct val="0"/>
              </a:spcBef>
              <a:spcAft>
                <a:spcPct val="35000"/>
              </a:spcAft>
            </a:pPr>
            <a:r>
              <a:rPr lang="en-GB" sz="1400" b="1" kern="1200" dirty="0">
                <a:solidFill>
                  <a:schemeClr val="tx1"/>
                </a:solidFill>
                <a:latin typeface="Barlow" pitchFamily="2" charset="77"/>
              </a:rPr>
              <a:t>Supporting older unemployed </a:t>
            </a:r>
          </a:p>
        </p:txBody>
      </p:sp>
      <p:sp>
        <p:nvSpPr>
          <p:cNvPr id="37" name="Freeform 21">
            <a:extLst>
              <a:ext uri="{FF2B5EF4-FFF2-40B4-BE49-F238E27FC236}">
                <a16:creationId xmlns:a16="http://schemas.microsoft.com/office/drawing/2014/main" id="{1E7E42E8-E839-06F9-3E09-F1490C7CD4C5}"/>
              </a:ext>
            </a:extLst>
          </p:cNvPr>
          <p:cNvSpPr/>
          <p:nvPr/>
        </p:nvSpPr>
        <p:spPr>
          <a:xfrm>
            <a:off x="4725729" y="6113921"/>
            <a:ext cx="7131589" cy="649062"/>
          </a:xfrm>
          <a:custGeom>
            <a:avLst/>
            <a:gdLst>
              <a:gd name="connsiteX0" fmla="*/ 222779 w 1336648"/>
              <a:gd name="connsiteY0" fmla="*/ 0 h 4455047"/>
              <a:gd name="connsiteX1" fmla="*/ 1113869 w 1336648"/>
              <a:gd name="connsiteY1" fmla="*/ 0 h 4455047"/>
              <a:gd name="connsiteX2" fmla="*/ 1336648 w 1336648"/>
              <a:gd name="connsiteY2" fmla="*/ 222779 h 4455047"/>
              <a:gd name="connsiteX3" fmla="*/ 1336648 w 1336648"/>
              <a:gd name="connsiteY3" fmla="*/ 4455047 h 4455047"/>
              <a:gd name="connsiteX4" fmla="*/ 1336648 w 1336648"/>
              <a:gd name="connsiteY4" fmla="*/ 4455047 h 4455047"/>
              <a:gd name="connsiteX5" fmla="*/ 0 w 1336648"/>
              <a:gd name="connsiteY5" fmla="*/ 4455047 h 4455047"/>
              <a:gd name="connsiteX6" fmla="*/ 0 w 1336648"/>
              <a:gd name="connsiteY6" fmla="*/ 4455047 h 4455047"/>
              <a:gd name="connsiteX7" fmla="*/ 0 w 1336648"/>
              <a:gd name="connsiteY7" fmla="*/ 222779 h 4455047"/>
              <a:gd name="connsiteX8" fmla="*/ 222779 w 1336648"/>
              <a:gd name="connsiteY8" fmla="*/ 0 h 445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648" h="4455047">
                <a:moveTo>
                  <a:pt x="1336648" y="742523"/>
                </a:moveTo>
                <a:lnTo>
                  <a:pt x="1336648" y="3712524"/>
                </a:lnTo>
                <a:cubicBezTo>
                  <a:pt x="1336648" y="4122606"/>
                  <a:pt x="1306722" y="4455045"/>
                  <a:pt x="1269807" y="4455045"/>
                </a:cubicBezTo>
                <a:lnTo>
                  <a:pt x="0" y="4455045"/>
                </a:lnTo>
                <a:lnTo>
                  <a:pt x="0" y="4455045"/>
                </a:lnTo>
                <a:lnTo>
                  <a:pt x="0" y="2"/>
                </a:lnTo>
                <a:lnTo>
                  <a:pt x="0" y="2"/>
                </a:lnTo>
                <a:lnTo>
                  <a:pt x="1269807" y="2"/>
                </a:lnTo>
                <a:cubicBezTo>
                  <a:pt x="1306722" y="2"/>
                  <a:pt x="1336648" y="332441"/>
                  <a:pt x="1336648" y="742523"/>
                </a:cubicBez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91920" rIns="118590" bIns="91921" numCol="1" spcCol="1270" anchor="ctr" anchorCtr="0">
            <a:noAutofit/>
          </a:bodyPr>
          <a:lstStyle/>
          <a:p>
            <a:pPr marL="144000" lvl="1" indent="-180000" defTabSz="622300">
              <a:lnSpc>
                <a:spcPct val="90000"/>
              </a:lnSpc>
              <a:spcBef>
                <a:spcPct val="0"/>
              </a:spcBef>
              <a:spcAft>
                <a:spcPts val="300"/>
              </a:spcAft>
              <a:buClr>
                <a:srgbClr val="00B39B"/>
              </a:buClr>
              <a:buFontTx/>
              <a:buChar char="••"/>
            </a:pPr>
            <a:endParaRPr lang="en-US" sz="1400" b="1" dirty="0">
              <a:solidFill>
                <a:schemeClr val="tx1"/>
              </a:solidFill>
              <a:latin typeface="Barlow" pitchFamily="2" charset="77"/>
            </a:endParaRPr>
          </a:p>
          <a:p>
            <a:pPr marL="144000" lvl="1" indent="-180000" defTabSz="622300">
              <a:lnSpc>
                <a:spcPct val="90000"/>
              </a:lnSpc>
              <a:spcBef>
                <a:spcPct val="0"/>
              </a:spcBef>
              <a:spcAft>
                <a:spcPts val="300"/>
              </a:spcAft>
              <a:buClr>
                <a:srgbClr val="00B39B"/>
              </a:buClr>
              <a:buFontTx/>
              <a:buChar char="••"/>
            </a:pPr>
            <a:r>
              <a:rPr lang="en-US" sz="1400" b="1" dirty="0">
                <a:solidFill>
                  <a:schemeClr val="tx1"/>
                </a:solidFill>
                <a:latin typeface="Barlow" pitchFamily="2" charset="77"/>
              </a:rPr>
              <a:t>Germany</a:t>
            </a:r>
            <a:r>
              <a:rPr lang="en-GB" sz="1400" b="1" dirty="0">
                <a:solidFill>
                  <a:schemeClr val="tx1"/>
                </a:solidFill>
                <a:latin typeface="Barlow" pitchFamily="2" charset="77"/>
              </a:rPr>
              <a:t>: ‘</a:t>
            </a:r>
            <a:r>
              <a:rPr lang="en-GB" sz="1400" dirty="0">
                <a:solidFill>
                  <a:schemeClr val="tx1"/>
                </a:solidFill>
                <a:latin typeface="Barlow" pitchFamily="2" charset="77"/>
              </a:rPr>
              <a:t>Perspective 50plus’ targeted at older workers </a:t>
            </a:r>
            <a:r>
              <a:rPr lang="en-US" sz="1400" dirty="0">
                <a:solidFill>
                  <a:schemeClr val="tx1"/>
                </a:solidFill>
                <a:latin typeface="Barlow" pitchFamily="2" charset="77"/>
              </a:rPr>
              <a:t> </a:t>
            </a:r>
          </a:p>
          <a:p>
            <a:pPr marL="144000" lvl="1" indent="-180000" defTabSz="622300">
              <a:lnSpc>
                <a:spcPct val="90000"/>
              </a:lnSpc>
              <a:spcBef>
                <a:spcPct val="0"/>
              </a:spcBef>
              <a:spcAft>
                <a:spcPts val="300"/>
              </a:spcAft>
              <a:buClr>
                <a:srgbClr val="00B39B"/>
              </a:buClr>
              <a:buFontTx/>
              <a:buChar char="••"/>
            </a:pPr>
            <a:r>
              <a:rPr lang="en-GB" sz="1400" b="1" dirty="0">
                <a:solidFill>
                  <a:schemeClr val="tx1"/>
                </a:solidFill>
                <a:latin typeface="Barlow" pitchFamily="2" charset="77"/>
              </a:rPr>
              <a:t>Canada: </a:t>
            </a:r>
            <a:r>
              <a:rPr lang="en-GB" sz="1400" dirty="0">
                <a:solidFill>
                  <a:schemeClr val="tx1"/>
                </a:solidFill>
                <a:latin typeface="Barlow" pitchFamily="2" charset="77"/>
              </a:rPr>
              <a:t>Offers targeted measures e.g., counselling, peer mentoring &amp; self-employment assistance </a:t>
            </a:r>
            <a:endParaRPr lang="en-US" sz="1400" dirty="0">
              <a:solidFill>
                <a:schemeClr val="tx1"/>
              </a:solidFill>
              <a:latin typeface="Barlow" pitchFamily="2" charset="77"/>
            </a:endParaRPr>
          </a:p>
          <a:p>
            <a:pPr marL="144000" lvl="1" indent="-180000" defTabSz="622300">
              <a:lnSpc>
                <a:spcPct val="90000"/>
              </a:lnSpc>
              <a:spcBef>
                <a:spcPct val="0"/>
              </a:spcBef>
              <a:spcAft>
                <a:spcPts val="300"/>
              </a:spcAft>
              <a:buClr>
                <a:srgbClr val="00B39B"/>
              </a:buClr>
              <a:buFontTx/>
              <a:buChar char="••"/>
            </a:pPr>
            <a:endParaRPr lang="en-GB" sz="1400" kern="1200" dirty="0">
              <a:solidFill>
                <a:schemeClr val="tx1"/>
              </a:solidFill>
              <a:latin typeface="Barlow" pitchFamily="2" charset="77"/>
            </a:endParaRPr>
          </a:p>
        </p:txBody>
      </p:sp>
      <p:sp>
        <p:nvSpPr>
          <p:cNvPr id="38" name="Content Placeholder 3">
            <a:extLst>
              <a:ext uri="{FF2B5EF4-FFF2-40B4-BE49-F238E27FC236}">
                <a16:creationId xmlns:a16="http://schemas.microsoft.com/office/drawing/2014/main" id="{EE319758-C97E-7A9A-D87C-826CE0F146AC}"/>
              </a:ext>
            </a:extLst>
          </p:cNvPr>
          <p:cNvSpPr txBox="1">
            <a:spLocks/>
          </p:cNvSpPr>
          <p:nvPr/>
        </p:nvSpPr>
        <p:spPr>
          <a:xfrm>
            <a:off x="334681" y="2250282"/>
            <a:ext cx="1324495" cy="2357436"/>
          </a:xfrm>
          <a:custGeom>
            <a:avLst/>
            <a:gdLst>
              <a:gd name="connsiteX0" fmla="*/ 0 w 2505964"/>
              <a:gd name="connsiteY0" fmla="*/ 278474 h 1670810"/>
              <a:gd name="connsiteX1" fmla="*/ 278474 w 2505964"/>
              <a:gd name="connsiteY1" fmla="*/ 0 h 1670810"/>
              <a:gd name="connsiteX2" fmla="*/ 2227490 w 2505964"/>
              <a:gd name="connsiteY2" fmla="*/ 0 h 1670810"/>
              <a:gd name="connsiteX3" fmla="*/ 2505964 w 2505964"/>
              <a:gd name="connsiteY3" fmla="*/ 278474 h 1670810"/>
              <a:gd name="connsiteX4" fmla="*/ 2505964 w 2505964"/>
              <a:gd name="connsiteY4" fmla="*/ 1392336 h 1670810"/>
              <a:gd name="connsiteX5" fmla="*/ 2227490 w 2505964"/>
              <a:gd name="connsiteY5" fmla="*/ 1670810 h 1670810"/>
              <a:gd name="connsiteX6" fmla="*/ 278474 w 2505964"/>
              <a:gd name="connsiteY6" fmla="*/ 1670810 h 1670810"/>
              <a:gd name="connsiteX7" fmla="*/ 0 w 2505964"/>
              <a:gd name="connsiteY7" fmla="*/ 1392336 h 1670810"/>
              <a:gd name="connsiteX8" fmla="*/ 0 w 2505964"/>
              <a:gd name="connsiteY8" fmla="*/ 278474 h 167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964" h="1670810">
                <a:moveTo>
                  <a:pt x="0" y="278474"/>
                </a:moveTo>
                <a:cubicBezTo>
                  <a:pt x="0" y="124677"/>
                  <a:pt x="124677" y="0"/>
                  <a:pt x="278474" y="0"/>
                </a:cubicBezTo>
                <a:lnTo>
                  <a:pt x="2227490" y="0"/>
                </a:lnTo>
                <a:cubicBezTo>
                  <a:pt x="2381287" y="0"/>
                  <a:pt x="2505964" y="124677"/>
                  <a:pt x="2505964" y="278474"/>
                </a:cubicBezTo>
                <a:lnTo>
                  <a:pt x="2505964" y="1392336"/>
                </a:lnTo>
                <a:cubicBezTo>
                  <a:pt x="2505964" y="1546133"/>
                  <a:pt x="2381287" y="1670810"/>
                  <a:pt x="2227490" y="1670810"/>
                </a:cubicBezTo>
                <a:lnTo>
                  <a:pt x="278474" y="1670810"/>
                </a:lnTo>
                <a:cubicBezTo>
                  <a:pt x="124677" y="1670810"/>
                  <a:pt x="0" y="1546133"/>
                  <a:pt x="0" y="1392336"/>
                </a:cubicBezTo>
                <a:lnTo>
                  <a:pt x="0" y="278474"/>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3482" tIns="142522" rIns="203482" bIns="142522" numCol="1" spcCol="1270" rtlCol="0" anchor="ctr" anchorCtr="0">
            <a:noAutofit/>
          </a:bodyPr>
          <a:lstStyle>
            <a:lvl1pPr marL="342900" indent="-342900" algn="l" defTabSz="914400" rtl="0" eaLnBrk="1" latinLnBrk="0" hangingPunct="1">
              <a:spcBef>
                <a:spcPct val="20000"/>
              </a:spcBef>
              <a:buFont typeface="Arial" pitchFamily="34" charset="0"/>
              <a:buChar char="•"/>
              <a:defRPr sz="14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defTabSz="1422400">
              <a:lnSpc>
                <a:spcPct val="90000"/>
              </a:lnSpc>
              <a:spcBef>
                <a:spcPct val="0"/>
              </a:spcBef>
              <a:spcAft>
                <a:spcPct val="35000"/>
              </a:spcAft>
              <a:buFont typeface="Arial" pitchFamily="34" charset="0"/>
              <a:buNone/>
            </a:pPr>
            <a:r>
              <a:rPr lang="en-US" b="1" dirty="0">
                <a:solidFill>
                  <a:schemeClr val="tx1"/>
                </a:solidFill>
                <a:latin typeface="Barlow" pitchFamily="2" charset="77"/>
              </a:rPr>
              <a:t>Promoting training and skills recognition</a:t>
            </a:r>
            <a:endParaRPr lang="en-GB" b="1" dirty="0">
              <a:solidFill>
                <a:schemeClr val="tx1"/>
              </a:solidFill>
              <a:latin typeface="Barlow" pitchFamily="2" charset="77"/>
            </a:endParaRPr>
          </a:p>
        </p:txBody>
      </p:sp>
      <p:sp>
        <p:nvSpPr>
          <p:cNvPr id="39" name="Content Placeholder 3">
            <a:extLst>
              <a:ext uri="{FF2B5EF4-FFF2-40B4-BE49-F238E27FC236}">
                <a16:creationId xmlns:a16="http://schemas.microsoft.com/office/drawing/2014/main" id="{8C544B0F-D615-D96F-45B3-10F949C2B76D}"/>
              </a:ext>
            </a:extLst>
          </p:cNvPr>
          <p:cNvSpPr txBox="1">
            <a:spLocks/>
          </p:cNvSpPr>
          <p:nvPr/>
        </p:nvSpPr>
        <p:spPr>
          <a:xfrm>
            <a:off x="334681" y="4833877"/>
            <a:ext cx="1324495" cy="2450186"/>
          </a:xfrm>
          <a:custGeom>
            <a:avLst/>
            <a:gdLst>
              <a:gd name="connsiteX0" fmla="*/ 0 w 2505964"/>
              <a:gd name="connsiteY0" fmla="*/ 278474 h 1670810"/>
              <a:gd name="connsiteX1" fmla="*/ 278474 w 2505964"/>
              <a:gd name="connsiteY1" fmla="*/ 0 h 1670810"/>
              <a:gd name="connsiteX2" fmla="*/ 2227490 w 2505964"/>
              <a:gd name="connsiteY2" fmla="*/ 0 h 1670810"/>
              <a:gd name="connsiteX3" fmla="*/ 2505964 w 2505964"/>
              <a:gd name="connsiteY3" fmla="*/ 278474 h 1670810"/>
              <a:gd name="connsiteX4" fmla="*/ 2505964 w 2505964"/>
              <a:gd name="connsiteY4" fmla="*/ 1392336 h 1670810"/>
              <a:gd name="connsiteX5" fmla="*/ 2227490 w 2505964"/>
              <a:gd name="connsiteY5" fmla="*/ 1670810 h 1670810"/>
              <a:gd name="connsiteX6" fmla="*/ 278474 w 2505964"/>
              <a:gd name="connsiteY6" fmla="*/ 1670810 h 1670810"/>
              <a:gd name="connsiteX7" fmla="*/ 0 w 2505964"/>
              <a:gd name="connsiteY7" fmla="*/ 1392336 h 1670810"/>
              <a:gd name="connsiteX8" fmla="*/ 0 w 2505964"/>
              <a:gd name="connsiteY8" fmla="*/ 278474 h 167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964" h="1670810">
                <a:moveTo>
                  <a:pt x="0" y="278474"/>
                </a:moveTo>
                <a:cubicBezTo>
                  <a:pt x="0" y="124677"/>
                  <a:pt x="124677" y="0"/>
                  <a:pt x="278474" y="0"/>
                </a:cubicBezTo>
                <a:lnTo>
                  <a:pt x="2227490" y="0"/>
                </a:lnTo>
                <a:cubicBezTo>
                  <a:pt x="2381287" y="0"/>
                  <a:pt x="2505964" y="124677"/>
                  <a:pt x="2505964" y="278474"/>
                </a:cubicBezTo>
                <a:lnTo>
                  <a:pt x="2505964" y="1392336"/>
                </a:lnTo>
                <a:cubicBezTo>
                  <a:pt x="2505964" y="1546133"/>
                  <a:pt x="2381287" y="1670810"/>
                  <a:pt x="2227490" y="1670810"/>
                </a:cubicBezTo>
                <a:lnTo>
                  <a:pt x="278474" y="1670810"/>
                </a:lnTo>
                <a:cubicBezTo>
                  <a:pt x="124677" y="1670810"/>
                  <a:pt x="0" y="1546133"/>
                  <a:pt x="0" y="1392336"/>
                </a:cubicBezTo>
                <a:lnTo>
                  <a:pt x="0" y="278474"/>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3482" tIns="142522" rIns="203482" bIns="142522" numCol="1" spcCol="1270" rtlCol="0" anchor="ctr" anchorCtr="0">
            <a:noAutofit/>
          </a:bodyPr>
          <a:lstStyle>
            <a:lvl1pPr marL="342900" indent="-342900" algn="l" defTabSz="914400" rtl="0" eaLnBrk="1" latinLnBrk="0" hangingPunct="1">
              <a:spcBef>
                <a:spcPct val="20000"/>
              </a:spcBef>
              <a:buFont typeface="Arial" pitchFamily="34" charset="0"/>
              <a:buChar char="•"/>
              <a:defRPr sz="14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defTabSz="1422400">
              <a:lnSpc>
                <a:spcPct val="90000"/>
              </a:lnSpc>
              <a:spcBef>
                <a:spcPct val="0"/>
              </a:spcBef>
              <a:spcAft>
                <a:spcPct val="35000"/>
              </a:spcAft>
              <a:buFont typeface="Arial" pitchFamily="34" charset="0"/>
              <a:buNone/>
            </a:pPr>
            <a:r>
              <a:rPr lang="en-US" b="1" dirty="0">
                <a:solidFill>
                  <a:schemeClr val="tx1"/>
                </a:solidFill>
                <a:latin typeface="Barlow" pitchFamily="2" charset="77"/>
              </a:rPr>
              <a:t>Promoting better job quality </a:t>
            </a:r>
            <a:endParaRPr lang="en-GB" b="1" dirty="0">
              <a:solidFill>
                <a:schemeClr val="tx1"/>
              </a:solidFill>
              <a:latin typeface="Barlow" pitchFamily="2" charset="77"/>
            </a:endParaRPr>
          </a:p>
        </p:txBody>
      </p:sp>
      <p:pic>
        <p:nvPicPr>
          <p:cNvPr id="40" name="Graphic 2" descr="Remote learning language outline">
            <a:extLst>
              <a:ext uri="{FF2B5EF4-FFF2-40B4-BE49-F238E27FC236}">
                <a16:creationId xmlns:a16="http://schemas.microsoft.com/office/drawing/2014/main" id="{572B5627-69E2-E211-5D4B-475FDB45B6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1535" y="1972796"/>
            <a:ext cx="914400" cy="914400"/>
          </a:xfrm>
          <a:prstGeom prst="rect">
            <a:avLst/>
          </a:prstGeom>
        </p:spPr>
      </p:pic>
      <p:pic>
        <p:nvPicPr>
          <p:cNvPr id="41" name="Graphic 25" descr="Clipboard Badge outline">
            <a:extLst>
              <a:ext uri="{FF2B5EF4-FFF2-40B4-BE49-F238E27FC236}">
                <a16:creationId xmlns:a16="http://schemas.microsoft.com/office/drawing/2014/main" id="{51FF5ED5-2731-BEBE-0DE5-2D7A38CA25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688" y="4607718"/>
            <a:ext cx="914400" cy="914400"/>
          </a:xfrm>
          <a:prstGeom prst="rect">
            <a:avLst/>
          </a:prstGeom>
        </p:spPr>
      </p:pic>
      <p:cxnSp>
        <p:nvCxnSpPr>
          <p:cNvPr id="45" name="Conector recto 44">
            <a:extLst>
              <a:ext uri="{FF2B5EF4-FFF2-40B4-BE49-F238E27FC236}">
                <a16:creationId xmlns:a16="http://schemas.microsoft.com/office/drawing/2014/main" id="{3571CC3F-12B9-ADC3-4A46-CC17EC1892E2}"/>
              </a:ext>
            </a:extLst>
          </p:cNvPr>
          <p:cNvCxnSpPr>
            <a:cxnSpLocks/>
          </p:cNvCxnSpPr>
          <p:nvPr/>
        </p:nvCxnSpPr>
        <p:spPr>
          <a:xfrm flipH="1">
            <a:off x="4419600" y="4302346"/>
            <a:ext cx="777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3E154493-69FA-82B8-6395-2650A17EDE20}"/>
              </a:ext>
            </a:extLst>
          </p:cNvPr>
          <p:cNvCxnSpPr>
            <a:cxnSpLocks/>
          </p:cNvCxnSpPr>
          <p:nvPr/>
        </p:nvCxnSpPr>
        <p:spPr>
          <a:xfrm flipH="1">
            <a:off x="2257864" y="5171026"/>
            <a:ext cx="1225061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F83E1034-BA1B-4C38-47AA-55BBA17DA857}"/>
              </a:ext>
            </a:extLst>
          </p:cNvPr>
          <p:cNvCxnSpPr>
            <a:cxnSpLocks/>
          </p:cNvCxnSpPr>
          <p:nvPr/>
        </p:nvCxnSpPr>
        <p:spPr>
          <a:xfrm flipH="1">
            <a:off x="2257864" y="6009226"/>
            <a:ext cx="1225061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B17B06DE-415E-E975-1560-BBDC6389B0D7}"/>
              </a:ext>
            </a:extLst>
          </p:cNvPr>
          <p:cNvCxnSpPr>
            <a:cxnSpLocks/>
          </p:cNvCxnSpPr>
          <p:nvPr/>
        </p:nvCxnSpPr>
        <p:spPr>
          <a:xfrm flipH="1">
            <a:off x="2257864" y="3581400"/>
            <a:ext cx="1225061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FEE39F5B-AFD0-AC75-FB13-2FC8AAD3A4C1}"/>
              </a:ext>
            </a:extLst>
          </p:cNvPr>
          <p:cNvCxnSpPr>
            <a:cxnSpLocks/>
          </p:cNvCxnSpPr>
          <p:nvPr/>
        </p:nvCxnSpPr>
        <p:spPr>
          <a:xfrm flipH="1">
            <a:off x="2257864" y="2793586"/>
            <a:ext cx="1225061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244AEFA3-B600-65E4-971F-DB6D1E83973A}"/>
              </a:ext>
            </a:extLst>
          </p:cNvPr>
          <p:cNvCxnSpPr>
            <a:cxnSpLocks/>
          </p:cNvCxnSpPr>
          <p:nvPr/>
        </p:nvCxnSpPr>
        <p:spPr>
          <a:xfrm flipH="1">
            <a:off x="-69273" y="4302346"/>
            <a:ext cx="44888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12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32" grpId="0" animBg="1"/>
      <p:bldP spid="33"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a:extLst>
              <a:ext uri="{FF2B5EF4-FFF2-40B4-BE49-F238E27FC236}">
                <a16:creationId xmlns:a16="http://schemas.microsoft.com/office/drawing/2014/main" id="{26BC84D5-B59A-E78A-7463-A929F0080182}"/>
              </a:ext>
            </a:extLst>
          </p:cNvPr>
          <p:cNvSpPr/>
          <p:nvPr/>
        </p:nvSpPr>
        <p:spPr>
          <a:xfrm>
            <a:off x="2826835" y="1932326"/>
            <a:ext cx="2273331" cy="3413556"/>
          </a:xfrm>
          <a:prstGeom prst="ellipse">
            <a:avLst/>
          </a:prstGeom>
          <a:noFill/>
          <a:ln w="7620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168CF8DF-117B-CCEA-FEDD-AEECC284012E}"/>
              </a:ext>
            </a:extLst>
          </p:cNvPr>
          <p:cNvSpPr/>
          <p:nvPr/>
        </p:nvSpPr>
        <p:spPr>
          <a:xfrm>
            <a:off x="3963500" y="1757270"/>
            <a:ext cx="1265421" cy="36674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58382A-D628-4976-F83A-ED508D65FEC9}"/>
              </a:ext>
            </a:extLst>
          </p:cNvPr>
          <p:cNvSpPr>
            <a:spLocks noGrp="1"/>
          </p:cNvSpPr>
          <p:nvPr>
            <p:ph type="title"/>
          </p:nvPr>
        </p:nvSpPr>
        <p:spPr/>
        <p:txBody>
          <a:bodyPr>
            <a:normAutofit/>
          </a:bodyPr>
          <a:lstStyle/>
          <a:p>
            <a:r>
              <a:rPr lang="en-US" b="1" dirty="0">
                <a:solidFill>
                  <a:schemeClr val="accent2"/>
                </a:solidFill>
                <a:latin typeface="Arial Black" panose="020B0A04020102020204" pitchFamily="34" charset="0"/>
              </a:rPr>
              <a:t>Why an aging agenda? The challenges</a:t>
            </a:r>
            <a:endParaRPr lang="en-US" dirty="0">
              <a:solidFill>
                <a:schemeClr val="accent2"/>
              </a:solidFill>
            </a:endParaRPr>
          </a:p>
        </p:txBody>
      </p:sp>
      <p:grpSp>
        <p:nvGrpSpPr>
          <p:cNvPr id="13" name="Group 12">
            <a:extLst>
              <a:ext uri="{FF2B5EF4-FFF2-40B4-BE49-F238E27FC236}">
                <a16:creationId xmlns:a16="http://schemas.microsoft.com/office/drawing/2014/main" id="{A37A1E61-BEF1-6D8C-093A-ED6513273A93}"/>
              </a:ext>
            </a:extLst>
          </p:cNvPr>
          <p:cNvGrpSpPr/>
          <p:nvPr/>
        </p:nvGrpSpPr>
        <p:grpSpPr>
          <a:xfrm>
            <a:off x="260931" y="3779384"/>
            <a:ext cx="2273678" cy="998020"/>
            <a:chOff x="509290" y="3660303"/>
            <a:chExt cx="2273678" cy="998020"/>
          </a:xfrm>
        </p:grpSpPr>
        <p:pic>
          <p:nvPicPr>
            <p:cNvPr id="3" name="Picture 2">
              <a:extLst>
                <a:ext uri="{FF2B5EF4-FFF2-40B4-BE49-F238E27FC236}">
                  <a16:creationId xmlns:a16="http://schemas.microsoft.com/office/drawing/2014/main" id="{E00D35A6-9B6C-91EF-920A-CB079C31554F}"/>
                </a:ext>
              </a:extLst>
            </p:cNvPr>
            <p:cNvPicPr>
              <a:picLocks noChangeAspect="1" noChangeArrowheads="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alphaModFix/>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79342" t="13733" r="1835" b="13021"/>
            <a:stretch/>
          </p:blipFill>
          <p:spPr bwMode="auto">
            <a:xfrm>
              <a:off x="2208144" y="3696437"/>
              <a:ext cx="574824" cy="707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410D9AB9-DA64-8FBD-D721-0E92EAB0844B}"/>
                </a:ext>
              </a:extLst>
            </p:cNvPr>
            <p:cNvPicPr>
              <a:picLocks noChangeAspect="1" noChangeArrowheads="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alphaModFix/>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43059" t="13733" r="32267" b="13021"/>
            <a:stretch/>
          </p:blipFill>
          <p:spPr bwMode="auto">
            <a:xfrm>
              <a:off x="1362834" y="3660303"/>
              <a:ext cx="791990" cy="7440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B4D4A06-97E0-C059-636B-5DA7B2DC1E92}"/>
                </a:ext>
              </a:extLst>
            </p:cNvPr>
            <p:cNvPicPr>
              <a:picLocks noChangeAspect="1" noChangeArrowheads="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alphaModFix/>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7815" t="13733" r="66250" b="13021"/>
            <a:stretch/>
          </p:blipFill>
          <p:spPr bwMode="auto">
            <a:xfrm>
              <a:off x="509290" y="3696437"/>
              <a:ext cx="791990" cy="707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5EF087F-B3A6-0229-9A1B-3BDC52281B19}"/>
                </a:ext>
              </a:extLst>
            </p:cNvPr>
            <p:cNvPicPr>
              <a:picLocks noChangeAspect="1"/>
            </p:cNvPicPr>
            <p:nvPr/>
          </p:nvPicPr>
          <p:blipFill rotWithShape="1">
            <a:blip r:embed="rId5">
              <a:clrChange>
                <a:clrFrom>
                  <a:srgbClr val="FFFFFF"/>
                </a:clrFrom>
                <a:clrTo>
                  <a:srgbClr val="FFFFFF">
                    <a:alpha val="0"/>
                  </a:srgbClr>
                </a:clrTo>
              </a:clrChange>
              <a:alphaModFix amt="75000"/>
              <a:biLevel thresh="75000"/>
              <a:extLst>
                <a:ext uri="{BEBA8EAE-BF5A-486C-A8C5-ECC9F3942E4B}">
                  <a14:imgProps xmlns:a14="http://schemas.microsoft.com/office/drawing/2010/main">
                    <a14:imgLayer r:embed="rId6">
                      <a14:imgEffect>
                        <a14:artisticCutout/>
                      </a14:imgEffect>
                    </a14:imgLayer>
                  </a14:imgProps>
                </a:ext>
              </a:extLst>
            </a:blip>
            <a:srcRect r="84053"/>
            <a:stretch/>
          </p:blipFill>
          <p:spPr>
            <a:xfrm>
              <a:off x="643940" y="4404323"/>
              <a:ext cx="483133" cy="224891"/>
            </a:xfrm>
            <a:prstGeom prst="rect">
              <a:avLst/>
            </a:prstGeom>
          </p:spPr>
        </p:pic>
        <p:pic>
          <p:nvPicPr>
            <p:cNvPr id="7" name="Picture 6">
              <a:extLst>
                <a:ext uri="{FF2B5EF4-FFF2-40B4-BE49-F238E27FC236}">
                  <a16:creationId xmlns:a16="http://schemas.microsoft.com/office/drawing/2014/main" id="{D95DC28D-0730-38CB-0B81-72E54462FF37}"/>
                </a:ext>
              </a:extLst>
            </p:cNvPr>
            <p:cNvPicPr>
              <a:picLocks noChangeAspect="1"/>
            </p:cNvPicPr>
            <p:nvPr/>
          </p:nvPicPr>
          <p:blipFill rotWithShape="1">
            <a:blip r:embed="rId5">
              <a:clrChange>
                <a:clrFrom>
                  <a:srgbClr val="FFFFFF"/>
                </a:clrFrom>
                <a:clrTo>
                  <a:srgbClr val="FFFFFF">
                    <a:alpha val="0"/>
                  </a:srgbClr>
                </a:clrTo>
              </a:clrChange>
              <a:alphaModFix amt="75000"/>
              <a:biLevel thresh="75000"/>
              <a:extLst>
                <a:ext uri="{BEBA8EAE-BF5A-486C-A8C5-ECC9F3942E4B}">
                  <a14:imgProps xmlns:a14="http://schemas.microsoft.com/office/drawing/2010/main">
                    <a14:imgLayer r:embed="rId6">
                      <a14:imgEffect>
                        <a14:artisticCutout/>
                      </a14:imgEffect>
                    </a14:imgLayer>
                  </a14:imgProps>
                </a:ext>
              </a:extLst>
            </a:blip>
            <a:srcRect l="29356" t="16440" r="31659" b="-12442"/>
            <a:stretch/>
          </p:blipFill>
          <p:spPr>
            <a:xfrm>
              <a:off x="1027044" y="4442423"/>
              <a:ext cx="1181100" cy="215900"/>
            </a:xfrm>
            <a:prstGeom prst="rect">
              <a:avLst/>
            </a:prstGeom>
          </p:spPr>
        </p:pic>
        <p:pic>
          <p:nvPicPr>
            <p:cNvPr id="8" name="Picture 7">
              <a:extLst>
                <a:ext uri="{FF2B5EF4-FFF2-40B4-BE49-F238E27FC236}">
                  <a16:creationId xmlns:a16="http://schemas.microsoft.com/office/drawing/2014/main" id="{68C2517A-081B-B713-DE94-9B85A75F588B}"/>
                </a:ext>
              </a:extLst>
            </p:cNvPr>
            <p:cNvPicPr>
              <a:picLocks noChangeAspect="1"/>
            </p:cNvPicPr>
            <p:nvPr/>
          </p:nvPicPr>
          <p:blipFill rotWithShape="1">
            <a:blip r:embed="rId5">
              <a:clrChange>
                <a:clrFrom>
                  <a:srgbClr val="FFFFFF"/>
                </a:clrFrom>
                <a:clrTo>
                  <a:srgbClr val="FFFFFF">
                    <a:alpha val="0"/>
                  </a:srgbClr>
                </a:clrTo>
              </a:clrChange>
              <a:alphaModFix amt="75000"/>
              <a:biLevel thresh="75000"/>
              <a:extLst>
                <a:ext uri="{BEBA8EAE-BF5A-486C-A8C5-ECC9F3942E4B}">
                  <a14:imgProps xmlns:a14="http://schemas.microsoft.com/office/drawing/2010/main">
                    <a14:imgLayer r:embed="rId6">
                      <a14:imgEffect>
                        <a14:artisticCutout/>
                      </a14:imgEffect>
                    </a14:imgLayer>
                  </a14:imgProps>
                </a:ext>
              </a:extLst>
            </a:blip>
            <a:srcRect l="85685" t="5145" r="-1196" b="-12443"/>
            <a:stretch/>
          </p:blipFill>
          <p:spPr>
            <a:xfrm>
              <a:off x="2243759" y="4417023"/>
              <a:ext cx="469899" cy="241300"/>
            </a:xfrm>
            <a:prstGeom prst="rect">
              <a:avLst/>
            </a:prstGeom>
          </p:spPr>
        </p:pic>
      </p:grpSp>
      <p:sp>
        <p:nvSpPr>
          <p:cNvPr id="11" name="TextBox 10">
            <a:extLst>
              <a:ext uri="{FF2B5EF4-FFF2-40B4-BE49-F238E27FC236}">
                <a16:creationId xmlns:a16="http://schemas.microsoft.com/office/drawing/2014/main" id="{87BE3791-D5EC-E048-4C77-53790895DD63}"/>
              </a:ext>
            </a:extLst>
          </p:cNvPr>
          <p:cNvSpPr txBox="1"/>
          <p:nvPr/>
        </p:nvSpPr>
        <p:spPr>
          <a:xfrm>
            <a:off x="539360" y="2582786"/>
            <a:ext cx="1942219" cy="1200329"/>
          </a:xfrm>
          <a:prstGeom prst="rect">
            <a:avLst/>
          </a:prstGeom>
          <a:noFill/>
        </p:spPr>
        <p:txBody>
          <a:bodyPr wrap="square">
            <a:spAutoFit/>
          </a:bodyPr>
          <a:lstStyle/>
          <a:p>
            <a:pPr algn="ctr"/>
            <a:r>
              <a:rPr lang="en-US" b="1" dirty="0">
                <a:solidFill>
                  <a:schemeClr val="bg2">
                    <a:lumMod val="25000"/>
                  </a:schemeClr>
                </a:solidFill>
                <a:latin typeface="Tenorite" panose="00000500000000000000" pitchFamily="2" charset="0"/>
              </a:rPr>
              <a:t>POPULATION AGING: increase of older age groups</a:t>
            </a:r>
          </a:p>
        </p:txBody>
      </p:sp>
      <p:sp>
        <p:nvSpPr>
          <p:cNvPr id="49" name="TextBox 48">
            <a:extLst>
              <a:ext uri="{FF2B5EF4-FFF2-40B4-BE49-F238E27FC236}">
                <a16:creationId xmlns:a16="http://schemas.microsoft.com/office/drawing/2014/main" id="{F94F7997-20EF-E6AD-1B81-54CF619B239F}"/>
              </a:ext>
            </a:extLst>
          </p:cNvPr>
          <p:cNvSpPr txBox="1"/>
          <p:nvPr/>
        </p:nvSpPr>
        <p:spPr>
          <a:xfrm>
            <a:off x="9951787" y="1777761"/>
            <a:ext cx="1898130" cy="738664"/>
          </a:xfrm>
          <a:prstGeom prst="rect">
            <a:avLst/>
          </a:prstGeom>
          <a:noFill/>
        </p:spPr>
        <p:txBody>
          <a:bodyPr wrap="square">
            <a:spAutoFit/>
          </a:bodyPr>
          <a:lstStyle/>
          <a:p>
            <a:r>
              <a:rPr lang="en-US" sz="1400" b="1" dirty="0">
                <a:solidFill>
                  <a:schemeClr val="bg2">
                    <a:lumMod val="25000"/>
                  </a:schemeClr>
                </a:solidFill>
                <a:latin typeface="Tenorite" panose="00000500000000000000" pitchFamily="2" charset="0"/>
              </a:rPr>
              <a:t>HIGHER DEMAND FOR SOCIAL AND HEALTH CARE SERVICES</a:t>
            </a:r>
          </a:p>
        </p:txBody>
      </p:sp>
      <p:sp>
        <p:nvSpPr>
          <p:cNvPr id="79" name="Arrow: Right 78">
            <a:extLst>
              <a:ext uri="{FF2B5EF4-FFF2-40B4-BE49-F238E27FC236}">
                <a16:creationId xmlns:a16="http://schemas.microsoft.com/office/drawing/2014/main" id="{27B23B71-5BC8-EC02-953E-760D8C21C26E}"/>
              </a:ext>
            </a:extLst>
          </p:cNvPr>
          <p:cNvSpPr/>
          <p:nvPr/>
        </p:nvSpPr>
        <p:spPr>
          <a:xfrm>
            <a:off x="4130567" y="1530298"/>
            <a:ext cx="5092021" cy="4214091"/>
          </a:xfrm>
          <a:prstGeom prst="rightArrow">
            <a:avLst>
              <a:gd name="adj1" fmla="val 70838"/>
              <a:gd name="adj2" fmla="val 45394"/>
            </a:avLst>
          </a:prstGeom>
          <a:solidFill>
            <a:srgbClr val="3C87B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622CCE4-B4CB-C8AD-B3C2-8FD1526921EF}"/>
              </a:ext>
            </a:extLst>
          </p:cNvPr>
          <p:cNvSpPr txBox="1"/>
          <p:nvPr/>
        </p:nvSpPr>
        <p:spPr>
          <a:xfrm>
            <a:off x="4669395" y="5140147"/>
            <a:ext cx="3804594" cy="646331"/>
          </a:xfrm>
          <a:prstGeom prst="rect">
            <a:avLst/>
          </a:prstGeom>
          <a:noFill/>
        </p:spPr>
        <p:txBody>
          <a:bodyPr wrap="square" rtlCol="0">
            <a:spAutoFit/>
          </a:bodyPr>
          <a:lstStyle/>
          <a:p>
            <a:pPr algn="ctr"/>
            <a:r>
              <a:rPr lang="en-US" dirty="0">
                <a:solidFill>
                  <a:srgbClr val="009999"/>
                </a:solidFill>
                <a:latin typeface="Tenorite" panose="00000500000000000000" pitchFamily="2" charset="0"/>
              </a:rPr>
              <a:t>INCREASE in DEPENDENCY &amp; LONGER DEPENDENCY PERIODS</a:t>
            </a:r>
          </a:p>
        </p:txBody>
      </p:sp>
      <p:grpSp>
        <p:nvGrpSpPr>
          <p:cNvPr id="60" name="Group 59">
            <a:extLst>
              <a:ext uri="{FF2B5EF4-FFF2-40B4-BE49-F238E27FC236}">
                <a16:creationId xmlns:a16="http://schemas.microsoft.com/office/drawing/2014/main" id="{EA519849-E5E6-F788-7996-86F6833E25EB}"/>
              </a:ext>
            </a:extLst>
          </p:cNvPr>
          <p:cNvGrpSpPr/>
          <p:nvPr/>
        </p:nvGrpSpPr>
        <p:grpSpPr>
          <a:xfrm>
            <a:off x="4156859" y="5024723"/>
            <a:ext cx="636292" cy="636292"/>
            <a:chOff x="4261633" y="1501215"/>
            <a:chExt cx="636292" cy="636292"/>
          </a:xfrm>
        </p:grpSpPr>
        <p:sp>
          <p:nvSpPr>
            <p:cNvPr id="28" name="Oval 27">
              <a:extLst>
                <a:ext uri="{FF2B5EF4-FFF2-40B4-BE49-F238E27FC236}">
                  <a16:creationId xmlns:a16="http://schemas.microsoft.com/office/drawing/2014/main" id="{3C5DFAB3-8F75-ECE9-7467-FFC99E0F2557}"/>
                </a:ext>
              </a:extLst>
            </p:cNvPr>
            <p:cNvSpPr/>
            <p:nvPr/>
          </p:nvSpPr>
          <p:spPr>
            <a:xfrm>
              <a:off x="4261633" y="1501215"/>
              <a:ext cx="636292" cy="636292"/>
            </a:xfrm>
            <a:prstGeom prst="ellipse">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descr="Man with cane with solid fill">
              <a:extLst>
                <a:ext uri="{FF2B5EF4-FFF2-40B4-BE49-F238E27FC236}">
                  <a16:creationId xmlns:a16="http://schemas.microsoft.com/office/drawing/2014/main" id="{71D046DD-C51A-E863-6A13-5CA8CD1420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32129" y="1571711"/>
              <a:ext cx="495300" cy="495300"/>
            </a:xfrm>
            <a:prstGeom prst="rect">
              <a:avLst/>
            </a:prstGeom>
          </p:spPr>
        </p:pic>
      </p:grpSp>
      <p:sp>
        <p:nvSpPr>
          <p:cNvPr id="26" name="TextBox 25">
            <a:extLst>
              <a:ext uri="{FF2B5EF4-FFF2-40B4-BE49-F238E27FC236}">
                <a16:creationId xmlns:a16="http://schemas.microsoft.com/office/drawing/2014/main" id="{872D7ABF-E9A5-3B79-F366-BFB8FCEA0FEE}"/>
              </a:ext>
            </a:extLst>
          </p:cNvPr>
          <p:cNvSpPr txBox="1"/>
          <p:nvPr/>
        </p:nvSpPr>
        <p:spPr>
          <a:xfrm>
            <a:off x="4792255" y="3323397"/>
            <a:ext cx="3681734" cy="646331"/>
          </a:xfrm>
          <a:prstGeom prst="rect">
            <a:avLst/>
          </a:prstGeom>
          <a:noFill/>
        </p:spPr>
        <p:txBody>
          <a:bodyPr wrap="square" rtlCol="0">
            <a:spAutoFit/>
          </a:bodyPr>
          <a:lstStyle/>
          <a:p>
            <a:r>
              <a:rPr lang="en-US" dirty="0">
                <a:solidFill>
                  <a:schemeClr val="accent4">
                    <a:lumMod val="75000"/>
                  </a:schemeClr>
                </a:solidFill>
                <a:latin typeface="Tenorite" panose="00000500000000000000" pitchFamily="2" charset="0"/>
              </a:rPr>
              <a:t>DECREASED LABOR </a:t>
            </a:r>
            <a:br>
              <a:rPr lang="en-US" dirty="0">
                <a:solidFill>
                  <a:schemeClr val="accent4">
                    <a:lumMod val="75000"/>
                  </a:schemeClr>
                </a:solidFill>
                <a:latin typeface="Tenorite" panose="00000500000000000000" pitchFamily="2" charset="0"/>
              </a:rPr>
            </a:br>
            <a:r>
              <a:rPr lang="en-US" dirty="0">
                <a:solidFill>
                  <a:schemeClr val="accent4">
                    <a:lumMod val="75000"/>
                  </a:schemeClr>
                </a:solidFill>
                <a:latin typeface="Tenorite" panose="00000500000000000000" pitchFamily="2" charset="0"/>
              </a:rPr>
              <a:t>PARTICIPATION &amp; PRODUCTIVITY</a:t>
            </a:r>
          </a:p>
        </p:txBody>
      </p:sp>
      <p:grpSp>
        <p:nvGrpSpPr>
          <p:cNvPr id="61" name="Group 60">
            <a:extLst>
              <a:ext uri="{FF2B5EF4-FFF2-40B4-BE49-F238E27FC236}">
                <a16:creationId xmlns:a16="http://schemas.microsoft.com/office/drawing/2014/main" id="{A3B7D4F7-1DEB-8554-5465-47907BE97574}"/>
              </a:ext>
            </a:extLst>
          </p:cNvPr>
          <p:cNvGrpSpPr/>
          <p:nvPr/>
        </p:nvGrpSpPr>
        <p:grpSpPr>
          <a:xfrm>
            <a:off x="4156859" y="3328416"/>
            <a:ext cx="636292" cy="636292"/>
            <a:chOff x="4261633" y="3186790"/>
            <a:chExt cx="636292" cy="636292"/>
          </a:xfrm>
        </p:grpSpPr>
        <p:sp>
          <p:nvSpPr>
            <p:cNvPr id="31" name="Oval 30">
              <a:extLst>
                <a:ext uri="{FF2B5EF4-FFF2-40B4-BE49-F238E27FC236}">
                  <a16:creationId xmlns:a16="http://schemas.microsoft.com/office/drawing/2014/main" id="{C62A0464-2B23-56E8-83D0-4FCD41F19C79}"/>
                </a:ext>
              </a:extLst>
            </p:cNvPr>
            <p:cNvSpPr/>
            <p:nvPr/>
          </p:nvSpPr>
          <p:spPr>
            <a:xfrm>
              <a:off x="4261633" y="3186790"/>
              <a:ext cx="636292" cy="636292"/>
            </a:xfrm>
            <a:prstGeom prst="ellipse">
              <a:avLst/>
            </a:prstGeom>
            <a:solidFill>
              <a:srgbClr val="EEB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descr="Construction worker female with solid fill">
              <a:extLst>
                <a:ext uri="{FF2B5EF4-FFF2-40B4-BE49-F238E27FC236}">
                  <a16:creationId xmlns:a16="http://schemas.microsoft.com/office/drawing/2014/main" id="{52B883DA-757F-696A-89B3-A1E48BFD7C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22549" y="3247706"/>
              <a:ext cx="514460" cy="514460"/>
            </a:xfrm>
            <a:prstGeom prst="rect">
              <a:avLst/>
            </a:prstGeom>
          </p:spPr>
        </p:pic>
      </p:grpSp>
      <p:sp>
        <p:nvSpPr>
          <p:cNvPr id="45" name="Arrow: Down 44">
            <a:extLst>
              <a:ext uri="{FF2B5EF4-FFF2-40B4-BE49-F238E27FC236}">
                <a16:creationId xmlns:a16="http://schemas.microsoft.com/office/drawing/2014/main" id="{FD05DCB4-4F55-BC91-6562-5AD7C902361F}"/>
              </a:ext>
            </a:extLst>
          </p:cNvPr>
          <p:cNvSpPr/>
          <p:nvPr/>
        </p:nvSpPr>
        <p:spPr>
          <a:xfrm>
            <a:off x="5962723" y="2184028"/>
            <a:ext cx="194122" cy="1097280"/>
          </a:xfrm>
          <a:prstGeom prst="downArrow">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a:extLst>
              <a:ext uri="{FF2B5EF4-FFF2-40B4-BE49-F238E27FC236}">
                <a16:creationId xmlns:a16="http://schemas.microsoft.com/office/drawing/2014/main" id="{0E4320D4-04D7-7C2F-9F3D-BB7734BD3D80}"/>
              </a:ext>
            </a:extLst>
          </p:cNvPr>
          <p:cNvSpPr/>
          <p:nvPr/>
        </p:nvSpPr>
        <p:spPr>
          <a:xfrm rot="5400000">
            <a:off x="3888883" y="1829079"/>
            <a:ext cx="164592" cy="218515"/>
          </a:xfrm>
          <a:prstGeom prst="triangl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C2FA060-403A-C621-130D-E259689F9943}"/>
              </a:ext>
            </a:extLst>
          </p:cNvPr>
          <p:cNvSpPr txBox="1"/>
          <p:nvPr/>
        </p:nvSpPr>
        <p:spPr>
          <a:xfrm>
            <a:off x="4791747" y="1741224"/>
            <a:ext cx="3682242" cy="369332"/>
          </a:xfrm>
          <a:prstGeom prst="rect">
            <a:avLst/>
          </a:prstGeom>
          <a:noFill/>
        </p:spPr>
        <p:txBody>
          <a:bodyPr wrap="square" rtlCol="0" anchor="ctr">
            <a:spAutoFit/>
          </a:bodyPr>
          <a:lstStyle/>
          <a:p>
            <a:r>
              <a:rPr lang="en-US" dirty="0">
                <a:solidFill>
                  <a:srgbClr val="CC0066"/>
                </a:solidFill>
                <a:latin typeface="Tenorite" panose="00000500000000000000" pitchFamily="2" charset="0"/>
              </a:rPr>
              <a:t>INCREASED NUMBER OF RETIREES</a:t>
            </a:r>
          </a:p>
        </p:txBody>
      </p:sp>
      <p:sp>
        <p:nvSpPr>
          <p:cNvPr id="33" name="Oval 32">
            <a:extLst>
              <a:ext uri="{FF2B5EF4-FFF2-40B4-BE49-F238E27FC236}">
                <a16:creationId xmlns:a16="http://schemas.microsoft.com/office/drawing/2014/main" id="{06A42DFC-18BA-4C26-7F48-0BCC1F8D4A61}"/>
              </a:ext>
            </a:extLst>
          </p:cNvPr>
          <p:cNvSpPr/>
          <p:nvPr/>
        </p:nvSpPr>
        <p:spPr>
          <a:xfrm>
            <a:off x="4155847" y="1607744"/>
            <a:ext cx="638316" cy="636292"/>
          </a:xfrm>
          <a:prstGeom prst="ellipse">
            <a:avLst/>
          </a:prstGeom>
          <a:solidFill>
            <a:srgbClr val="CC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Graphic 42" descr="Piggy Bank with solid fill">
            <a:extLst>
              <a:ext uri="{FF2B5EF4-FFF2-40B4-BE49-F238E27FC236}">
                <a16:creationId xmlns:a16="http://schemas.microsoft.com/office/drawing/2014/main" id="{E1B57880-8511-DDF9-4627-DA01AB75FC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15635" y="1685815"/>
            <a:ext cx="518741" cy="480151"/>
          </a:xfrm>
          <a:prstGeom prst="rect">
            <a:avLst/>
          </a:prstGeom>
        </p:spPr>
      </p:pic>
      <p:sp>
        <p:nvSpPr>
          <p:cNvPr id="58" name="Isosceles Triangle 57">
            <a:extLst>
              <a:ext uri="{FF2B5EF4-FFF2-40B4-BE49-F238E27FC236}">
                <a16:creationId xmlns:a16="http://schemas.microsoft.com/office/drawing/2014/main" id="{4F0C7868-CA3D-FC7E-8503-EBA963D17351}"/>
              </a:ext>
            </a:extLst>
          </p:cNvPr>
          <p:cNvSpPr/>
          <p:nvPr/>
        </p:nvSpPr>
        <p:spPr>
          <a:xfrm rot="5400000">
            <a:off x="3888883" y="5236533"/>
            <a:ext cx="164592" cy="218515"/>
          </a:xfrm>
          <a:prstGeom prst="triangl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Down 58">
            <a:extLst>
              <a:ext uri="{FF2B5EF4-FFF2-40B4-BE49-F238E27FC236}">
                <a16:creationId xmlns:a16="http://schemas.microsoft.com/office/drawing/2014/main" id="{696EF662-9C83-5D01-98F4-6F7169579E35}"/>
              </a:ext>
            </a:extLst>
          </p:cNvPr>
          <p:cNvSpPr/>
          <p:nvPr/>
        </p:nvSpPr>
        <p:spPr>
          <a:xfrm rot="16200000">
            <a:off x="3408191" y="3006483"/>
            <a:ext cx="164592" cy="1280160"/>
          </a:xfrm>
          <a:prstGeom prst="downArrow">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3F416ED7-5E5F-8721-7705-26AD59413AD9}"/>
              </a:ext>
            </a:extLst>
          </p:cNvPr>
          <p:cNvGrpSpPr/>
          <p:nvPr/>
        </p:nvGrpSpPr>
        <p:grpSpPr>
          <a:xfrm>
            <a:off x="9310718" y="1828947"/>
            <a:ext cx="636292" cy="636292"/>
            <a:chOff x="9329943" y="1825601"/>
            <a:chExt cx="636292" cy="636292"/>
          </a:xfrm>
        </p:grpSpPr>
        <p:sp>
          <p:nvSpPr>
            <p:cNvPr id="80" name="Oval 79">
              <a:extLst>
                <a:ext uri="{FF2B5EF4-FFF2-40B4-BE49-F238E27FC236}">
                  <a16:creationId xmlns:a16="http://schemas.microsoft.com/office/drawing/2014/main" id="{50319793-6687-8828-08B7-906BBD6316A5}"/>
                </a:ext>
              </a:extLst>
            </p:cNvPr>
            <p:cNvSpPr/>
            <p:nvPr/>
          </p:nvSpPr>
          <p:spPr>
            <a:xfrm>
              <a:off x="9329943" y="1825601"/>
              <a:ext cx="636292" cy="636292"/>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Graphic 86" descr="Hospital with solid fill">
              <a:extLst>
                <a:ext uri="{FF2B5EF4-FFF2-40B4-BE49-F238E27FC236}">
                  <a16:creationId xmlns:a16="http://schemas.microsoft.com/office/drawing/2014/main" id="{B8A553C5-85C1-C696-8B09-3DC7DDEE55C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84117" y="1879775"/>
              <a:ext cx="527945" cy="527945"/>
            </a:xfrm>
            <a:prstGeom prst="rect">
              <a:avLst/>
            </a:prstGeom>
          </p:spPr>
        </p:pic>
      </p:grpSp>
      <p:grpSp>
        <p:nvGrpSpPr>
          <p:cNvPr id="96" name="Group 95">
            <a:extLst>
              <a:ext uri="{FF2B5EF4-FFF2-40B4-BE49-F238E27FC236}">
                <a16:creationId xmlns:a16="http://schemas.microsoft.com/office/drawing/2014/main" id="{15E44BAC-9797-0E40-C626-B335964A30DB}"/>
              </a:ext>
            </a:extLst>
          </p:cNvPr>
          <p:cNvGrpSpPr/>
          <p:nvPr/>
        </p:nvGrpSpPr>
        <p:grpSpPr>
          <a:xfrm>
            <a:off x="9310718" y="2864764"/>
            <a:ext cx="636292" cy="636292"/>
            <a:chOff x="9329943" y="2844109"/>
            <a:chExt cx="636292" cy="636292"/>
          </a:xfrm>
        </p:grpSpPr>
        <p:sp>
          <p:nvSpPr>
            <p:cNvPr id="81" name="Oval 80">
              <a:extLst>
                <a:ext uri="{FF2B5EF4-FFF2-40B4-BE49-F238E27FC236}">
                  <a16:creationId xmlns:a16="http://schemas.microsoft.com/office/drawing/2014/main" id="{49D657CB-AD26-CC6C-9D45-F36D717654CF}"/>
                </a:ext>
              </a:extLst>
            </p:cNvPr>
            <p:cNvSpPr/>
            <p:nvPr/>
          </p:nvSpPr>
          <p:spPr>
            <a:xfrm>
              <a:off x="9329943" y="2844109"/>
              <a:ext cx="636292" cy="636292"/>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Graphic 88" descr="Seesaw with solid fill">
              <a:extLst>
                <a:ext uri="{FF2B5EF4-FFF2-40B4-BE49-F238E27FC236}">
                  <a16:creationId xmlns:a16="http://schemas.microsoft.com/office/drawing/2014/main" id="{38859014-B45E-9E6C-8440-2041714BE46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413913" y="2928079"/>
              <a:ext cx="468353" cy="468353"/>
            </a:xfrm>
            <a:prstGeom prst="rect">
              <a:avLst/>
            </a:prstGeom>
          </p:spPr>
        </p:pic>
      </p:grpSp>
      <p:grpSp>
        <p:nvGrpSpPr>
          <p:cNvPr id="94" name="Group 93">
            <a:extLst>
              <a:ext uri="{FF2B5EF4-FFF2-40B4-BE49-F238E27FC236}">
                <a16:creationId xmlns:a16="http://schemas.microsoft.com/office/drawing/2014/main" id="{B82762AC-BBF5-B3BE-9A26-124C9723E97D}"/>
              </a:ext>
            </a:extLst>
          </p:cNvPr>
          <p:cNvGrpSpPr/>
          <p:nvPr/>
        </p:nvGrpSpPr>
        <p:grpSpPr>
          <a:xfrm>
            <a:off x="9310718" y="4889996"/>
            <a:ext cx="636292" cy="636292"/>
            <a:chOff x="9329943" y="4881125"/>
            <a:chExt cx="636292" cy="636292"/>
          </a:xfrm>
        </p:grpSpPr>
        <p:sp>
          <p:nvSpPr>
            <p:cNvPr id="83" name="Oval 82">
              <a:extLst>
                <a:ext uri="{FF2B5EF4-FFF2-40B4-BE49-F238E27FC236}">
                  <a16:creationId xmlns:a16="http://schemas.microsoft.com/office/drawing/2014/main" id="{C5E7C1C3-62C9-96DD-27C8-3BD1E24ADF0D}"/>
                </a:ext>
              </a:extLst>
            </p:cNvPr>
            <p:cNvSpPr/>
            <p:nvPr/>
          </p:nvSpPr>
          <p:spPr>
            <a:xfrm>
              <a:off x="9329943" y="4881125"/>
              <a:ext cx="636292" cy="636292"/>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Graphic 90" descr="Bar graph with downward trend with solid fill">
              <a:extLst>
                <a:ext uri="{FF2B5EF4-FFF2-40B4-BE49-F238E27FC236}">
                  <a16:creationId xmlns:a16="http://schemas.microsoft.com/office/drawing/2014/main" id="{4525106D-E932-7DDE-D645-3BF96A69F5F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399037" y="4950219"/>
              <a:ext cx="498105" cy="498105"/>
            </a:xfrm>
            <a:prstGeom prst="rect">
              <a:avLst/>
            </a:prstGeom>
          </p:spPr>
        </p:pic>
      </p:grpSp>
      <p:grpSp>
        <p:nvGrpSpPr>
          <p:cNvPr id="95" name="Group 94">
            <a:extLst>
              <a:ext uri="{FF2B5EF4-FFF2-40B4-BE49-F238E27FC236}">
                <a16:creationId xmlns:a16="http://schemas.microsoft.com/office/drawing/2014/main" id="{9997D8A9-3159-785E-D18A-4F92B2EA24E8}"/>
              </a:ext>
            </a:extLst>
          </p:cNvPr>
          <p:cNvGrpSpPr/>
          <p:nvPr/>
        </p:nvGrpSpPr>
        <p:grpSpPr>
          <a:xfrm>
            <a:off x="9310718" y="3871488"/>
            <a:ext cx="636292" cy="636292"/>
            <a:chOff x="9329943" y="3862617"/>
            <a:chExt cx="636292" cy="636292"/>
          </a:xfrm>
        </p:grpSpPr>
        <p:sp>
          <p:nvSpPr>
            <p:cNvPr id="82" name="Oval 81">
              <a:extLst>
                <a:ext uri="{FF2B5EF4-FFF2-40B4-BE49-F238E27FC236}">
                  <a16:creationId xmlns:a16="http://schemas.microsoft.com/office/drawing/2014/main" id="{A6FB16CF-A508-38E9-B7D8-CE2BBE52B5CC}"/>
                </a:ext>
              </a:extLst>
            </p:cNvPr>
            <p:cNvSpPr/>
            <p:nvPr/>
          </p:nvSpPr>
          <p:spPr>
            <a:xfrm>
              <a:off x="9329943" y="3862617"/>
              <a:ext cx="636292" cy="636292"/>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Graphic 92" descr="Coins with solid fill">
              <a:extLst>
                <a:ext uri="{FF2B5EF4-FFF2-40B4-BE49-F238E27FC236}">
                  <a16:creationId xmlns:a16="http://schemas.microsoft.com/office/drawing/2014/main" id="{E046BE70-48BB-5C81-8C82-FB226E40E28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03197" y="3935871"/>
              <a:ext cx="489785" cy="489785"/>
            </a:xfrm>
            <a:prstGeom prst="rect">
              <a:avLst/>
            </a:prstGeom>
          </p:spPr>
        </p:pic>
      </p:grpSp>
      <p:sp>
        <p:nvSpPr>
          <p:cNvPr id="99" name="TextBox 98">
            <a:extLst>
              <a:ext uri="{FF2B5EF4-FFF2-40B4-BE49-F238E27FC236}">
                <a16:creationId xmlns:a16="http://schemas.microsoft.com/office/drawing/2014/main" id="{144F8D7C-C4C4-5E40-BADE-2DA310B1C42C}"/>
              </a:ext>
            </a:extLst>
          </p:cNvPr>
          <p:cNvSpPr txBox="1"/>
          <p:nvPr/>
        </p:nvSpPr>
        <p:spPr>
          <a:xfrm>
            <a:off x="9951787" y="4946532"/>
            <a:ext cx="1694568" cy="523220"/>
          </a:xfrm>
          <a:prstGeom prst="rect">
            <a:avLst/>
          </a:prstGeom>
          <a:noFill/>
        </p:spPr>
        <p:txBody>
          <a:bodyPr wrap="square">
            <a:spAutoFit/>
          </a:bodyPr>
          <a:lstStyle/>
          <a:p>
            <a:r>
              <a:rPr lang="en-US" sz="1400" b="1" dirty="0">
                <a:solidFill>
                  <a:schemeClr val="bg2">
                    <a:lumMod val="25000"/>
                  </a:schemeClr>
                </a:solidFill>
                <a:latin typeface="Tenorite" panose="00000500000000000000" pitchFamily="2" charset="0"/>
              </a:rPr>
              <a:t>LOWER ECONOMIC </a:t>
            </a:r>
            <a:br>
              <a:rPr lang="en-US" sz="1400" b="1" dirty="0">
                <a:solidFill>
                  <a:schemeClr val="bg2">
                    <a:lumMod val="25000"/>
                  </a:schemeClr>
                </a:solidFill>
                <a:latin typeface="Tenorite" panose="00000500000000000000" pitchFamily="2" charset="0"/>
              </a:rPr>
            </a:br>
            <a:r>
              <a:rPr lang="en-US" sz="1400" b="1" dirty="0">
                <a:solidFill>
                  <a:schemeClr val="bg2">
                    <a:lumMod val="25000"/>
                  </a:schemeClr>
                </a:solidFill>
                <a:latin typeface="Tenorite" panose="00000500000000000000" pitchFamily="2" charset="0"/>
              </a:rPr>
              <a:t>GROWTH</a:t>
            </a:r>
          </a:p>
        </p:txBody>
      </p:sp>
      <p:sp>
        <p:nvSpPr>
          <p:cNvPr id="101" name="TextBox 100">
            <a:extLst>
              <a:ext uri="{FF2B5EF4-FFF2-40B4-BE49-F238E27FC236}">
                <a16:creationId xmlns:a16="http://schemas.microsoft.com/office/drawing/2014/main" id="{2008147E-6F16-3CE0-4D52-14CA036D96FC}"/>
              </a:ext>
            </a:extLst>
          </p:cNvPr>
          <p:cNvSpPr txBox="1"/>
          <p:nvPr/>
        </p:nvSpPr>
        <p:spPr>
          <a:xfrm>
            <a:off x="9951787" y="3928024"/>
            <a:ext cx="1694568" cy="523220"/>
          </a:xfrm>
          <a:prstGeom prst="rect">
            <a:avLst/>
          </a:prstGeom>
          <a:noFill/>
        </p:spPr>
        <p:txBody>
          <a:bodyPr wrap="square">
            <a:spAutoFit/>
          </a:bodyPr>
          <a:lstStyle/>
          <a:p>
            <a:r>
              <a:rPr lang="en-US" sz="1400" b="1" dirty="0">
                <a:solidFill>
                  <a:schemeClr val="bg2">
                    <a:lumMod val="25000"/>
                  </a:schemeClr>
                </a:solidFill>
                <a:latin typeface="Tenorite" panose="00000500000000000000" pitchFamily="2" charset="0"/>
              </a:rPr>
              <a:t>PUBLIC FINANCING </a:t>
            </a:r>
            <a:br>
              <a:rPr lang="en-US" sz="1400" b="1" dirty="0">
                <a:solidFill>
                  <a:schemeClr val="bg2">
                    <a:lumMod val="25000"/>
                  </a:schemeClr>
                </a:solidFill>
                <a:latin typeface="Tenorite" panose="00000500000000000000" pitchFamily="2" charset="0"/>
              </a:rPr>
            </a:br>
            <a:r>
              <a:rPr lang="en-US" sz="1400" b="1" dirty="0">
                <a:solidFill>
                  <a:schemeClr val="bg2">
                    <a:lumMod val="25000"/>
                  </a:schemeClr>
                </a:solidFill>
                <a:latin typeface="Tenorite" panose="00000500000000000000" pitchFamily="2" charset="0"/>
              </a:rPr>
              <a:t>PREASSURES</a:t>
            </a:r>
          </a:p>
        </p:txBody>
      </p:sp>
      <p:sp>
        <p:nvSpPr>
          <p:cNvPr id="103" name="TextBox 102">
            <a:extLst>
              <a:ext uri="{FF2B5EF4-FFF2-40B4-BE49-F238E27FC236}">
                <a16:creationId xmlns:a16="http://schemas.microsoft.com/office/drawing/2014/main" id="{5DBDED66-5E7F-CCE6-A5DB-498FDA0E6E99}"/>
              </a:ext>
            </a:extLst>
          </p:cNvPr>
          <p:cNvSpPr txBox="1"/>
          <p:nvPr/>
        </p:nvSpPr>
        <p:spPr>
          <a:xfrm>
            <a:off x="9951787" y="2705857"/>
            <a:ext cx="2058762" cy="954107"/>
          </a:xfrm>
          <a:prstGeom prst="rect">
            <a:avLst/>
          </a:prstGeom>
          <a:noFill/>
        </p:spPr>
        <p:txBody>
          <a:bodyPr wrap="square">
            <a:spAutoFit/>
          </a:bodyPr>
          <a:lstStyle/>
          <a:p>
            <a:r>
              <a:rPr lang="en-US" sz="1400" b="1" dirty="0">
                <a:solidFill>
                  <a:schemeClr val="bg2">
                    <a:lumMod val="25000"/>
                  </a:schemeClr>
                </a:solidFill>
                <a:latin typeface="Tenorite" panose="00000500000000000000" pitchFamily="2" charset="0"/>
              </a:rPr>
              <a:t>EXACERBATED</a:t>
            </a:r>
          </a:p>
          <a:p>
            <a:r>
              <a:rPr lang="en-US" sz="1400" b="1" dirty="0">
                <a:solidFill>
                  <a:schemeClr val="bg2">
                    <a:lumMod val="25000"/>
                  </a:schemeClr>
                </a:solidFill>
                <a:latin typeface="Tenorite" panose="00000500000000000000" pitchFamily="2" charset="0"/>
              </a:rPr>
              <a:t>GENDER AND </a:t>
            </a:r>
            <a:br>
              <a:rPr lang="en-US" sz="1400" b="1" dirty="0">
                <a:solidFill>
                  <a:schemeClr val="bg2">
                    <a:lumMod val="25000"/>
                  </a:schemeClr>
                </a:solidFill>
                <a:latin typeface="Tenorite" panose="00000500000000000000" pitchFamily="2" charset="0"/>
              </a:rPr>
            </a:br>
            <a:r>
              <a:rPr lang="en-US" sz="1400" b="1" dirty="0">
                <a:solidFill>
                  <a:schemeClr val="bg2">
                    <a:lumMod val="25000"/>
                  </a:schemeClr>
                </a:solidFill>
                <a:latin typeface="Tenorite" panose="00000500000000000000" pitchFamily="2" charset="0"/>
              </a:rPr>
              <a:t>INTER-GENERATIONAL</a:t>
            </a:r>
          </a:p>
          <a:p>
            <a:r>
              <a:rPr lang="en-US" sz="1400" b="1" dirty="0">
                <a:solidFill>
                  <a:schemeClr val="bg2">
                    <a:lumMod val="25000"/>
                  </a:schemeClr>
                </a:solidFill>
                <a:latin typeface="Tenorite" panose="00000500000000000000" pitchFamily="2" charset="0"/>
              </a:rPr>
              <a:t>INEQUALITIES</a:t>
            </a:r>
          </a:p>
        </p:txBody>
      </p:sp>
    </p:spTree>
    <p:extLst>
      <p:ext uri="{BB962C8B-B14F-4D97-AF65-F5344CB8AC3E}">
        <p14:creationId xmlns:p14="http://schemas.microsoft.com/office/powerpoint/2010/main" val="2321142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604024-E358-45B8-9A73-03729FA9760F}"/>
              </a:ext>
            </a:extLst>
          </p:cNvPr>
          <p:cNvSpPr txBox="1"/>
          <p:nvPr/>
        </p:nvSpPr>
        <p:spPr>
          <a:xfrm>
            <a:off x="7735638" y="1970729"/>
            <a:ext cx="2325362" cy="553998"/>
          </a:xfrm>
          <a:prstGeom prst="rect">
            <a:avLst/>
          </a:prstGeom>
          <a:noFill/>
        </p:spPr>
        <p:txBody>
          <a:bodyPr wrap="square" rtlCol="0">
            <a:spAutoFit/>
          </a:bodyPr>
          <a:lstStyle/>
          <a:p>
            <a:pPr marL="0" marR="0" lvl="0" indent="0" algn="l" defTabSz="914217" rtl="0" eaLnBrk="1" fontAlgn="auto" latinLnBrk="0" hangingPunct="1">
              <a:lnSpc>
                <a:spcPts val="1800"/>
              </a:lnSpc>
              <a:spcBef>
                <a:spcPts val="0"/>
              </a:spcBef>
              <a:spcAft>
                <a:spcPts val="0"/>
              </a:spcAft>
              <a:buClrTx/>
              <a:buSzTx/>
              <a:buFontTx/>
              <a:buNone/>
              <a:tabLst/>
              <a:defRPr/>
            </a:pPr>
            <a:r>
              <a:rPr kumimoji="0" lang="en-US" sz="1600" b="1" i="0" u="none" strike="noStrike" kern="1200" cap="none" spc="-10" normalizeH="0" baseline="0" noProof="0" dirty="0">
                <a:ln>
                  <a:noFill/>
                </a:ln>
                <a:solidFill>
                  <a:srgbClr val="104055"/>
                </a:solidFill>
                <a:effectLst/>
                <a:uLnTx/>
                <a:uFillTx/>
                <a:latin typeface="Barlow" pitchFamily="2" charset="77"/>
                <a:cs typeface="Poppins" pitchFamily="2" charset="77"/>
              </a:rPr>
              <a:t>Develop skills for</a:t>
            </a:r>
            <a:br>
              <a:rPr kumimoji="0" lang="en-US" sz="1600" b="1" i="0" u="none" strike="noStrike" kern="1200" cap="none" spc="-10" normalizeH="0" baseline="0" noProof="0" dirty="0">
                <a:ln>
                  <a:noFill/>
                </a:ln>
                <a:solidFill>
                  <a:srgbClr val="104055"/>
                </a:solidFill>
                <a:effectLst/>
                <a:uLnTx/>
                <a:uFillTx/>
                <a:latin typeface="Barlow" pitchFamily="2" charset="77"/>
                <a:cs typeface="Poppins" pitchFamily="2" charset="77"/>
              </a:rPr>
            </a:br>
            <a:r>
              <a:rPr kumimoji="0" lang="en-US" sz="1600" b="1" i="0" u="none" strike="noStrike" kern="1200" cap="none" spc="-10" normalizeH="0" baseline="0" noProof="0" dirty="0">
                <a:ln>
                  <a:noFill/>
                </a:ln>
                <a:solidFill>
                  <a:srgbClr val="104055"/>
                </a:solidFill>
                <a:effectLst/>
                <a:uLnTx/>
                <a:uFillTx/>
                <a:latin typeface="Barlow" pitchFamily="2" charset="77"/>
                <a:cs typeface="Poppins" pitchFamily="2" charset="77"/>
              </a:rPr>
              <a:t>older workers</a:t>
            </a:r>
          </a:p>
        </p:txBody>
      </p:sp>
      <p:sp>
        <p:nvSpPr>
          <p:cNvPr id="7" name="TextBox 6">
            <a:extLst>
              <a:ext uri="{FF2B5EF4-FFF2-40B4-BE49-F238E27FC236}">
                <a16:creationId xmlns:a16="http://schemas.microsoft.com/office/drawing/2014/main" id="{3BC2C037-350E-41D2-9F65-C050F5FC7327}"/>
              </a:ext>
            </a:extLst>
          </p:cNvPr>
          <p:cNvSpPr txBox="1"/>
          <p:nvPr/>
        </p:nvSpPr>
        <p:spPr>
          <a:xfrm>
            <a:off x="7763374" y="6140261"/>
            <a:ext cx="2111212" cy="323165"/>
          </a:xfrm>
          <a:prstGeom prst="rect">
            <a:avLst/>
          </a:prstGeom>
          <a:noFill/>
        </p:spPr>
        <p:txBody>
          <a:bodyPr wrap="square" rtlCol="0">
            <a:spAutoFit/>
          </a:bodyPr>
          <a:lstStyle/>
          <a:p>
            <a:pPr marL="0" marR="0" lvl="0" indent="0" algn="l" defTabSz="914217" rtl="0" eaLnBrk="1" fontAlgn="auto" latinLnBrk="0" hangingPunct="1">
              <a:lnSpc>
                <a:spcPts val="1800"/>
              </a:lnSpc>
              <a:spcBef>
                <a:spcPts val="0"/>
              </a:spcBef>
              <a:spcAft>
                <a:spcPts val="0"/>
              </a:spcAft>
              <a:buClrTx/>
              <a:buSzTx/>
              <a:buFontTx/>
              <a:buNone/>
              <a:tabLst/>
              <a:defRPr/>
            </a:pPr>
            <a:r>
              <a:rPr kumimoji="0" lang="en-US" sz="1600" b="1" i="0" u="none" strike="noStrike" kern="1200" cap="none" spc="-10" normalizeH="0" baseline="0" noProof="0" dirty="0">
                <a:ln>
                  <a:noFill/>
                </a:ln>
                <a:solidFill>
                  <a:srgbClr val="104055"/>
                </a:solidFill>
                <a:effectLst/>
                <a:uLnTx/>
                <a:uFillTx/>
                <a:latin typeface="Barlow" pitchFamily="2" charset="77"/>
                <a:cs typeface="Poppins" pitchFamily="2" charset="77"/>
              </a:rPr>
              <a:t>Gradual retirement</a:t>
            </a:r>
          </a:p>
        </p:txBody>
      </p:sp>
      <p:sp>
        <p:nvSpPr>
          <p:cNvPr id="8" name="TextBox 7">
            <a:extLst>
              <a:ext uri="{FF2B5EF4-FFF2-40B4-BE49-F238E27FC236}">
                <a16:creationId xmlns:a16="http://schemas.microsoft.com/office/drawing/2014/main" id="{E78AFE23-C9B5-4580-B886-60AC4787ACB7}"/>
              </a:ext>
            </a:extLst>
          </p:cNvPr>
          <p:cNvSpPr txBox="1"/>
          <p:nvPr/>
        </p:nvSpPr>
        <p:spPr>
          <a:xfrm>
            <a:off x="8311736" y="2838343"/>
            <a:ext cx="3125701" cy="1246495"/>
          </a:xfrm>
          <a:prstGeom prst="rect">
            <a:avLst/>
          </a:prstGeom>
          <a:noFill/>
        </p:spPr>
        <p:txBody>
          <a:bodyPr wrap="square" rtlCol="0">
            <a:spAutoFit/>
          </a:bodyPr>
          <a:lstStyle/>
          <a:p>
            <a:pPr marL="0" marR="0" lvl="0" indent="0" algn="l" defTabSz="914217" rtl="0" eaLnBrk="1" fontAlgn="auto" latinLnBrk="0" hangingPunct="1">
              <a:lnSpc>
                <a:spcPts val="1800"/>
              </a:lnSpc>
              <a:spcBef>
                <a:spcPts val="0"/>
              </a:spcBef>
              <a:spcAft>
                <a:spcPts val="0"/>
              </a:spcAft>
              <a:buClrTx/>
              <a:buSzTx/>
              <a:buFontTx/>
              <a:buNone/>
              <a:tabLst/>
              <a:defRPr/>
            </a:pPr>
            <a:r>
              <a:rPr kumimoji="0" lang="en-US" sz="1600" b="1" i="0" u="none" strike="noStrike" kern="1200" cap="none" spc="-10" normalizeH="0" baseline="0" noProof="0" dirty="0">
                <a:ln>
                  <a:noFill/>
                </a:ln>
                <a:solidFill>
                  <a:srgbClr val="104055"/>
                </a:solidFill>
                <a:effectLst/>
                <a:uLnTx/>
                <a:uFillTx/>
                <a:latin typeface="Barlow" pitchFamily="2" charset="77"/>
                <a:cs typeface="Poppins" pitchFamily="2" charset="77"/>
              </a:rPr>
              <a:t>Older workers: </a:t>
            </a:r>
            <a:r>
              <a:rPr kumimoji="0" lang="en-US" sz="1600" i="0" u="none" strike="noStrike" kern="1200" cap="none" spc="-10" normalizeH="0" baseline="0" noProof="0" dirty="0">
                <a:ln>
                  <a:noFill/>
                </a:ln>
                <a:solidFill>
                  <a:srgbClr val="104055"/>
                </a:solidFill>
                <a:effectLst/>
                <a:uLnTx/>
                <a:uFillTx/>
                <a:latin typeface="Barlow" pitchFamily="2" charset="77"/>
                <a:cs typeface="Poppins" pitchFamily="2" charset="77"/>
              </a:rPr>
              <a:t>maximizing their experience/comparative advantage in different roles/positions of the same or other workspaces</a:t>
            </a:r>
          </a:p>
        </p:txBody>
      </p:sp>
      <p:sp>
        <p:nvSpPr>
          <p:cNvPr id="9" name="TextBox 8">
            <a:extLst>
              <a:ext uri="{FF2B5EF4-FFF2-40B4-BE49-F238E27FC236}">
                <a16:creationId xmlns:a16="http://schemas.microsoft.com/office/drawing/2014/main" id="{E9926351-65B4-4303-81AE-EF60F961D5F5}"/>
              </a:ext>
            </a:extLst>
          </p:cNvPr>
          <p:cNvSpPr txBox="1"/>
          <p:nvPr/>
        </p:nvSpPr>
        <p:spPr>
          <a:xfrm>
            <a:off x="630989" y="1918834"/>
            <a:ext cx="3733800" cy="553998"/>
          </a:xfrm>
          <a:prstGeom prst="rect">
            <a:avLst/>
          </a:prstGeom>
          <a:noFill/>
        </p:spPr>
        <p:txBody>
          <a:bodyPr wrap="square" rtlCol="0">
            <a:spAutoFit/>
          </a:bodyPr>
          <a:lstStyle/>
          <a:p>
            <a:pPr marL="0" marR="0" lvl="0" indent="0" algn="r" defTabSz="914217" rtl="0" eaLnBrk="1" fontAlgn="auto" latinLnBrk="0" hangingPunct="1">
              <a:lnSpc>
                <a:spcPts val="1800"/>
              </a:lnSpc>
              <a:spcBef>
                <a:spcPts val="0"/>
              </a:spcBef>
              <a:spcAft>
                <a:spcPts val="0"/>
              </a:spcAft>
              <a:buClrTx/>
              <a:buSzTx/>
              <a:buFontTx/>
              <a:buNone/>
              <a:tabLst/>
              <a:defRPr/>
            </a:pPr>
            <a:r>
              <a:rPr kumimoji="0" lang="en-US" sz="1600" b="1" i="0" u="none" strike="noStrike" kern="1200" cap="none" spc="-10" normalizeH="0" baseline="0" noProof="0" dirty="0">
                <a:ln>
                  <a:noFill/>
                </a:ln>
                <a:solidFill>
                  <a:srgbClr val="104055"/>
                </a:solidFill>
                <a:effectLst/>
                <a:uLnTx/>
                <a:uFillTx/>
                <a:latin typeface="Barlow" pitchFamily="2" charset="77"/>
                <a:cs typeface="Poppins" pitchFamily="2" charset="77"/>
              </a:rPr>
              <a:t>Behavioral response: </a:t>
            </a:r>
            <a:r>
              <a:rPr kumimoji="0" lang="en-US" sz="1600" i="0" u="none" strike="noStrike" kern="1200" cap="none" spc="-10" normalizeH="0" baseline="0" noProof="0" dirty="0">
                <a:ln>
                  <a:noFill/>
                </a:ln>
                <a:solidFill>
                  <a:srgbClr val="104055"/>
                </a:solidFill>
                <a:effectLst/>
                <a:uLnTx/>
                <a:uFillTx/>
                <a:latin typeface="Barlow" pitchFamily="2" charset="77"/>
                <a:cs typeface="Poppins" pitchFamily="2" charset="77"/>
              </a:rPr>
              <a:t>breaking the resistance of workers and/or employers</a:t>
            </a:r>
          </a:p>
        </p:txBody>
      </p:sp>
      <p:sp>
        <p:nvSpPr>
          <p:cNvPr id="10" name="TextBox 9">
            <a:extLst>
              <a:ext uri="{FF2B5EF4-FFF2-40B4-BE49-F238E27FC236}">
                <a16:creationId xmlns:a16="http://schemas.microsoft.com/office/drawing/2014/main" id="{5D3ECCF4-0F3C-4DD1-BE4E-AAC712346AA7}"/>
              </a:ext>
            </a:extLst>
          </p:cNvPr>
          <p:cNvSpPr txBox="1"/>
          <p:nvPr/>
        </p:nvSpPr>
        <p:spPr>
          <a:xfrm>
            <a:off x="1464223" y="3206713"/>
            <a:ext cx="2427606" cy="323165"/>
          </a:xfrm>
          <a:prstGeom prst="rect">
            <a:avLst/>
          </a:prstGeom>
          <a:noFill/>
        </p:spPr>
        <p:txBody>
          <a:bodyPr wrap="square" rtlCol="0">
            <a:spAutoFit/>
          </a:bodyPr>
          <a:lstStyle/>
          <a:p>
            <a:pPr marL="0" marR="0" lvl="0" indent="0" algn="r" defTabSz="914217" rtl="0" eaLnBrk="1" fontAlgn="auto" latinLnBrk="0" hangingPunct="1">
              <a:lnSpc>
                <a:spcPts val="1800"/>
              </a:lnSpc>
              <a:spcBef>
                <a:spcPts val="0"/>
              </a:spcBef>
              <a:spcAft>
                <a:spcPts val="0"/>
              </a:spcAft>
              <a:buClrTx/>
              <a:buSzTx/>
              <a:buFontTx/>
              <a:buNone/>
              <a:tabLst/>
              <a:defRPr/>
            </a:pPr>
            <a:r>
              <a:rPr kumimoji="0" lang="en-US" sz="1600" b="1" i="0" u="none" strike="noStrike" kern="1200" cap="none" spc="-10" normalizeH="0" baseline="0" noProof="0" dirty="0">
                <a:ln>
                  <a:noFill/>
                </a:ln>
                <a:solidFill>
                  <a:srgbClr val="104055"/>
                </a:solidFill>
                <a:effectLst/>
                <a:uLnTx/>
                <a:uFillTx/>
                <a:latin typeface="Barlow" pitchFamily="2" charset="77"/>
                <a:cs typeface="Poppins" pitchFamily="2" charset="77"/>
              </a:rPr>
              <a:t>Incentives vs mandate?</a:t>
            </a:r>
          </a:p>
        </p:txBody>
      </p:sp>
      <p:sp>
        <p:nvSpPr>
          <p:cNvPr id="11" name="TextBox 10">
            <a:extLst>
              <a:ext uri="{FF2B5EF4-FFF2-40B4-BE49-F238E27FC236}">
                <a16:creationId xmlns:a16="http://schemas.microsoft.com/office/drawing/2014/main" id="{05305F5D-413E-456F-9F97-DF536329A84E}"/>
              </a:ext>
            </a:extLst>
          </p:cNvPr>
          <p:cNvSpPr txBox="1"/>
          <p:nvPr/>
        </p:nvSpPr>
        <p:spPr>
          <a:xfrm>
            <a:off x="1734292" y="6140261"/>
            <a:ext cx="2670335" cy="553998"/>
          </a:xfrm>
          <a:prstGeom prst="rect">
            <a:avLst/>
          </a:prstGeom>
          <a:noFill/>
        </p:spPr>
        <p:txBody>
          <a:bodyPr wrap="square" rtlCol="0">
            <a:spAutoFit/>
          </a:bodyPr>
          <a:lstStyle/>
          <a:p>
            <a:pPr marL="0" marR="0" lvl="0" indent="0" algn="r" defTabSz="914217" rtl="0" eaLnBrk="1" fontAlgn="auto" latinLnBrk="0" hangingPunct="1">
              <a:lnSpc>
                <a:spcPts val="1800"/>
              </a:lnSpc>
              <a:spcBef>
                <a:spcPts val="0"/>
              </a:spcBef>
              <a:spcAft>
                <a:spcPts val="0"/>
              </a:spcAft>
              <a:buClrTx/>
              <a:buSzTx/>
              <a:buFontTx/>
              <a:buNone/>
              <a:tabLst/>
              <a:defRPr/>
            </a:pPr>
            <a:r>
              <a:rPr kumimoji="0" lang="en-US" sz="1600" b="1" i="0" u="none" strike="noStrike" kern="1200" cap="none" spc="-10" normalizeH="0" baseline="0" noProof="0" dirty="0">
                <a:ln>
                  <a:noFill/>
                </a:ln>
                <a:solidFill>
                  <a:srgbClr val="104055"/>
                </a:solidFill>
                <a:effectLst/>
                <a:uLnTx/>
                <a:uFillTx/>
                <a:latin typeface="Barlow" pitchFamily="2" charset="77"/>
                <a:cs typeface="Poppins" pitchFamily="2" charset="77"/>
              </a:rPr>
              <a:t>Communication </a:t>
            </a:r>
            <a:r>
              <a:rPr kumimoji="0" lang="en-US" sz="1600" i="0" u="none" strike="noStrike" kern="1200" cap="none" spc="-10" normalizeH="0" baseline="0" noProof="0" dirty="0">
                <a:ln>
                  <a:noFill/>
                </a:ln>
                <a:solidFill>
                  <a:srgbClr val="104055"/>
                </a:solidFill>
                <a:effectLst/>
                <a:uLnTx/>
                <a:uFillTx/>
                <a:latin typeface="Barlow" pitchFamily="2" charset="77"/>
                <a:cs typeface="Poppins" pitchFamily="2" charset="77"/>
              </a:rPr>
              <a:t>to reframe the reform narrative</a:t>
            </a:r>
            <a:endParaRPr kumimoji="0" lang="en-US" sz="1600" b="1" i="0" u="none" strike="noStrike" kern="1200" cap="none" spc="-10" normalizeH="0" baseline="0" noProof="0" dirty="0">
              <a:ln>
                <a:noFill/>
              </a:ln>
              <a:solidFill>
                <a:srgbClr val="104055"/>
              </a:solidFill>
              <a:effectLst/>
              <a:uLnTx/>
              <a:uFillTx/>
              <a:latin typeface="Barlow" pitchFamily="2" charset="77"/>
              <a:cs typeface="Poppins" pitchFamily="2" charset="77"/>
            </a:endParaRPr>
          </a:p>
        </p:txBody>
      </p:sp>
      <p:sp>
        <p:nvSpPr>
          <p:cNvPr id="23" name="TextBox 22">
            <a:extLst>
              <a:ext uri="{FF2B5EF4-FFF2-40B4-BE49-F238E27FC236}">
                <a16:creationId xmlns:a16="http://schemas.microsoft.com/office/drawing/2014/main" id="{322F5318-4F68-2B7E-8D00-6993BF21ACF7}"/>
              </a:ext>
            </a:extLst>
          </p:cNvPr>
          <p:cNvSpPr txBox="1"/>
          <p:nvPr/>
        </p:nvSpPr>
        <p:spPr>
          <a:xfrm>
            <a:off x="622627" y="4760399"/>
            <a:ext cx="3250330" cy="553998"/>
          </a:xfrm>
          <a:prstGeom prst="rect">
            <a:avLst/>
          </a:prstGeom>
          <a:noFill/>
        </p:spPr>
        <p:txBody>
          <a:bodyPr wrap="square" rtlCol="0">
            <a:spAutoFit/>
          </a:bodyPr>
          <a:lstStyle/>
          <a:p>
            <a:pPr marL="0" marR="0" lvl="0" indent="0" algn="r" defTabSz="914217" rtl="0" eaLnBrk="1" fontAlgn="auto" latinLnBrk="0" hangingPunct="1">
              <a:lnSpc>
                <a:spcPts val="1800"/>
              </a:lnSpc>
              <a:spcBef>
                <a:spcPts val="0"/>
              </a:spcBef>
              <a:spcAft>
                <a:spcPts val="0"/>
              </a:spcAft>
              <a:buClrTx/>
              <a:buSzTx/>
              <a:buFontTx/>
              <a:buNone/>
              <a:tabLst/>
              <a:defRPr/>
            </a:pPr>
            <a:r>
              <a:rPr kumimoji="0" lang="en-US" sz="1600" b="1" i="0" u="none" strike="noStrike" kern="1200" cap="none" spc="-10" normalizeH="0" baseline="0" noProof="0" dirty="0">
                <a:ln>
                  <a:noFill/>
                </a:ln>
                <a:solidFill>
                  <a:srgbClr val="104055"/>
                </a:solidFill>
                <a:effectLst/>
                <a:uLnTx/>
                <a:uFillTx/>
                <a:latin typeface="Barlow" pitchFamily="2" charset="77"/>
                <a:cs typeface="Poppins" pitchFamily="2" charset="77"/>
              </a:rPr>
              <a:t>Active Labor Market programs </a:t>
            </a:r>
            <a:r>
              <a:rPr kumimoji="0" lang="en-US" sz="1600" i="0" u="none" strike="noStrike" kern="1200" cap="none" spc="-10" normalizeH="0" baseline="0" noProof="0" dirty="0">
                <a:ln>
                  <a:noFill/>
                </a:ln>
                <a:solidFill>
                  <a:srgbClr val="104055"/>
                </a:solidFill>
                <a:effectLst/>
                <a:uLnTx/>
                <a:uFillTx/>
                <a:latin typeface="Barlow" pitchFamily="2" charset="77"/>
                <a:cs typeface="Poppins" pitchFamily="2" charset="77"/>
              </a:rPr>
              <a:t>targeted to older workers</a:t>
            </a:r>
          </a:p>
        </p:txBody>
      </p:sp>
      <p:sp>
        <p:nvSpPr>
          <p:cNvPr id="25" name="TextBox 24">
            <a:extLst>
              <a:ext uri="{FF2B5EF4-FFF2-40B4-BE49-F238E27FC236}">
                <a16:creationId xmlns:a16="http://schemas.microsoft.com/office/drawing/2014/main" id="{EE929075-3DCC-1248-12B7-9354CDE236D7}"/>
              </a:ext>
            </a:extLst>
          </p:cNvPr>
          <p:cNvSpPr txBox="1"/>
          <p:nvPr/>
        </p:nvSpPr>
        <p:spPr>
          <a:xfrm>
            <a:off x="8226152" y="4760399"/>
            <a:ext cx="2670384" cy="553998"/>
          </a:xfrm>
          <a:prstGeom prst="rect">
            <a:avLst/>
          </a:prstGeom>
          <a:noFill/>
        </p:spPr>
        <p:txBody>
          <a:bodyPr wrap="square" rtlCol="0">
            <a:spAutoFit/>
          </a:bodyPr>
          <a:lstStyle/>
          <a:p>
            <a:pPr marL="0" marR="0" lvl="0" indent="0" algn="l" defTabSz="914217" rtl="0" eaLnBrk="1" fontAlgn="auto" latinLnBrk="0" hangingPunct="1">
              <a:lnSpc>
                <a:spcPts val="1800"/>
              </a:lnSpc>
              <a:spcBef>
                <a:spcPts val="0"/>
              </a:spcBef>
              <a:spcAft>
                <a:spcPts val="0"/>
              </a:spcAft>
              <a:buClrTx/>
              <a:buSzTx/>
              <a:buFontTx/>
              <a:buNone/>
              <a:tabLst/>
              <a:defRPr/>
            </a:pPr>
            <a:r>
              <a:rPr kumimoji="0" lang="en-US" sz="1600" b="1" i="0" u="none" strike="noStrike" kern="1200" cap="none" spc="-10" normalizeH="0" baseline="0" noProof="0" dirty="0">
                <a:ln>
                  <a:noFill/>
                </a:ln>
                <a:solidFill>
                  <a:srgbClr val="104055"/>
                </a:solidFill>
                <a:effectLst/>
                <a:uLnTx/>
                <a:uFillTx/>
                <a:latin typeface="Barlow" pitchFamily="2" charset="77"/>
                <a:cs typeface="Poppins" pitchFamily="2" charset="77"/>
              </a:rPr>
              <a:t>Access to technology and innovation</a:t>
            </a:r>
            <a:r>
              <a:rPr kumimoji="0" lang="en-US" sz="1600" i="0" u="none" strike="noStrike" kern="1200" cap="none" spc="-10" normalizeH="0" baseline="0" noProof="0" dirty="0">
                <a:ln>
                  <a:noFill/>
                </a:ln>
                <a:solidFill>
                  <a:srgbClr val="104055"/>
                </a:solidFill>
                <a:effectLst/>
                <a:uLnTx/>
                <a:uFillTx/>
                <a:latin typeface="Barlow" pitchFamily="2" charset="77"/>
                <a:cs typeface="Poppins" pitchFamily="2" charset="77"/>
              </a:rPr>
              <a:t> for older workers</a:t>
            </a:r>
          </a:p>
        </p:txBody>
      </p:sp>
      <p:sp>
        <p:nvSpPr>
          <p:cNvPr id="22" name="Hexágono 21">
            <a:extLst>
              <a:ext uri="{FF2B5EF4-FFF2-40B4-BE49-F238E27FC236}">
                <a16:creationId xmlns:a16="http://schemas.microsoft.com/office/drawing/2014/main" id="{007E0985-CDF7-0143-8DBE-4F53FBC08B58}"/>
              </a:ext>
            </a:extLst>
          </p:cNvPr>
          <p:cNvSpPr/>
          <p:nvPr/>
        </p:nvSpPr>
        <p:spPr>
          <a:xfrm>
            <a:off x="11582400" y="6356352"/>
            <a:ext cx="762000" cy="656897"/>
          </a:xfrm>
          <a:prstGeom prst="hexagon">
            <a:avLst>
              <a:gd name="adj" fmla="val 20730"/>
              <a:gd name="vf" fmla="val 115470"/>
            </a:avLst>
          </a:prstGeom>
          <a:solidFill>
            <a:srgbClr val="00B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Slide Number Placeholder 2">
            <a:extLst>
              <a:ext uri="{FF2B5EF4-FFF2-40B4-BE49-F238E27FC236}">
                <a16:creationId xmlns:a16="http://schemas.microsoft.com/office/drawing/2014/main" id="{A62F09F1-7D2F-0E42-9797-ECBCBCD227C5}"/>
              </a:ext>
            </a:extLst>
          </p:cNvPr>
          <p:cNvSpPr txBox="1">
            <a:spLocks/>
          </p:cNvSpPr>
          <p:nvPr/>
        </p:nvSpPr>
        <p:spPr>
          <a:xfrm>
            <a:off x="11655283" y="6414107"/>
            <a:ext cx="457200" cy="365125"/>
          </a:xfrm>
          <a:prstGeom prst="rect">
            <a:avLst/>
          </a:prstGeom>
        </p:spPr>
        <p:txBody>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0D5614-B734-4280-8F57-1D4947433C97}" type="slidenum">
              <a:rPr lang="en-US" sz="1400" smtClean="0">
                <a:solidFill>
                  <a:schemeClr val="bg1"/>
                </a:solidFill>
                <a:latin typeface="Barlow" pitchFamily="2" charset="77"/>
              </a:rPr>
              <a:pPr algn="ctr"/>
              <a:t>20</a:t>
            </a:fld>
            <a:endParaRPr lang="en-US" sz="1400" dirty="0">
              <a:solidFill>
                <a:schemeClr val="bg1"/>
              </a:solidFill>
              <a:latin typeface="Barlow" pitchFamily="2" charset="77"/>
            </a:endParaRPr>
          </a:p>
        </p:txBody>
      </p:sp>
      <p:sp>
        <p:nvSpPr>
          <p:cNvPr id="33" name="Hexágono 32">
            <a:extLst>
              <a:ext uri="{FF2B5EF4-FFF2-40B4-BE49-F238E27FC236}">
                <a16:creationId xmlns:a16="http://schemas.microsoft.com/office/drawing/2014/main" id="{D3E4AD8C-ECE6-BF4D-A1F6-B64D6495B8AF}"/>
              </a:ext>
            </a:extLst>
          </p:cNvPr>
          <p:cNvSpPr/>
          <p:nvPr/>
        </p:nvSpPr>
        <p:spPr>
          <a:xfrm>
            <a:off x="3735899" y="2274719"/>
            <a:ext cx="4575837" cy="3944690"/>
          </a:xfrm>
          <a:prstGeom prst="hexagon">
            <a:avLst>
              <a:gd name="adj" fmla="val 20730"/>
              <a:gd name="vf" fmla="val 115470"/>
            </a:avLst>
          </a:prstGeom>
          <a:gradFill flip="none" rotWithShape="1">
            <a:gsLst>
              <a:gs pos="81000">
                <a:srgbClr val="00B39B"/>
              </a:gs>
              <a:gs pos="15000">
                <a:srgbClr val="00E39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Hexágono 33">
            <a:extLst>
              <a:ext uri="{FF2B5EF4-FFF2-40B4-BE49-F238E27FC236}">
                <a16:creationId xmlns:a16="http://schemas.microsoft.com/office/drawing/2014/main" id="{8EE1604F-47CC-1141-83B1-AAC9E1E95AF1}"/>
              </a:ext>
            </a:extLst>
          </p:cNvPr>
          <p:cNvSpPr/>
          <p:nvPr/>
        </p:nvSpPr>
        <p:spPr>
          <a:xfrm>
            <a:off x="4411600" y="2100959"/>
            <a:ext cx="403121" cy="34751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sp>
        <p:nvSpPr>
          <p:cNvPr id="40" name="CuadroTexto 39">
            <a:extLst>
              <a:ext uri="{FF2B5EF4-FFF2-40B4-BE49-F238E27FC236}">
                <a16:creationId xmlns:a16="http://schemas.microsoft.com/office/drawing/2014/main" id="{6F78F3F1-CD0F-C943-938F-00AE126738E3}"/>
              </a:ext>
            </a:extLst>
          </p:cNvPr>
          <p:cNvSpPr txBox="1"/>
          <p:nvPr/>
        </p:nvSpPr>
        <p:spPr>
          <a:xfrm>
            <a:off x="3944426" y="3818977"/>
            <a:ext cx="4210269" cy="707886"/>
          </a:xfrm>
          <a:prstGeom prst="rect">
            <a:avLst/>
          </a:prstGeom>
          <a:noFill/>
        </p:spPr>
        <p:txBody>
          <a:bodyPr wrap="square">
            <a:spAutoFit/>
          </a:bodyPr>
          <a:lstStyle/>
          <a:p>
            <a:pPr algn="ctr"/>
            <a:r>
              <a:rPr lang="en-US" sz="4000" b="1" dirty="0">
                <a:solidFill>
                  <a:schemeClr val="bg1"/>
                </a:solidFill>
                <a:latin typeface="Barlow" pitchFamily="2" charset="77"/>
              </a:rPr>
              <a:t>CHALLENGES</a:t>
            </a:r>
            <a:endParaRPr lang="es-AR" sz="4000" b="1" dirty="0">
              <a:solidFill>
                <a:schemeClr val="bg1"/>
              </a:solidFill>
              <a:latin typeface="Barlow" pitchFamily="2" charset="77"/>
            </a:endParaRPr>
          </a:p>
        </p:txBody>
      </p:sp>
      <p:sp>
        <p:nvSpPr>
          <p:cNvPr id="41" name="Rectángulo 40">
            <a:extLst>
              <a:ext uri="{FF2B5EF4-FFF2-40B4-BE49-F238E27FC236}">
                <a16:creationId xmlns:a16="http://schemas.microsoft.com/office/drawing/2014/main" id="{0D6F0018-048F-4A4C-BCAD-FE843B29DDCD}"/>
              </a:ext>
            </a:extLst>
          </p:cNvPr>
          <p:cNvSpPr/>
          <p:nvPr/>
        </p:nvSpPr>
        <p:spPr>
          <a:xfrm>
            <a:off x="0" y="-22987"/>
            <a:ext cx="12192000" cy="1457680"/>
          </a:xfrm>
          <a:prstGeom prst="rect">
            <a:avLst/>
          </a:prstGeom>
          <a:solidFill>
            <a:schemeClr val="bg1"/>
          </a:solidFill>
          <a:ln>
            <a:noFill/>
          </a:ln>
          <a:effectLst>
            <a:outerShdw blurRad="283964" dist="88215" dir="5400000" algn="t" rotWithShape="0">
              <a:srgbClr val="00B39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5" name="Title 1">
            <a:extLst>
              <a:ext uri="{FF2B5EF4-FFF2-40B4-BE49-F238E27FC236}">
                <a16:creationId xmlns:a16="http://schemas.microsoft.com/office/drawing/2014/main" id="{C1768DC3-33C3-A34D-91D6-E6F5EAF3F4C1}"/>
              </a:ext>
            </a:extLst>
          </p:cNvPr>
          <p:cNvSpPr txBox="1">
            <a:spLocks/>
          </p:cNvSpPr>
          <p:nvPr/>
        </p:nvSpPr>
        <p:spPr>
          <a:xfrm>
            <a:off x="267161" y="228600"/>
            <a:ext cx="9974119" cy="9235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dirty="0">
                <a:solidFill>
                  <a:schemeClr val="accent2"/>
                </a:solidFill>
                <a:latin typeface="Barlow" pitchFamily="2" charset="77"/>
                <a:ea typeface="+mn-ea"/>
                <a:cs typeface="+mn-cs"/>
                <a:sym typeface="Quattrocento Sans"/>
              </a:rPr>
              <a:t>Extending working life: </a:t>
            </a:r>
            <a:r>
              <a:rPr lang="en-US" sz="3600" b="1" dirty="0">
                <a:solidFill>
                  <a:schemeClr val="accent2"/>
                </a:solidFill>
                <a:latin typeface="Barlow" pitchFamily="2" charset="77"/>
                <a:ea typeface="+mn-ea"/>
                <a:cs typeface="+mn-cs"/>
                <a:sym typeface="Quattrocento Sans"/>
              </a:rPr>
              <a:t>Challenges </a:t>
            </a:r>
            <a:endParaRPr lang="en-US" sz="3600" b="1" dirty="0">
              <a:solidFill>
                <a:schemeClr val="accent2"/>
              </a:solidFill>
              <a:latin typeface="Barlow" pitchFamily="2" charset="77"/>
              <a:ea typeface="+mn-ea"/>
              <a:cs typeface="+mn-cs"/>
            </a:endParaRPr>
          </a:p>
        </p:txBody>
      </p:sp>
      <p:sp>
        <p:nvSpPr>
          <p:cNvPr id="47" name="Hexágono 46">
            <a:extLst>
              <a:ext uri="{FF2B5EF4-FFF2-40B4-BE49-F238E27FC236}">
                <a16:creationId xmlns:a16="http://schemas.microsoft.com/office/drawing/2014/main" id="{F02C01F9-3D95-1E42-98A1-B844AB63F713}"/>
              </a:ext>
            </a:extLst>
          </p:cNvPr>
          <p:cNvSpPr/>
          <p:nvPr/>
        </p:nvSpPr>
        <p:spPr>
          <a:xfrm>
            <a:off x="3921086" y="3224044"/>
            <a:ext cx="403121" cy="34751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sp>
        <p:nvSpPr>
          <p:cNvPr id="49" name="Hexágono 48">
            <a:extLst>
              <a:ext uri="{FF2B5EF4-FFF2-40B4-BE49-F238E27FC236}">
                <a16:creationId xmlns:a16="http://schemas.microsoft.com/office/drawing/2014/main" id="{87D0E1A9-283B-174E-A33D-C68A96612A59}"/>
              </a:ext>
            </a:extLst>
          </p:cNvPr>
          <p:cNvSpPr/>
          <p:nvPr/>
        </p:nvSpPr>
        <p:spPr>
          <a:xfrm>
            <a:off x="3921086" y="4922565"/>
            <a:ext cx="403121" cy="34751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sp>
        <p:nvSpPr>
          <p:cNvPr id="50" name="Hexágono 49">
            <a:extLst>
              <a:ext uri="{FF2B5EF4-FFF2-40B4-BE49-F238E27FC236}">
                <a16:creationId xmlns:a16="http://schemas.microsoft.com/office/drawing/2014/main" id="{0BF2E793-21C2-4F47-9CA8-740D48EE28C3}"/>
              </a:ext>
            </a:extLst>
          </p:cNvPr>
          <p:cNvSpPr/>
          <p:nvPr/>
        </p:nvSpPr>
        <p:spPr>
          <a:xfrm>
            <a:off x="4458411" y="6061323"/>
            <a:ext cx="403121" cy="34751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grpSp>
        <p:nvGrpSpPr>
          <p:cNvPr id="4" name="Grupo 3">
            <a:extLst>
              <a:ext uri="{FF2B5EF4-FFF2-40B4-BE49-F238E27FC236}">
                <a16:creationId xmlns:a16="http://schemas.microsoft.com/office/drawing/2014/main" id="{D6D60765-BC42-E94F-8306-B49AF7B3C0A5}"/>
              </a:ext>
            </a:extLst>
          </p:cNvPr>
          <p:cNvGrpSpPr/>
          <p:nvPr/>
        </p:nvGrpSpPr>
        <p:grpSpPr>
          <a:xfrm rot="10800000">
            <a:off x="7285706" y="2100959"/>
            <a:ext cx="940446" cy="4307883"/>
            <a:chOff x="5986369" y="2085719"/>
            <a:chExt cx="940446" cy="4307883"/>
          </a:xfrm>
        </p:grpSpPr>
        <p:sp>
          <p:nvSpPr>
            <p:cNvPr id="51" name="Hexágono 50">
              <a:extLst>
                <a:ext uri="{FF2B5EF4-FFF2-40B4-BE49-F238E27FC236}">
                  <a16:creationId xmlns:a16="http://schemas.microsoft.com/office/drawing/2014/main" id="{3C772D9A-0260-D948-A034-0924BCA15C59}"/>
                </a:ext>
              </a:extLst>
            </p:cNvPr>
            <p:cNvSpPr/>
            <p:nvPr/>
          </p:nvSpPr>
          <p:spPr>
            <a:xfrm>
              <a:off x="6476883" y="2085719"/>
              <a:ext cx="403121" cy="34751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sp>
          <p:nvSpPr>
            <p:cNvPr id="52" name="Hexágono 51">
              <a:extLst>
                <a:ext uri="{FF2B5EF4-FFF2-40B4-BE49-F238E27FC236}">
                  <a16:creationId xmlns:a16="http://schemas.microsoft.com/office/drawing/2014/main" id="{D74C3086-9D5F-8942-9B4B-68A9F061B284}"/>
                </a:ext>
              </a:extLst>
            </p:cNvPr>
            <p:cNvSpPr/>
            <p:nvPr/>
          </p:nvSpPr>
          <p:spPr>
            <a:xfrm>
              <a:off x="5986369" y="3208804"/>
              <a:ext cx="403121" cy="34751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sp>
          <p:nvSpPr>
            <p:cNvPr id="53" name="Hexágono 52">
              <a:extLst>
                <a:ext uri="{FF2B5EF4-FFF2-40B4-BE49-F238E27FC236}">
                  <a16:creationId xmlns:a16="http://schemas.microsoft.com/office/drawing/2014/main" id="{0C2A7801-D249-9E42-9928-884468440639}"/>
                </a:ext>
              </a:extLst>
            </p:cNvPr>
            <p:cNvSpPr/>
            <p:nvPr/>
          </p:nvSpPr>
          <p:spPr>
            <a:xfrm>
              <a:off x="5986369" y="4907325"/>
              <a:ext cx="403121" cy="34751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sp>
          <p:nvSpPr>
            <p:cNvPr id="54" name="Hexágono 53">
              <a:extLst>
                <a:ext uri="{FF2B5EF4-FFF2-40B4-BE49-F238E27FC236}">
                  <a16:creationId xmlns:a16="http://schemas.microsoft.com/office/drawing/2014/main" id="{AE5DF3A5-03DB-C74E-87F2-BE6529906BB4}"/>
                </a:ext>
              </a:extLst>
            </p:cNvPr>
            <p:cNvSpPr/>
            <p:nvPr/>
          </p:nvSpPr>
          <p:spPr>
            <a:xfrm>
              <a:off x="6523694" y="6046083"/>
              <a:ext cx="403121" cy="34751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grpSp>
    </p:spTree>
    <p:extLst>
      <p:ext uri="{BB962C8B-B14F-4D97-AF65-F5344CB8AC3E}">
        <p14:creationId xmlns:p14="http://schemas.microsoft.com/office/powerpoint/2010/main" val="2170430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C9181-9973-7343-4FE3-A425867AE334}"/>
            </a:ext>
          </a:extLst>
        </p:cNvPr>
        <p:cNvGrpSpPr/>
        <p:nvPr/>
      </p:nvGrpSpPr>
      <p:grpSpPr>
        <a:xfrm>
          <a:off x="0" y="0"/>
          <a:ext cx="0" cy="0"/>
          <a:chOff x="0" y="0"/>
          <a:chExt cx="0" cy="0"/>
        </a:xfrm>
      </p:grpSpPr>
      <p:sp>
        <p:nvSpPr>
          <p:cNvPr id="23" name="Hexágono 22">
            <a:extLst>
              <a:ext uri="{FF2B5EF4-FFF2-40B4-BE49-F238E27FC236}">
                <a16:creationId xmlns:a16="http://schemas.microsoft.com/office/drawing/2014/main" id="{E6335D15-2787-0DCD-5BD4-2B21EF863F14}"/>
              </a:ext>
            </a:extLst>
          </p:cNvPr>
          <p:cNvSpPr/>
          <p:nvPr/>
        </p:nvSpPr>
        <p:spPr>
          <a:xfrm>
            <a:off x="11582400" y="6356352"/>
            <a:ext cx="762000" cy="656897"/>
          </a:xfrm>
          <a:prstGeom prst="hexagon">
            <a:avLst>
              <a:gd name="adj" fmla="val 20730"/>
              <a:gd name="vf" fmla="val 115470"/>
            </a:avLst>
          </a:prstGeom>
          <a:solidFill>
            <a:srgbClr val="00B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Slide Number Placeholder 2">
            <a:extLst>
              <a:ext uri="{FF2B5EF4-FFF2-40B4-BE49-F238E27FC236}">
                <a16:creationId xmlns:a16="http://schemas.microsoft.com/office/drawing/2014/main" id="{0C38FC39-2A4F-B466-C071-5CDEC0D143DF}"/>
              </a:ext>
            </a:extLst>
          </p:cNvPr>
          <p:cNvSpPr txBox="1">
            <a:spLocks/>
          </p:cNvSpPr>
          <p:nvPr/>
        </p:nvSpPr>
        <p:spPr>
          <a:xfrm>
            <a:off x="11655283" y="6414107"/>
            <a:ext cx="457200" cy="365125"/>
          </a:xfrm>
          <a:prstGeom prst="rect">
            <a:avLst/>
          </a:prstGeom>
        </p:spPr>
        <p:txBody>
          <a:bodyPr vert="horz" lIns="91440" tIns="45720" rIns="91440" bIns="45720" rtlCol="0" anchor="ctr"/>
          <a:lstStyle>
            <a:defPPr>
              <a:defRPr lang="es-A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0D5614-B734-4280-8F57-1D4947433C97}" type="slidenum">
              <a:rPr lang="en-US" sz="1400" smtClean="0">
                <a:solidFill>
                  <a:schemeClr val="bg1"/>
                </a:solidFill>
                <a:latin typeface="Barlow" pitchFamily="2" charset="77"/>
              </a:rPr>
              <a:pPr algn="ctr"/>
              <a:t>21</a:t>
            </a:fld>
            <a:endParaRPr lang="en-US" sz="1400" dirty="0">
              <a:solidFill>
                <a:schemeClr val="bg1"/>
              </a:solidFill>
              <a:latin typeface="Barlow" pitchFamily="2" charset="77"/>
            </a:endParaRPr>
          </a:p>
        </p:txBody>
      </p:sp>
      <p:pic>
        <p:nvPicPr>
          <p:cNvPr id="25" name="Imagen 24">
            <a:extLst>
              <a:ext uri="{FF2B5EF4-FFF2-40B4-BE49-F238E27FC236}">
                <a16:creationId xmlns:a16="http://schemas.microsoft.com/office/drawing/2014/main" id="{A7BDAF52-07DE-C1B3-B184-397F8342C2DF}"/>
              </a:ext>
            </a:extLst>
          </p:cNvPr>
          <p:cNvPicPr>
            <a:picLocks noChangeAspect="1"/>
          </p:cNvPicPr>
          <p:nvPr/>
        </p:nvPicPr>
        <p:blipFill>
          <a:blip r:embed="rId2"/>
          <a:stretch>
            <a:fillRect/>
          </a:stretch>
        </p:blipFill>
        <p:spPr>
          <a:xfrm>
            <a:off x="10744200" y="-152400"/>
            <a:ext cx="1580802" cy="1076008"/>
          </a:xfrm>
          <a:prstGeom prst="rect">
            <a:avLst/>
          </a:prstGeom>
        </p:spPr>
      </p:pic>
      <p:sp>
        <p:nvSpPr>
          <p:cNvPr id="27" name="TextBox 10">
            <a:extLst>
              <a:ext uri="{FF2B5EF4-FFF2-40B4-BE49-F238E27FC236}">
                <a16:creationId xmlns:a16="http://schemas.microsoft.com/office/drawing/2014/main" id="{9351D820-B023-BC2C-E7E6-99336F7AFAB9}"/>
              </a:ext>
            </a:extLst>
          </p:cNvPr>
          <p:cNvSpPr txBox="1"/>
          <p:nvPr/>
        </p:nvSpPr>
        <p:spPr>
          <a:xfrm>
            <a:off x="755573" y="2597384"/>
            <a:ext cx="10347856" cy="1938992"/>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5000" b="1" spc="-150" dirty="0">
                <a:solidFill>
                  <a:schemeClr val="accent2"/>
                </a:solidFill>
                <a:latin typeface="Barlow" pitchFamily="2" charset="77"/>
                <a:sym typeface="Candara"/>
              </a:rPr>
              <a:t>Pilar III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7000" spc="-150" dirty="0">
                <a:solidFill>
                  <a:schemeClr val="accent2"/>
                </a:solidFill>
                <a:latin typeface="Barlow" pitchFamily="2" charset="77"/>
                <a:sym typeface="Candara"/>
              </a:rPr>
              <a:t>Long Term Care</a:t>
            </a:r>
            <a:endParaRPr lang="en-US" sz="8000" spc="-150" dirty="0">
              <a:solidFill>
                <a:schemeClr val="accent2"/>
              </a:solidFill>
              <a:latin typeface="Barlow" pitchFamily="2" charset="77"/>
              <a:sym typeface="Candara"/>
            </a:endParaRPr>
          </a:p>
        </p:txBody>
      </p:sp>
      <p:cxnSp>
        <p:nvCxnSpPr>
          <p:cNvPr id="28" name="Conector recto 27">
            <a:extLst>
              <a:ext uri="{FF2B5EF4-FFF2-40B4-BE49-F238E27FC236}">
                <a16:creationId xmlns:a16="http://schemas.microsoft.com/office/drawing/2014/main" id="{BD7B41FB-76A4-3249-0C6A-D5D466FDF812}"/>
              </a:ext>
            </a:extLst>
          </p:cNvPr>
          <p:cNvCxnSpPr>
            <a:cxnSpLocks/>
          </p:cNvCxnSpPr>
          <p:nvPr/>
        </p:nvCxnSpPr>
        <p:spPr>
          <a:xfrm>
            <a:off x="866200" y="2071054"/>
            <a:ext cx="8921267" cy="0"/>
          </a:xfrm>
          <a:prstGeom prst="line">
            <a:avLst/>
          </a:prstGeom>
          <a:ln w="38100">
            <a:solidFill>
              <a:srgbClr val="00B39B"/>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5D4D357F-8956-2711-978A-C45E9244E00E}"/>
              </a:ext>
            </a:extLst>
          </p:cNvPr>
          <p:cNvCxnSpPr>
            <a:cxnSpLocks/>
          </p:cNvCxnSpPr>
          <p:nvPr/>
        </p:nvCxnSpPr>
        <p:spPr>
          <a:xfrm>
            <a:off x="866200" y="5157154"/>
            <a:ext cx="8921267" cy="0"/>
          </a:xfrm>
          <a:prstGeom prst="line">
            <a:avLst/>
          </a:prstGeom>
          <a:ln w="38100">
            <a:solidFill>
              <a:srgbClr val="00B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013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AA96-D4A4-46EC-BF92-B86D145497EA}"/>
              </a:ext>
            </a:extLst>
          </p:cNvPr>
          <p:cNvSpPr>
            <a:spLocks noGrp="1"/>
          </p:cNvSpPr>
          <p:nvPr>
            <p:ph type="title"/>
          </p:nvPr>
        </p:nvSpPr>
        <p:spPr>
          <a:xfrm>
            <a:off x="635000" y="640823"/>
            <a:ext cx="3418659" cy="5583148"/>
          </a:xfrm>
        </p:spPr>
        <p:txBody>
          <a:bodyPr anchor="ctr">
            <a:normAutofit/>
          </a:bodyPr>
          <a:lstStyle/>
          <a:p>
            <a:r>
              <a:rPr lang="en-US" sz="3800" b="1" spc="-145">
                <a:latin typeface="Arial Black" panose="020B0A04020102020204" pitchFamily="34" charset="0"/>
                <a:ea typeface="Open Sans Light" panose="020B0306030504020204" pitchFamily="34" charset="0"/>
                <a:cs typeface="Poppins" pitchFamily="2" charset="77"/>
              </a:rPr>
              <a:t>Long-term care: institutional vs home-based</a:t>
            </a:r>
          </a:p>
        </p:txBody>
      </p:sp>
      <p:graphicFrame>
        <p:nvGraphicFramePr>
          <p:cNvPr id="5" name="Content Placeholder 2">
            <a:extLst>
              <a:ext uri="{FF2B5EF4-FFF2-40B4-BE49-F238E27FC236}">
                <a16:creationId xmlns:a16="http://schemas.microsoft.com/office/drawing/2014/main" id="{A5F4BE5D-C55C-8B6B-6C92-6E4A6D94135D}"/>
              </a:ext>
            </a:extLst>
          </p:cNvPr>
          <p:cNvGraphicFramePr>
            <a:graphicFrameLocks noGrp="1"/>
          </p:cNvGraphicFramePr>
          <p:nvPr>
            <p:ph idx="1"/>
            <p:extLst>
              <p:ext uri="{D42A27DB-BD31-4B8C-83A1-F6EECF244321}">
                <p14:modId xmlns:p14="http://schemas.microsoft.com/office/powerpoint/2010/main" val="1323559652"/>
              </p:ext>
            </p:extLst>
          </p:nvPr>
        </p:nvGraphicFramePr>
        <p:xfrm>
          <a:off x="4053659" y="393540"/>
          <a:ext cx="7845115" cy="5583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5292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descr="Transferencia">
            <a:extLst>
              <a:ext uri="{FF2B5EF4-FFF2-40B4-BE49-F238E27FC236}">
                <a16:creationId xmlns:a16="http://schemas.microsoft.com/office/drawing/2014/main" id="{030DD7B6-B83C-7744-B795-3E55774A0A0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26" t="43578" r="-10926" b="10292"/>
          <a:stretch/>
        </p:blipFill>
        <p:spPr>
          <a:xfrm>
            <a:off x="5441311" y="4882083"/>
            <a:ext cx="889680" cy="410410"/>
          </a:xfrm>
          <a:prstGeom prst="ellipse">
            <a:avLst/>
          </a:prstGeom>
        </p:spPr>
      </p:pic>
      <p:sp>
        <p:nvSpPr>
          <p:cNvPr id="25" name="Hexágono 24">
            <a:extLst>
              <a:ext uri="{FF2B5EF4-FFF2-40B4-BE49-F238E27FC236}">
                <a16:creationId xmlns:a16="http://schemas.microsoft.com/office/drawing/2014/main" id="{753EAE10-895A-1145-B6F0-114F91F5171A}"/>
              </a:ext>
            </a:extLst>
          </p:cNvPr>
          <p:cNvSpPr/>
          <p:nvPr/>
        </p:nvSpPr>
        <p:spPr>
          <a:xfrm>
            <a:off x="3437672" y="4082018"/>
            <a:ext cx="2394855" cy="2064532"/>
          </a:xfrm>
          <a:prstGeom prst="hexagon">
            <a:avLst>
              <a:gd name="adj" fmla="val 20730"/>
              <a:gd name="vf" fmla="val 115470"/>
            </a:avLst>
          </a:prstGeom>
          <a:solidFill>
            <a:schemeClr val="bg1"/>
          </a:solidFill>
          <a:ln w="28575">
            <a:noFill/>
          </a:ln>
          <a:effectLst>
            <a:outerShdw blurRad="551430" dist="38100" dir="9662759" sx="102323" sy="102323"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ángulo 12">
            <a:extLst>
              <a:ext uri="{FF2B5EF4-FFF2-40B4-BE49-F238E27FC236}">
                <a16:creationId xmlns:a16="http://schemas.microsoft.com/office/drawing/2014/main" id="{AA31E4D5-EF58-EB4F-9A6B-8637914E9E75}"/>
              </a:ext>
            </a:extLst>
          </p:cNvPr>
          <p:cNvSpPr/>
          <p:nvPr/>
        </p:nvSpPr>
        <p:spPr>
          <a:xfrm>
            <a:off x="0" y="-9671"/>
            <a:ext cx="12192000" cy="2205149"/>
          </a:xfrm>
          <a:prstGeom prst="rect">
            <a:avLst/>
          </a:prstGeom>
          <a:solidFill>
            <a:schemeClr val="bg1"/>
          </a:solidFill>
          <a:ln>
            <a:noFill/>
          </a:ln>
          <a:effectLst>
            <a:outerShdw blurRad="283964" dist="88215"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 name="Content Placeholder 2">
            <a:extLst>
              <a:ext uri="{FF2B5EF4-FFF2-40B4-BE49-F238E27FC236}">
                <a16:creationId xmlns:a16="http://schemas.microsoft.com/office/drawing/2014/main" id="{821AD8DF-249D-4492-8EA9-883844472B06}"/>
              </a:ext>
            </a:extLst>
          </p:cNvPr>
          <p:cNvSpPr>
            <a:spLocks noGrp="1"/>
          </p:cNvSpPr>
          <p:nvPr>
            <p:ph idx="1"/>
          </p:nvPr>
        </p:nvSpPr>
        <p:spPr>
          <a:xfrm>
            <a:off x="3721011" y="356801"/>
            <a:ext cx="6896380" cy="1008573"/>
          </a:xfrm>
        </p:spPr>
        <p:txBody>
          <a:bodyPr>
            <a:normAutofit/>
          </a:bodyPr>
          <a:lstStyle/>
          <a:p>
            <a:pPr marL="0" indent="0">
              <a:buNone/>
            </a:pPr>
            <a:r>
              <a:rPr lang="en-US" sz="2500" b="1" dirty="0">
                <a:solidFill>
                  <a:schemeClr val="tx1">
                    <a:lumMod val="50000"/>
                    <a:lumOff val="50000"/>
                  </a:schemeClr>
                </a:solidFill>
                <a:latin typeface="Barlow" pitchFamily="2" charset="77"/>
              </a:rPr>
              <a:t>Blocks interact </a:t>
            </a:r>
            <a:r>
              <a:rPr lang="en-US" sz="2500" dirty="0">
                <a:solidFill>
                  <a:schemeClr val="tx1">
                    <a:lumMod val="50000"/>
                    <a:lumOff val="50000"/>
                  </a:schemeClr>
                </a:solidFill>
                <a:latin typeface="Barlow" pitchFamily="2" charset="77"/>
              </a:rPr>
              <a:t>in the context of specific programs or policy actions.</a:t>
            </a:r>
          </a:p>
          <a:p>
            <a:pPr marL="0" indent="0">
              <a:buNone/>
            </a:pPr>
            <a:endParaRPr lang="es-AR" sz="2500" dirty="0">
              <a:solidFill>
                <a:schemeClr val="tx1">
                  <a:lumMod val="50000"/>
                  <a:lumOff val="50000"/>
                </a:schemeClr>
              </a:solidFill>
              <a:latin typeface="Barlow" pitchFamily="2" charset="77"/>
            </a:endParaRPr>
          </a:p>
        </p:txBody>
      </p:sp>
      <p:sp>
        <p:nvSpPr>
          <p:cNvPr id="5" name="Hexágono 4">
            <a:extLst>
              <a:ext uri="{FF2B5EF4-FFF2-40B4-BE49-F238E27FC236}">
                <a16:creationId xmlns:a16="http://schemas.microsoft.com/office/drawing/2014/main" id="{F096FA3F-B03E-304E-81E5-BD11A93C5C90}"/>
              </a:ext>
            </a:extLst>
          </p:cNvPr>
          <p:cNvSpPr/>
          <p:nvPr/>
        </p:nvSpPr>
        <p:spPr>
          <a:xfrm>
            <a:off x="11582400" y="6356352"/>
            <a:ext cx="762000" cy="656897"/>
          </a:xfrm>
          <a:prstGeom prst="hexagon">
            <a:avLst>
              <a:gd name="adj" fmla="val 20730"/>
              <a:gd name="vf" fmla="val 115470"/>
            </a:avLst>
          </a:prstGeom>
          <a:solidFill>
            <a:srgbClr val="00B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Slide Number Placeholder 2">
            <a:extLst>
              <a:ext uri="{FF2B5EF4-FFF2-40B4-BE49-F238E27FC236}">
                <a16:creationId xmlns:a16="http://schemas.microsoft.com/office/drawing/2014/main" id="{473CEF6C-C7A9-9F47-B924-99AFBD749B54}"/>
              </a:ext>
            </a:extLst>
          </p:cNvPr>
          <p:cNvSpPr txBox="1">
            <a:spLocks/>
          </p:cNvSpPr>
          <p:nvPr/>
        </p:nvSpPr>
        <p:spPr>
          <a:xfrm>
            <a:off x="11655283" y="6414107"/>
            <a:ext cx="457200" cy="365125"/>
          </a:xfrm>
          <a:prstGeom prst="rect">
            <a:avLst/>
          </a:prstGeom>
        </p:spPr>
        <p:txBody>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0D5614-B734-4280-8F57-1D4947433C97}" type="slidenum">
              <a:rPr lang="en-US" sz="1400" smtClean="0">
                <a:solidFill>
                  <a:schemeClr val="bg1"/>
                </a:solidFill>
                <a:latin typeface="Barlow" pitchFamily="2" charset="77"/>
              </a:rPr>
              <a:pPr algn="ctr"/>
              <a:t>23</a:t>
            </a:fld>
            <a:endParaRPr lang="en-US" sz="1400" dirty="0">
              <a:solidFill>
                <a:schemeClr val="bg1"/>
              </a:solidFill>
              <a:latin typeface="Barlow" pitchFamily="2" charset="77"/>
            </a:endParaRPr>
          </a:p>
        </p:txBody>
      </p:sp>
      <p:sp>
        <p:nvSpPr>
          <p:cNvPr id="10" name="Title 1">
            <a:extLst>
              <a:ext uri="{FF2B5EF4-FFF2-40B4-BE49-F238E27FC236}">
                <a16:creationId xmlns:a16="http://schemas.microsoft.com/office/drawing/2014/main" id="{FC3BBACB-A8A3-304C-8D7E-C31F7362E7A3}"/>
              </a:ext>
            </a:extLst>
          </p:cNvPr>
          <p:cNvSpPr txBox="1">
            <a:spLocks/>
          </p:cNvSpPr>
          <p:nvPr/>
        </p:nvSpPr>
        <p:spPr>
          <a:xfrm>
            <a:off x="115780" y="434672"/>
            <a:ext cx="3087016" cy="5867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500" b="1" dirty="0">
                <a:latin typeface="Barlow" pitchFamily="2" charset="77"/>
                <a:ea typeface="+mn-ea"/>
                <a:cs typeface="+mn-cs"/>
                <a:sym typeface="Quattrocento Sans"/>
              </a:rPr>
              <a:t>Interaction between pillars matter…</a:t>
            </a:r>
          </a:p>
        </p:txBody>
      </p:sp>
      <p:sp>
        <p:nvSpPr>
          <p:cNvPr id="12" name="Content Placeholder 2">
            <a:extLst>
              <a:ext uri="{FF2B5EF4-FFF2-40B4-BE49-F238E27FC236}">
                <a16:creationId xmlns:a16="http://schemas.microsoft.com/office/drawing/2014/main" id="{99BD39B9-6522-1C4A-8701-D65B7ED2537E}"/>
              </a:ext>
            </a:extLst>
          </p:cNvPr>
          <p:cNvSpPr txBox="1">
            <a:spLocks/>
          </p:cNvSpPr>
          <p:nvPr/>
        </p:nvSpPr>
        <p:spPr>
          <a:xfrm>
            <a:off x="3721011" y="1199948"/>
            <a:ext cx="4995167" cy="875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500" dirty="0">
                <a:solidFill>
                  <a:srgbClr val="00B39B"/>
                </a:solidFill>
                <a:latin typeface="Barlow" pitchFamily="2" charset="77"/>
              </a:rPr>
              <a:t>Example 1</a:t>
            </a:r>
            <a:endParaRPr lang="es-AR" sz="4500" dirty="0">
              <a:solidFill>
                <a:srgbClr val="00B39B"/>
              </a:solidFill>
              <a:latin typeface="Barlow" pitchFamily="2" charset="77"/>
            </a:endParaRPr>
          </a:p>
        </p:txBody>
      </p:sp>
      <p:sp>
        <p:nvSpPr>
          <p:cNvPr id="20" name="CuadroTexto 19">
            <a:extLst>
              <a:ext uri="{FF2B5EF4-FFF2-40B4-BE49-F238E27FC236}">
                <a16:creationId xmlns:a16="http://schemas.microsoft.com/office/drawing/2014/main" id="{006B8E74-EEB6-0F4F-BEA9-8EE9F074D3CD}"/>
              </a:ext>
            </a:extLst>
          </p:cNvPr>
          <p:cNvSpPr txBox="1"/>
          <p:nvPr/>
        </p:nvSpPr>
        <p:spPr>
          <a:xfrm>
            <a:off x="3696609" y="4913436"/>
            <a:ext cx="2085955" cy="1138773"/>
          </a:xfrm>
          <a:prstGeom prst="rect">
            <a:avLst/>
          </a:prstGeom>
          <a:noFill/>
        </p:spPr>
        <p:txBody>
          <a:bodyPr wrap="square" rtlCol="0">
            <a:spAutoFit/>
          </a:bodyPr>
          <a:lstStyle/>
          <a:p>
            <a:r>
              <a:rPr lang="en-US" sz="1700" dirty="0">
                <a:solidFill>
                  <a:srgbClr val="00B39B"/>
                </a:solidFill>
                <a:latin typeface="Barlow" pitchFamily="2" charset="77"/>
              </a:rPr>
              <a:t>Skills development programs targeted to older workers</a:t>
            </a:r>
            <a:endParaRPr lang="es-AR" sz="1700" dirty="0">
              <a:solidFill>
                <a:srgbClr val="00B39B"/>
              </a:solidFill>
              <a:latin typeface="Barlow" pitchFamily="2" charset="77"/>
            </a:endParaRPr>
          </a:p>
          <a:p>
            <a:endParaRPr lang="es-AR" sz="1700" dirty="0">
              <a:solidFill>
                <a:srgbClr val="00B39B"/>
              </a:solidFill>
              <a:latin typeface="Barlow" pitchFamily="2" charset="77"/>
            </a:endParaRPr>
          </a:p>
        </p:txBody>
      </p:sp>
      <p:sp>
        <p:nvSpPr>
          <p:cNvPr id="24" name="Hexágono 23">
            <a:extLst>
              <a:ext uri="{FF2B5EF4-FFF2-40B4-BE49-F238E27FC236}">
                <a16:creationId xmlns:a16="http://schemas.microsoft.com/office/drawing/2014/main" id="{84D430DB-9F00-0448-ADC3-344037B3ADB4}"/>
              </a:ext>
            </a:extLst>
          </p:cNvPr>
          <p:cNvSpPr/>
          <p:nvPr/>
        </p:nvSpPr>
        <p:spPr>
          <a:xfrm>
            <a:off x="3437672" y="2651421"/>
            <a:ext cx="2394855" cy="2064532"/>
          </a:xfrm>
          <a:prstGeom prst="hexagon">
            <a:avLst>
              <a:gd name="adj" fmla="val 20730"/>
              <a:gd name="vf" fmla="val 115470"/>
            </a:avLst>
          </a:prstGeom>
          <a:gradFill flip="none" rotWithShape="1">
            <a:gsLst>
              <a:gs pos="81000">
                <a:srgbClr val="00B39B"/>
              </a:gs>
              <a:gs pos="15000">
                <a:srgbClr val="00E39B"/>
              </a:gs>
            </a:gsLst>
            <a:path path="circle">
              <a:fillToRect l="50000" t="50000" r="50000" b="50000"/>
            </a:path>
            <a:tileRect/>
          </a:gradFill>
          <a:ln>
            <a:noFill/>
          </a:ln>
          <a:effectLst>
            <a:outerShdw blurRad="516702" dist="38100" dir="2928865" sx="101569" sy="101569" algn="tl" rotWithShape="0">
              <a:prstClr val="black">
                <a:alpha val="158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CuadroTexto 14">
            <a:extLst>
              <a:ext uri="{FF2B5EF4-FFF2-40B4-BE49-F238E27FC236}">
                <a16:creationId xmlns:a16="http://schemas.microsoft.com/office/drawing/2014/main" id="{68AE266B-B740-BD4A-AEC1-7AB93F242897}"/>
              </a:ext>
            </a:extLst>
          </p:cNvPr>
          <p:cNvSpPr txBox="1"/>
          <p:nvPr/>
        </p:nvSpPr>
        <p:spPr>
          <a:xfrm>
            <a:off x="3828573" y="2953977"/>
            <a:ext cx="2111517" cy="1477328"/>
          </a:xfrm>
          <a:prstGeom prst="rect">
            <a:avLst/>
          </a:prstGeom>
          <a:noFill/>
        </p:spPr>
        <p:txBody>
          <a:bodyPr wrap="square">
            <a:spAutoFit/>
          </a:bodyPr>
          <a:lstStyle/>
          <a:p>
            <a:pPr lvl="0"/>
            <a:r>
              <a:rPr lang="en-US" sz="3000" b="1" dirty="0">
                <a:solidFill>
                  <a:schemeClr val="bg1"/>
                </a:solidFill>
                <a:latin typeface="Barlow" pitchFamily="2" charset="77"/>
              </a:rPr>
              <a:t>Skills for longer careers </a:t>
            </a:r>
            <a:endParaRPr lang="es-AR" sz="3000" b="1" dirty="0">
              <a:solidFill>
                <a:schemeClr val="bg1"/>
              </a:solidFill>
              <a:latin typeface="Barlow" pitchFamily="2" charset="77"/>
            </a:endParaRPr>
          </a:p>
        </p:txBody>
      </p:sp>
      <p:pic>
        <p:nvPicPr>
          <p:cNvPr id="27" name="Gráfico 26" descr="Transferencia">
            <a:extLst>
              <a:ext uri="{FF2B5EF4-FFF2-40B4-BE49-F238E27FC236}">
                <a16:creationId xmlns:a16="http://schemas.microsoft.com/office/drawing/2014/main" id="{9A539D51-B34D-CA4D-B511-B49BC041CE3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26" t="43578" r="-10926" b="10292"/>
          <a:stretch/>
        </p:blipFill>
        <p:spPr>
          <a:xfrm>
            <a:off x="8323996" y="4882083"/>
            <a:ext cx="889680" cy="410410"/>
          </a:xfrm>
          <a:prstGeom prst="ellipse">
            <a:avLst/>
          </a:prstGeom>
        </p:spPr>
      </p:pic>
      <p:sp>
        <p:nvSpPr>
          <p:cNvPr id="28" name="Hexágono 27">
            <a:extLst>
              <a:ext uri="{FF2B5EF4-FFF2-40B4-BE49-F238E27FC236}">
                <a16:creationId xmlns:a16="http://schemas.microsoft.com/office/drawing/2014/main" id="{C1FBDF4D-B098-D845-BAF2-8CB8D8C409B3}"/>
              </a:ext>
            </a:extLst>
          </p:cNvPr>
          <p:cNvSpPr/>
          <p:nvPr/>
        </p:nvSpPr>
        <p:spPr>
          <a:xfrm>
            <a:off x="6320357" y="4082018"/>
            <a:ext cx="2394855" cy="2064532"/>
          </a:xfrm>
          <a:prstGeom prst="hexagon">
            <a:avLst>
              <a:gd name="adj" fmla="val 20730"/>
              <a:gd name="vf" fmla="val 115470"/>
            </a:avLst>
          </a:prstGeom>
          <a:solidFill>
            <a:schemeClr val="bg1"/>
          </a:solidFill>
          <a:ln w="28575">
            <a:noFill/>
          </a:ln>
          <a:effectLst>
            <a:outerShdw blurRad="551430" dist="38100" dir="9662759" sx="102323" sy="102323"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CuadroTexto 28">
            <a:extLst>
              <a:ext uri="{FF2B5EF4-FFF2-40B4-BE49-F238E27FC236}">
                <a16:creationId xmlns:a16="http://schemas.microsoft.com/office/drawing/2014/main" id="{97D34F23-0473-304B-A72C-EF98AD0C2CEB}"/>
              </a:ext>
            </a:extLst>
          </p:cNvPr>
          <p:cNvSpPr txBox="1"/>
          <p:nvPr/>
        </p:nvSpPr>
        <p:spPr>
          <a:xfrm>
            <a:off x="6683946" y="4913436"/>
            <a:ext cx="1744702" cy="1923604"/>
          </a:xfrm>
          <a:prstGeom prst="rect">
            <a:avLst/>
          </a:prstGeom>
          <a:noFill/>
        </p:spPr>
        <p:txBody>
          <a:bodyPr wrap="square" rtlCol="0">
            <a:spAutoFit/>
          </a:bodyPr>
          <a:lstStyle/>
          <a:p>
            <a:r>
              <a:rPr lang="en-US" sz="1700" dirty="0">
                <a:solidFill>
                  <a:srgbClr val="00B39B"/>
                </a:solidFill>
                <a:latin typeface="Barlow" pitchFamily="2" charset="77"/>
              </a:rPr>
              <a:t>Adapt pensions to demographic change</a:t>
            </a:r>
          </a:p>
          <a:p>
            <a:endParaRPr lang="en-US" sz="1700" dirty="0">
              <a:solidFill>
                <a:srgbClr val="00B39B"/>
              </a:solidFill>
              <a:latin typeface="Barlow" pitchFamily="2" charset="77"/>
            </a:endParaRPr>
          </a:p>
          <a:p>
            <a:endParaRPr lang="en-US" sz="1700" dirty="0">
              <a:solidFill>
                <a:srgbClr val="00B39B"/>
              </a:solidFill>
              <a:latin typeface="Barlow" pitchFamily="2" charset="77"/>
            </a:endParaRPr>
          </a:p>
          <a:p>
            <a:endParaRPr lang="en-US" sz="1700" dirty="0">
              <a:solidFill>
                <a:srgbClr val="00B39B"/>
              </a:solidFill>
              <a:latin typeface="Barlow" pitchFamily="2" charset="77"/>
            </a:endParaRPr>
          </a:p>
          <a:p>
            <a:endParaRPr lang="es-AR" sz="1700" dirty="0">
              <a:solidFill>
                <a:srgbClr val="00B39B"/>
              </a:solidFill>
              <a:latin typeface="Barlow" pitchFamily="2" charset="77"/>
            </a:endParaRPr>
          </a:p>
        </p:txBody>
      </p:sp>
      <p:sp>
        <p:nvSpPr>
          <p:cNvPr id="30" name="Hexágono 29">
            <a:extLst>
              <a:ext uri="{FF2B5EF4-FFF2-40B4-BE49-F238E27FC236}">
                <a16:creationId xmlns:a16="http://schemas.microsoft.com/office/drawing/2014/main" id="{AD7E691A-96BA-C64C-AC7C-67B14A6B0BA4}"/>
              </a:ext>
            </a:extLst>
          </p:cNvPr>
          <p:cNvSpPr/>
          <p:nvPr/>
        </p:nvSpPr>
        <p:spPr>
          <a:xfrm>
            <a:off x="6320357" y="2651421"/>
            <a:ext cx="2394855" cy="2064532"/>
          </a:xfrm>
          <a:prstGeom prst="hexagon">
            <a:avLst>
              <a:gd name="adj" fmla="val 20730"/>
              <a:gd name="vf" fmla="val 115470"/>
            </a:avLst>
          </a:prstGeom>
          <a:gradFill flip="none" rotWithShape="1">
            <a:gsLst>
              <a:gs pos="81000">
                <a:srgbClr val="00B39B"/>
              </a:gs>
              <a:gs pos="15000">
                <a:srgbClr val="00E39B"/>
              </a:gs>
            </a:gsLst>
            <a:path path="circle">
              <a:fillToRect l="50000" t="50000" r="50000" b="50000"/>
            </a:path>
            <a:tileRect/>
          </a:gradFill>
          <a:ln>
            <a:noFill/>
          </a:ln>
          <a:effectLst>
            <a:outerShdw blurRad="516702" dist="38100" dir="2928865" sx="101569" sy="101569" algn="tl" rotWithShape="0">
              <a:prstClr val="black">
                <a:alpha val="158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CuadroTexto 30">
            <a:extLst>
              <a:ext uri="{FF2B5EF4-FFF2-40B4-BE49-F238E27FC236}">
                <a16:creationId xmlns:a16="http://schemas.microsoft.com/office/drawing/2014/main" id="{55F0A4E9-B92C-4D4D-A5FE-6DBB4334754E}"/>
              </a:ext>
            </a:extLst>
          </p:cNvPr>
          <p:cNvSpPr txBox="1"/>
          <p:nvPr/>
        </p:nvSpPr>
        <p:spPr>
          <a:xfrm>
            <a:off x="6711258" y="3118154"/>
            <a:ext cx="2111517" cy="1477328"/>
          </a:xfrm>
          <a:prstGeom prst="rect">
            <a:avLst/>
          </a:prstGeom>
          <a:noFill/>
        </p:spPr>
        <p:txBody>
          <a:bodyPr wrap="square">
            <a:spAutoFit/>
          </a:bodyPr>
          <a:lstStyle/>
          <a:p>
            <a:pPr lvl="0"/>
            <a:r>
              <a:rPr lang="en-US" sz="3000" b="1" dirty="0">
                <a:solidFill>
                  <a:schemeClr val="bg1"/>
                </a:solidFill>
                <a:latin typeface="Barlow" pitchFamily="2" charset="77"/>
              </a:rPr>
              <a:t>Income support</a:t>
            </a:r>
          </a:p>
          <a:p>
            <a:pPr lvl="0"/>
            <a:endParaRPr lang="en-US" sz="3000" b="1" dirty="0">
              <a:solidFill>
                <a:schemeClr val="bg1"/>
              </a:solidFill>
              <a:latin typeface="Barlow" pitchFamily="2" charset="77"/>
            </a:endParaRPr>
          </a:p>
        </p:txBody>
      </p:sp>
      <p:sp>
        <p:nvSpPr>
          <p:cNvPr id="33" name="Hexágono 32">
            <a:extLst>
              <a:ext uri="{FF2B5EF4-FFF2-40B4-BE49-F238E27FC236}">
                <a16:creationId xmlns:a16="http://schemas.microsoft.com/office/drawing/2014/main" id="{75215CFC-1C96-6A4C-8CE6-F0AC7082A94E}"/>
              </a:ext>
            </a:extLst>
          </p:cNvPr>
          <p:cNvSpPr/>
          <p:nvPr/>
        </p:nvSpPr>
        <p:spPr>
          <a:xfrm>
            <a:off x="9234038" y="4082018"/>
            <a:ext cx="2394855" cy="2064532"/>
          </a:xfrm>
          <a:prstGeom prst="hexagon">
            <a:avLst>
              <a:gd name="adj" fmla="val 20730"/>
              <a:gd name="vf" fmla="val 115470"/>
            </a:avLst>
          </a:prstGeom>
          <a:solidFill>
            <a:schemeClr val="bg1"/>
          </a:solidFill>
          <a:ln w="28575">
            <a:noFill/>
          </a:ln>
          <a:effectLst>
            <a:outerShdw blurRad="551430" dist="38100" dir="9662759" sx="102323" sy="102323"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CuadroTexto 33">
            <a:extLst>
              <a:ext uri="{FF2B5EF4-FFF2-40B4-BE49-F238E27FC236}">
                <a16:creationId xmlns:a16="http://schemas.microsoft.com/office/drawing/2014/main" id="{DCFCA928-019E-AB4F-9CB0-6D1B06682E04}"/>
              </a:ext>
            </a:extLst>
          </p:cNvPr>
          <p:cNvSpPr txBox="1"/>
          <p:nvPr/>
        </p:nvSpPr>
        <p:spPr>
          <a:xfrm>
            <a:off x="9670899" y="4913436"/>
            <a:ext cx="1650306" cy="1400383"/>
          </a:xfrm>
          <a:prstGeom prst="rect">
            <a:avLst/>
          </a:prstGeom>
          <a:noFill/>
        </p:spPr>
        <p:txBody>
          <a:bodyPr wrap="square" rtlCol="0">
            <a:spAutoFit/>
          </a:bodyPr>
          <a:lstStyle/>
          <a:p>
            <a:r>
              <a:rPr lang="en-US" sz="1700" dirty="0">
                <a:solidFill>
                  <a:srgbClr val="00B39B"/>
                </a:solidFill>
                <a:latin typeface="Barlow" pitchFamily="2" charset="77"/>
              </a:rPr>
              <a:t>Access to IT and electronic payments</a:t>
            </a:r>
          </a:p>
          <a:p>
            <a:endParaRPr lang="en-US" sz="1700" dirty="0">
              <a:solidFill>
                <a:srgbClr val="00B39B"/>
              </a:solidFill>
              <a:latin typeface="Barlow" pitchFamily="2" charset="77"/>
            </a:endParaRPr>
          </a:p>
          <a:p>
            <a:endParaRPr lang="es-AR" sz="1700" dirty="0">
              <a:solidFill>
                <a:srgbClr val="00B39B"/>
              </a:solidFill>
              <a:latin typeface="Barlow" pitchFamily="2" charset="77"/>
            </a:endParaRPr>
          </a:p>
        </p:txBody>
      </p:sp>
      <p:sp>
        <p:nvSpPr>
          <p:cNvPr id="35" name="Hexágono 34">
            <a:extLst>
              <a:ext uri="{FF2B5EF4-FFF2-40B4-BE49-F238E27FC236}">
                <a16:creationId xmlns:a16="http://schemas.microsoft.com/office/drawing/2014/main" id="{AA2B401B-34EE-5241-80F0-456B4B297344}"/>
              </a:ext>
            </a:extLst>
          </p:cNvPr>
          <p:cNvSpPr/>
          <p:nvPr/>
        </p:nvSpPr>
        <p:spPr>
          <a:xfrm>
            <a:off x="9234038" y="2651421"/>
            <a:ext cx="2394855" cy="2064532"/>
          </a:xfrm>
          <a:prstGeom prst="hexagon">
            <a:avLst>
              <a:gd name="adj" fmla="val 20730"/>
              <a:gd name="vf" fmla="val 115470"/>
            </a:avLst>
          </a:prstGeom>
          <a:gradFill flip="none" rotWithShape="1">
            <a:gsLst>
              <a:gs pos="81000">
                <a:srgbClr val="00B39B"/>
              </a:gs>
              <a:gs pos="15000">
                <a:srgbClr val="00E39B"/>
              </a:gs>
            </a:gsLst>
            <a:path path="circle">
              <a:fillToRect l="50000" t="50000" r="50000" b="50000"/>
            </a:path>
            <a:tileRect/>
          </a:gradFill>
          <a:ln>
            <a:noFill/>
          </a:ln>
          <a:effectLst>
            <a:outerShdw blurRad="516702" dist="38100" dir="2928865" sx="101569" sy="101569" algn="tl" rotWithShape="0">
              <a:prstClr val="black">
                <a:alpha val="158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6" name="CuadroTexto 35">
            <a:extLst>
              <a:ext uri="{FF2B5EF4-FFF2-40B4-BE49-F238E27FC236}">
                <a16:creationId xmlns:a16="http://schemas.microsoft.com/office/drawing/2014/main" id="{C61B2DC8-05A3-1D4D-BE36-DF5FD016B155}"/>
              </a:ext>
            </a:extLst>
          </p:cNvPr>
          <p:cNvSpPr txBox="1"/>
          <p:nvPr/>
        </p:nvSpPr>
        <p:spPr>
          <a:xfrm>
            <a:off x="9624939" y="3133552"/>
            <a:ext cx="2111517" cy="1477328"/>
          </a:xfrm>
          <a:prstGeom prst="rect">
            <a:avLst/>
          </a:prstGeom>
          <a:noFill/>
        </p:spPr>
        <p:txBody>
          <a:bodyPr wrap="square">
            <a:spAutoFit/>
          </a:bodyPr>
          <a:lstStyle/>
          <a:p>
            <a:pPr lvl="0"/>
            <a:r>
              <a:rPr lang="en-US" sz="3000" b="1" dirty="0">
                <a:solidFill>
                  <a:schemeClr val="bg1"/>
                </a:solidFill>
                <a:latin typeface="Barlow" pitchFamily="2" charset="77"/>
              </a:rPr>
              <a:t>Delivery systems</a:t>
            </a:r>
          </a:p>
          <a:p>
            <a:pPr lvl="0"/>
            <a:endParaRPr lang="en-US" sz="3000" b="1" dirty="0">
              <a:solidFill>
                <a:schemeClr val="bg1"/>
              </a:solidFill>
              <a:latin typeface="Barlow" pitchFamily="2" charset="77"/>
            </a:endParaRPr>
          </a:p>
        </p:txBody>
      </p:sp>
    </p:spTree>
    <p:extLst>
      <p:ext uri="{BB962C8B-B14F-4D97-AF65-F5344CB8AC3E}">
        <p14:creationId xmlns:p14="http://schemas.microsoft.com/office/powerpoint/2010/main" val="2446631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áfico 30" descr="Transferencia">
            <a:extLst>
              <a:ext uri="{FF2B5EF4-FFF2-40B4-BE49-F238E27FC236}">
                <a16:creationId xmlns:a16="http://schemas.microsoft.com/office/drawing/2014/main" id="{18C286AF-1444-ED42-A5F7-DA9876F6C2F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26" t="43578" r="-10926" b="10292"/>
          <a:stretch/>
        </p:blipFill>
        <p:spPr>
          <a:xfrm>
            <a:off x="9512881" y="4629019"/>
            <a:ext cx="681991" cy="314603"/>
          </a:xfrm>
          <a:prstGeom prst="ellipse">
            <a:avLst/>
          </a:prstGeom>
        </p:spPr>
      </p:pic>
      <p:sp>
        <p:nvSpPr>
          <p:cNvPr id="32" name="Hexágono 31">
            <a:extLst>
              <a:ext uri="{FF2B5EF4-FFF2-40B4-BE49-F238E27FC236}">
                <a16:creationId xmlns:a16="http://schemas.microsoft.com/office/drawing/2014/main" id="{0DBC2080-D4EE-7841-8468-D060C3EC9A56}"/>
              </a:ext>
            </a:extLst>
          </p:cNvPr>
          <p:cNvSpPr/>
          <p:nvPr/>
        </p:nvSpPr>
        <p:spPr>
          <a:xfrm>
            <a:off x="10210481" y="4015723"/>
            <a:ext cx="1835794" cy="1582582"/>
          </a:xfrm>
          <a:prstGeom prst="hexagon">
            <a:avLst>
              <a:gd name="adj" fmla="val 20730"/>
              <a:gd name="vf" fmla="val 115470"/>
            </a:avLst>
          </a:prstGeom>
          <a:solidFill>
            <a:schemeClr val="bg1"/>
          </a:solidFill>
          <a:ln w="28575">
            <a:noFill/>
          </a:ln>
          <a:effectLst>
            <a:outerShdw blurRad="551430" dist="38100" dir="9662759" sx="102323" sy="102323"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CuadroTexto 32">
            <a:extLst>
              <a:ext uri="{FF2B5EF4-FFF2-40B4-BE49-F238E27FC236}">
                <a16:creationId xmlns:a16="http://schemas.microsoft.com/office/drawing/2014/main" id="{778FA679-9832-634E-9AAD-099D678E1CF9}"/>
              </a:ext>
            </a:extLst>
          </p:cNvPr>
          <p:cNvSpPr txBox="1"/>
          <p:nvPr/>
        </p:nvSpPr>
        <p:spPr>
          <a:xfrm>
            <a:off x="10156364" y="4461552"/>
            <a:ext cx="1935957" cy="1938992"/>
          </a:xfrm>
          <a:prstGeom prst="rect">
            <a:avLst/>
          </a:prstGeom>
          <a:noFill/>
        </p:spPr>
        <p:txBody>
          <a:bodyPr wrap="square" rtlCol="0">
            <a:spAutoFit/>
          </a:bodyPr>
          <a:lstStyle/>
          <a:p>
            <a:pPr algn="ctr"/>
            <a:r>
              <a:rPr lang="en-US" sz="3000" b="1" dirty="0">
                <a:solidFill>
                  <a:srgbClr val="00B39B"/>
                </a:solidFill>
                <a:latin typeface="Barlow" pitchFamily="2" charset="77"/>
              </a:rPr>
              <a:t>old age</a:t>
            </a:r>
          </a:p>
          <a:p>
            <a:pPr algn="ctr"/>
            <a:endParaRPr lang="en-US" sz="3000" b="1" dirty="0">
              <a:solidFill>
                <a:srgbClr val="00B39B"/>
              </a:solidFill>
              <a:latin typeface="Barlow" pitchFamily="2" charset="77"/>
            </a:endParaRPr>
          </a:p>
          <a:p>
            <a:pPr algn="ctr"/>
            <a:endParaRPr lang="en-US" sz="3000" b="1" dirty="0">
              <a:solidFill>
                <a:srgbClr val="00B39B"/>
              </a:solidFill>
              <a:latin typeface="Barlow" pitchFamily="2" charset="77"/>
            </a:endParaRPr>
          </a:p>
          <a:p>
            <a:pPr algn="ctr"/>
            <a:endParaRPr lang="es-AR" sz="3000" b="1" dirty="0">
              <a:solidFill>
                <a:srgbClr val="00B39B"/>
              </a:solidFill>
              <a:latin typeface="Barlow" pitchFamily="2" charset="77"/>
            </a:endParaRPr>
          </a:p>
        </p:txBody>
      </p:sp>
      <p:pic>
        <p:nvPicPr>
          <p:cNvPr id="8" name="Gráfico 7" descr="Transferencia">
            <a:extLst>
              <a:ext uri="{FF2B5EF4-FFF2-40B4-BE49-F238E27FC236}">
                <a16:creationId xmlns:a16="http://schemas.microsoft.com/office/drawing/2014/main" id="{80168B88-A7FA-C44C-BF95-126DA76E8ED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26" t="43578" r="-10926" b="10292"/>
          <a:stretch/>
        </p:blipFill>
        <p:spPr>
          <a:xfrm>
            <a:off x="5117154" y="4629019"/>
            <a:ext cx="681991" cy="314603"/>
          </a:xfrm>
          <a:prstGeom prst="ellipse">
            <a:avLst/>
          </a:prstGeom>
        </p:spPr>
      </p:pic>
      <p:sp>
        <p:nvSpPr>
          <p:cNvPr id="9" name="Hexágono 8">
            <a:extLst>
              <a:ext uri="{FF2B5EF4-FFF2-40B4-BE49-F238E27FC236}">
                <a16:creationId xmlns:a16="http://schemas.microsoft.com/office/drawing/2014/main" id="{D16FD091-3F88-D94D-990B-A1D820B84189}"/>
              </a:ext>
            </a:extLst>
          </p:cNvPr>
          <p:cNvSpPr/>
          <p:nvPr/>
        </p:nvSpPr>
        <p:spPr>
          <a:xfrm>
            <a:off x="3581249" y="4015723"/>
            <a:ext cx="1835794" cy="1582582"/>
          </a:xfrm>
          <a:prstGeom prst="hexagon">
            <a:avLst>
              <a:gd name="adj" fmla="val 20730"/>
              <a:gd name="vf" fmla="val 115470"/>
            </a:avLst>
          </a:prstGeom>
          <a:solidFill>
            <a:schemeClr val="bg1"/>
          </a:solidFill>
          <a:ln w="28575">
            <a:noFill/>
          </a:ln>
          <a:effectLst>
            <a:outerShdw blurRad="551430" dist="38100" dir="9662759" sx="102323" sy="102323"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CuadroTexto 17">
            <a:extLst>
              <a:ext uri="{FF2B5EF4-FFF2-40B4-BE49-F238E27FC236}">
                <a16:creationId xmlns:a16="http://schemas.microsoft.com/office/drawing/2014/main" id="{1D888A48-0570-6746-876B-E2D61BD6D8FB}"/>
              </a:ext>
            </a:extLst>
          </p:cNvPr>
          <p:cNvSpPr txBox="1"/>
          <p:nvPr/>
        </p:nvSpPr>
        <p:spPr>
          <a:xfrm>
            <a:off x="3673186" y="4576968"/>
            <a:ext cx="1599005" cy="1246495"/>
          </a:xfrm>
          <a:prstGeom prst="rect">
            <a:avLst/>
          </a:prstGeom>
          <a:noFill/>
        </p:spPr>
        <p:txBody>
          <a:bodyPr wrap="square" rtlCol="0">
            <a:spAutoFit/>
          </a:bodyPr>
          <a:lstStyle/>
          <a:p>
            <a:pPr algn="ctr"/>
            <a:r>
              <a:rPr lang="en-US" sz="1500" dirty="0">
                <a:solidFill>
                  <a:srgbClr val="00B39B"/>
                </a:solidFill>
                <a:latin typeface="Barlow" pitchFamily="2" charset="77"/>
              </a:rPr>
              <a:t>Extend access to health and long-term care</a:t>
            </a:r>
          </a:p>
          <a:p>
            <a:pPr algn="ctr"/>
            <a:endParaRPr lang="en-US" sz="1500" dirty="0">
              <a:solidFill>
                <a:srgbClr val="00B39B"/>
              </a:solidFill>
              <a:latin typeface="Barlow" pitchFamily="2" charset="77"/>
            </a:endParaRPr>
          </a:p>
          <a:p>
            <a:pPr algn="ctr"/>
            <a:endParaRPr lang="es-AR" sz="1500" dirty="0">
              <a:solidFill>
                <a:srgbClr val="00B39B"/>
              </a:solidFill>
              <a:latin typeface="Barlow" pitchFamily="2" charset="77"/>
            </a:endParaRPr>
          </a:p>
        </p:txBody>
      </p:sp>
      <p:sp>
        <p:nvSpPr>
          <p:cNvPr id="20" name="Hexágono 19">
            <a:extLst>
              <a:ext uri="{FF2B5EF4-FFF2-40B4-BE49-F238E27FC236}">
                <a16:creationId xmlns:a16="http://schemas.microsoft.com/office/drawing/2014/main" id="{EF12A27F-3AC3-AD49-996D-E34D87A64E35}"/>
              </a:ext>
            </a:extLst>
          </p:cNvPr>
          <p:cNvSpPr/>
          <p:nvPr/>
        </p:nvSpPr>
        <p:spPr>
          <a:xfrm>
            <a:off x="3581249" y="2919088"/>
            <a:ext cx="1835794" cy="1582582"/>
          </a:xfrm>
          <a:prstGeom prst="hexagon">
            <a:avLst>
              <a:gd name="adj" fmla="val 20730"/>
              <a:gd name="vf" fmla="val 115470"/>
            </a:avLst>
          </a:prstGeom>
          <a:gradFill flip="none" rotWithShape="1">
            <a:gsLst>
              <a:gs pos="81000">
                <a:srgbClr val="00B39B"/>
              </a:gs>
              <a:gs pos="15000">
                <a:srgbClr val="00E39B"/>
              </a:gs>
            </a:gsLst>
            <a:path path="circle">
              <a:fillToRect l="50000" t="50000" r="50000" b="50000"/>
            </a:path>
            <a:tileRect/>
          </a:gradFill>
          <a:ln>
            <a:noFill/>
          </a:ln>
          <a:effectLst>
            <a:outerShdw blurRad="516702" dist="38100" dir="2928865" sx="101569" sy="101569" algn="tl" rotWithShape="0">
              <a:prstClr val="black">
                <a:alpha val="158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CuadroTexto 20">
            <a:extLst>
              <a:ext uri="{FF2B5EF4-FFF2-40B4-BE49-F238E27FC236}">
                <a16:creationId xmlns:a16="http://schemas.microsoft.com/office/drawing/2014/main" id="{FCD4751B-91F8-B044-B85B-3232754BD9B9}"/>
              </a:ext>
            </a:extLst>
          </p:cNvPr>
          <p:cNvSpPr txBox="1"/>
          <p:nvPr/>
        </p:nvSpPr>
        <p:spPr>
          <a:xfrm>
            <a:off x="3675178" y="3280481"/>
            <a:ext cx="1618599" cy="800219"/>
          </a:xfrm>
          <a:prstGeom prst="rect">
            <a:avLst/>
          </a:prstGeom>
          <a:noFill/>
        </p:spPr>
        <p:txBody>
          <a:bodyPr wrap="square">
            <a:spAutoFit/>
          </a:bodyPr>
          <a:lstStyle/>
          <a:p>
            <a:pPr lvl="0" algn="ctr"/>
            <a:r>
              <a:rPr lang="en-US" sz="2300" b="1" dirty="0">
                <a:solidFill>
                  <a:schemeClr val="bg1"/>
                </a:solidFill>
                <a:latin typeface="Barlow" pitchFamily="2" charset="77"/>
              </a:rPr>
              <a:t>Delivery systems</a:t>
            </a:r>
          </a:p>
        </p:txBody>
      </p:sp>
      <p:pic>
        <p:nvPicPr>
          <p:cNvPr id="22" name="Gráfico 21" descr="Transferencia">
            <a:extLst>
              <a:ext uri="{FF2B5EF4-FFF2-40B4-BE49-F238E27FC236}">
                <a16:creationId xmlns:a16="http://schemas.microsoft.com/office/drawing/2014/main" id="{E3300623-79C2-734D-9F0F-AFEB2F4BDC8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26" t="43578" r="-10926" b="10292"/>
          <a:stretch/>
        </p:blipFill>
        <p:spPr>
          <a:xfrm>
            <a:off x="7326898" y="4629019"/>
            <a:ext cx="681991" cy="314603"/>
          </a:xfrm>
          <a:prstGeom prst="ellipse">
            <a:avLst/>
          </a:prstGeom>
        </p:spPr>
      </p:pic>
      <p:sp>
        <p:nvSpPr>
          <p:cNvPr id="23" name="Hexágono 22">
            <a:extLst>
              <a:ext uri="{FF2B5EF4-FFF2-40B4-BE49-F238E27FC236}">
                <a16:creationId xmlns:a16="http://schemas.microsoft.com/office/drawing/2014/main" id="{77B550C2-0284-AD4E-BC3F-1DE87E29053A}"/>
              </a:ext>
            </a:extLst>
          </p:cNvPr>
          <p:cNvSpPr/>
          <p:nvPr/>
        </p:nvSpPr>
        <p:spPr>
          <a:xfrm>
            <a:off x="5790993" y="4015723"/>
            <a:ext cx="1835794" cy="1582582"/>
          </a:xfrm>
          <a:prstGeom prst="hexagon">
            <a:avLst>
              <a:gd name="adj" fmla="val 20730"/>
              <a:gd name="vf" fmla="val 115470"/>
            </a:avLst>
          </a:prstGeom>
          <a:solidFill>
            <a:schemeClr val="bg1"/>
          </a:solidFill>
          <a:ln w="28575">
            <a:noFill/>
          </a:ln>
          <a:effectLst>
            <a:outerShdw blurRad="551430" dist="38100" dir="9662759" sx="102323" sy="102323"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Hexágono 24">
            <a:extLst>
              <a:ext uri="{FF2B5EF4-FFF2-40B4-BE49-F238E27FC236}">
                <a16:creationId xmlns:a16="http://schemas.microsoft.com/office/drawing/2014/main" id="{EBD754DD-965B-0441-8322-5C4CA2A18E37}"/>
              </a:ext>
            </a:extLst>
          </p:cNvPr>
          <p:cNvSpPr/>
          <p:nvPr/>
        </p:nvSpPr>
        <p:spPr>
          <a:xfrm>
            <a:off x="5790993" y="2919088"/>
            <a:ext cx="1835794" cy="1582582"/>
          </a:xfrm>
          <a:prstGeom prst="hexagon">
            <a:avLst>
              <a:gd name="adj" fmla="val 20730"/>
              <a:gd name="vf" fmla="val 115470"/>
            </a:avLst>
          </a:prstGeom>
          <a:gradFill flip="none" rotWithShape="1">
            <a:gsLst>
              <a:gs pos="81000">
                <a:srgbClr val="00B39B"/>
              </a:gs>
              <a:gs pos="15000">
                <a:srgbClr val="00E39B"/>
              </a:gs>
            </a:gsLst>
            <a:path path="circle">
              <a:fillToRect l="50000" t="50000" r="50000" b="50000"/>
            </a:path>
            <a:tileRect/>
          </a:gradFill>
          <a:ln>
            <a:noFill/>
          </a:ln>
          <a:effectLst>
            <a:outerShdw blurRad="516702" dist="38100" dir="2928865" sx="101569" sy="101569" algn="tl" rotWithShape="0">
              <a:prstClr val="black">
                <a:alpha val="158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CuadroTexto 25">
            <a:extLst>
              <a:ext uri="{FF2B5EF4-FFF2-40B4-BE49-F238E27FC236}">
                <a16:creationId xmlns:a16="http://schemas.microsoft.com/office/drawing/2014/main" id="{18F3BE65-55B2-B144-9A97-B2274581D08E}"/>
              </a:ext>
            </a:extLst>
          </p:cNvPr>
          <p:cNvSpPr txBox="1"/>
          <p:nvPr/>
        </p:nvSpPr>
        <p:spPr>
          <a:xfrm>
            <a:off x="5844262" y="3445656"/>
            <a:ext cx="1618599" cy="446276"/>
          </a:xfrm>
          <a:prstGeom prst="rect">
            <a:avLst/>
          </a:prstGeom>
          <a:noFill/>
        </p:spPr>
        <p:txBody>
          <a:bodyPr wrap="square">
            <a:spAutoFit/>
          </a:bodyPr>
          <a:lstStyle/>
          <a:p>
            <a:pPr lvl="0" algn="ctr"/>
            <a:r>
              <a:rPr lang="en-US" sz="2300" b="1" dirty="0">
                <a:solidFill>
                  <a:schemeClr val="bg1"/>
                </a:solidFill>
                <a:latin typeface="Barlow" pitchFamily="2" charset="77"/>
              </a:rPr>
              <a:t>Health</a:t>
            </a:r>
          </a:p>
        </p:txBody>
      </p:sp>
      <p:sp>
        <p:nvSpPr>
          <p:cNvPr id="27" name="Hexágono 26">
            <a:extLst>
              <a:ext uri="{FF2B5EF4-FFF2-40B4-BE49-F238E27FC236}">
                <a16:creationId xmlns:a16="http://schemas.microsoft.com/office/drawing/2014/main" id="{C03D4F0E-51DA-834E-A605-D9B98CF75495}"/>
              </a:ext>
            </a:extLst>
          </p:cNvPr>
          <p:cNvSpPr/>
          <p:nvPr/>
        </p:nvSpPr>
        <p:spPr>
          <a:xfrm>
            <a:off x="8024498" y="4015723"/>
            <a:ext cx="1835794" cy="1582582"/>
          </a:xfrm>
          <a:prstGeom prst="hexagon">
            <a:avLst>
              <a:gd name="adj" fmla="val 20730"/>
              <a:gd name="vf" fmla="val 115470"/>
            </a:avLst>
          </a:prstGeom>
          <a:solidFill>
            <a:schemeClr val="bg1"/>
          </a:solidFill>
          <a:ln w="28575">
            <a:noFill/>
          </a:ln>
          <a:effectLst>
            <a:outerShdw blurRad="551430" dist="38100" dir="9662759" sx="102323" sy="102323"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CuadroTexto 27">
            <a:extLst>
              <a:ext uri="{FF2B5EF4-FFF2-40B4-BE49-F238E27FC236}">
                <a16:creationId xmlns:a16="http://schemas.microsoft.com/office/drawing/2014/main" id="{0AD81710-57AC-E44D-936E-CB2E1FB58AC5}"/>
              </a:ext>
            </a:extLst>
          </p:cNvPr>
          <p:cNvSpPr txBox="1"/>
          <p:nvPr/>
        </p:nvSpPr>
        <p:spPr>
          <a:xfrm>
            <a:off x="8280138" y="4576968"/>
            <a:ext cx="1265055" cy="1477328"/>
          </a:xfrm>
          <a:prstGeom prst="rect">
            <a:avLst/>
          </a:prstGeom>
          <a:noFill/>
        </p:spPr>
        <p:txBody>
          <a:bodyPr wrap="square" rtlCol="0">
            <a:spAutoFit/>
          </a:bodyPr>
          <a:lstStyle/>
          <a:p>
            <a:pPr algn="ctr"/>
            <a:r>
              <a:rPr lang="en-US" sz="1500" dirty="0">
                <a:solidFill>
                  <a:srgbClr val="00B39B"/>
                </a:solidFill>
                <a:latin typeface="Barlow" pitchFamily="2" charset="77"/>
              </a:rPr>
              <a:t>Income adequacy in the old age</a:t>
            </a:r>
          </a:p>
          <a:p>
            <a:pPr algn="ctr"/>
            <a:endParaRPr lang="en-US" sz="1500" dirty="0">
              <a:solidFill>
                <a:srgbClr val="00B39B"/>
              </a:solidFill>
              <a:latin typeface="Barlow" pitchFamily="2" charset="77"/>
            </a:endParaRPr>
          </a:p>
          <a:p>
            <a:pPr algn="ctr"/>
            <a:endParaRPr lang="en-US" sz="1500" dirty="0">
              <a:solidFill>
                <a:srgbClr val="00B39B"/>
              </a:solidFill>
              <a:latin typeface="Barlow" pitchFamily="2" charset="77"/>
            </a:endParaRPr>
          </a:p>
          <a:p>
            <a:pPr algn="ctr"/>
            <a:endParaRPr lang="es-AR" sz="1500" dirty="0">
              <a:solidFill>
                <a:srgbClr val="00B39B"/>
              </a:solidFill>
              <a:latin typeface="Barlow" pitchFamily="2" charset="77"/>
            </a:endParaRPr>
          </a:p>
        </p:txBody>
      </p:sp>
      <p:sp>
        <p:nvSpPr>
          <p:cNvPr id="29" name="Hexágono 28">
            <a:extLst>
              <a:ext uri="{FF2B5EF4-FFF2-40B4-BE49-F238E27FC236}">
                <a16:creationId xmlns:a16="http://schemas.microsoft.com/office/drawing/2014/main" id="{D1CF3FFF-8AAC-1E44-9556-A6725BF84B3A}"/>
              </a:ext>
            </a:extLst>
          </p:cNvPr>
          <p:cNvSpPr/>
          <p:nvPr/>
        </p:nvSpPr>
        <p:spPr>
          <a:xfrm>
            <a:off x="8024498" y="2919088"/>
            <a:ext cx="1835794" cy="1582582"/>
          </a:xfrm>
          <a:prstGeom prst="hexagon">
            <a:avLst>
              <a:gd name="adj" fmla="val 20730"/>
              <a:gd name="vf" fmla="val 115470"/>
            </a:avLst>
          </a:prstGeom>
          <a:gradFill flip="none" rotWithShape="1">
            <a:gsLst>
              <a:gs pos="81000">
                <a:srgbClr val="00B39B"/>
              </a:gs>
              <a:gs pos="15000">
                <a:srgbClr val="00E39B"/>
              </a:gs>
            </a:gsLst>
            <a:path path="circle">
              <a:fillToRect l="50000" t="50000" r="50000" b="50000"/>
            </a:path>
            <a:tileRect/>
          </a:gradFill>
          <a:ln>
            <a:noFill/>
          </a:ln>
          <a:effectLst>
            <a:outerShdw blurRad="516702" dist="38100" dir="2928865" sx="101569" sy="101569" algn="tl" rotWithShape="0">
              <a:prstClr val="black">
                <a:alpha val="158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CuadroTexto 29">
            <a:extLst>
              <a:ext uri="{FF2B5EF4-FFF2-40B4-BE49-F238E27FC236}">
                <a16:creationId xmlns:a16="http://schemas.microsoft.com/office/drawing/2014/main" id="{08CF20F3-FD10-EF49-ABFA-509196320F71}"/>
              </a:ext>
            </a:extLst>
          </p:cNvPr>
          <p:cNvSpPr txBox="1"/>
          <p:nvPr/>
        </p:nvSpPr>
        <p:spPr>
          <a:xfrm>
            <a:off x="8157008" y="3280482"/>
            <a:ext cx="1618599" cy="800219"/>
          </a:xfrm>
          <a:prstGeom prst="rect">
            <a:avLst/>
          </a:prstGeom>
          <a:noFill/>
        </p:spPr>
        <p:txBody>
          <a:bodyPr wrap="square">
            <a:spAutoFit/>
          </a:bodyPr>
          <a:lstStyle/>
          <a:p>
            <a:pPr lvl="0" algn="ctr"/>
            <a:r>
              <a:rPr lang="en-US" sz="2300" b="1" dirty="0">
                <a:solidFill>
                  <a:schemeClr val="bg1"/>
                </a:solidFill>
                <a:latin typeface="Barlow" pitchFamily="2" charset="77"/>
              </a:rPr>
              <a:t>Income support</a:t>
            </a:r>
          </a:p>
        </p:txBody>
      </p:sp>
      <p:sp>
        <p:nvSpPr>
          <p:cNvPr id="10" name="Rectángulo 9">
            <a:extLst>
              <a:ext uri="{FF2B5EF4-FFF2-40B4-BE49-F238E27FC236}">
                <a16:creationId xmlns:a16="http://schemas.microsoft.com/office/drawing/2014/main" id="{A6FEE69D-115D-CD48-95F6-602910CA49AE}"/>
              </a:ext>
            </a:extLst>
          </p:cNvPr>
          <p:cNvSpPr/>
          <p:nvPr/>
        </p:nvSpPr>
        <p:spPr>
          <a:xfrm>
            <a:off x="0" y="-9671"/>
            <a:ext cx="12192000" cy="2205149"/>
          </a:xfrm>
          <a:prstGeom prst="rect">
            <a:avLst/>
          </a:prstGeom>
          <a:solidFill>
            <a:schemeClr val="bg1"/>
          </a:solidFill>
          <a:ln>
            <a:noFill/>
          </a:ln>
          <a:effectLst>
            <a:outerShdw blurRad="283964" dist="88215"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Content Placeholder 2">
            <a:extLst>
              <a:ext uri="{FF2B5EF4-FFF2-40B4-BE49-F238E27FC236}">
                <a16:creationId xmlns:a16="http://schemas.microsoft.com/office/drawing/2014/main" id="{75C60E7D-9860-F841-BA94-BB1F406211E1}"/>
              </a:ext>
            </a:extLst>
          </p:cNvPr>
          <p:cNvSpPr txBox="1">
            <a:spLocks/>
          </p:cNvSpPr>
          <p:nvPr/>
        </p:nvSpPr>
        <p:spPr>
          <a:xfrm>
            <a:off x="3721011" y="356801"/>
            <a:ext cx="6896380" cy="1008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00" b="1" dirty="0">
                <a:solidFill>
                  <a:schemeClr val="tx1">
                    <a:lumMod val="50000"/>
                    <a:lumOff val="50000"/>
                  </a:schemeClr>
                </a:solidFill>
                <a:latin typeface="Barlow" pitchFamily="2" charset="77"/>
              </a:rPr>
              <a:t>Blocks interact </a:t>
            </a:r>
            <a:r>
              <a:rPr lang="en-US" sz="2500" dirty="0">
                <a:solidFill>
                  <a:schemeClr val="tx1">
                    <a:lumMod val="50000"/>
                    <a:lumOff val="50000"/>
                  </a:schemeClr>
                </a:solidFill>
                <a:latin typeface="Barlow" pitchFamily="2" charset="77"/>
              </a:rPr>
              <a:t>in the context of specific programs or policy actions.</a:t>
            </a:r>
            <a:endParaRPr lang="es-AR" sz="2500" dirty="0">
              <a:solidFill>
                <a:schemeClr val="tx1">
                  <a:lumMod val="50000"/>
                  <a:lumOff val="50000"/>
                </a:schemeClr>
              </a:solidFill>
              <a:latin typeface="Barlow" pitchFamily="2" charset="77"/>
            </a:endParaRPr>
          </a:p>
        </p:txBody>
      </p:sp>
      <p:sp>
        <p:nvSpPr>
          <p:cNvPr id="12" name="Hexágono 11">
            <a:extLst>
              <a:ext uri="{FF2B5EF4-FFF2-40B4-BE49-F238E27FC236}">
                <a16:creationId xmlns:a16="http://schemas.microsoft.com/office/drawing/2014/main" id="{0CD7C310-36FD-F24C-813A-10CCC9702C6C}"/>
              </a:ext>
            </a:extLst>
          </p:cNvPr>
          <p:cNvSpPr/>
          <p:nvPr/>
        </p:nvSpPr>
        <p:spPr>
          <a:xfrm>
            <a:off x="11582400" y="6356352"/>
            <a:ext cx="762000" cy="656897"/>
          </a:xfrm>
          <a:prstGeom prst="hexagon">
            <a:avLst>
              <a:gd name="adj" fmla="val 20730"/>
              <a:gd name="vf" fmla="val 115470"/>
            </a:avLst>
          </a:prstGeom>
          <a:solidFill>
            <a:srgbClr val="00B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Slide Number Placeholder 2">
            <a:extLst>
              <a:ext uri="{FF2B5EF4-FFF2-40B4-BE49-F238E27FC236}">
                <a16:creationId xmlns:a16="http://schemas.microsoft.com/office/drawing/2014/main" id="{D096BE47-2EE4-1244-9BF1-682400C89F5D}"/>
              </a:ext>
            </a:extLst>
          </p:cNvPr>
          <p:cNvSpPr txBox="1">
            <a:spLocks/>
          </p:cNvSpPr>
          <p:nvPr/>
        </p:nvSpPr>
        <p:spPr>
          <a:xfrm>
            <a:off x="11655283" y="6414107"/>
            <a:ext cx="457200" cy="365125"/>
          </a:xfrm>
          <a:prstGeom prst="rect">
            <a:avLst/>
          </a:prstGeom>
        </p:spPr>
        <p:txBody>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0D5614-B734-4280-8F57-1D4947433C97}" type="slidenum">
              <a:rPr lang="en-US" sz="1400" smtClean="0">
                <a:solidFill>
                  <a:schemeClr val="bg1"/>
                </a:solidFill>
                <a:latin typeface="Barlow" pitchFamily="2" charset="77"/>
              </a:rPr>
              <a:pPr algn="ctr"/>
              <a:t>24</a:t>
            </a:fld>
            <a:endParaRPr lang="en-US" sz="1400" dirty="0">
              <a:solidFill>
                <a:schemeClr val="bg1"/>
              </a:solidFill>
              <a:latin typeface="Barlow" pitchFamily="2" charset="77"/>
            </a:endParaRPr>
          </a:p>
        </p:txBody>
      </p:sp>
      <p:sp>
        <p:nvSpPr>
          <p:cNvPr id="16" name="Title 1">
            <a:extLst>
              <a:ext uri="{FF2B5EF4-FFF2-40B4-BE49-F238E27FC236}">
                <a16:creationId xmlns:a16="http://schemas.microsoft.com/office/drawing/2014/main" id="{5E5C23BA-9CCA-7D4B-AF41-2FFE003C0055}"/>
              </a:ext>
            </a:extLst>
          </p:cNvPr>
          <p:cNvSpPr txBox="1">
            <a:spLocks/>
          </p:cNvSpPr>
          <p:nvPr/>
        </p:nvSpPr>
        <p:spPr>
          <a:xfrm>
            <a:off x="115780" y="434672"/>
            <a:ext cx="3087016" cy="5867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500" b="1" dirty="0">
                <a:latin typeface="Barlow" pitchFamily="2" charset="77"/>
                <a:ea typeface="+mn-ea"/>
                <a:cs typeface="+mn-cs"/>
                <a:sym typeface="Quattrocento Sans"/>
              </a:rPr>
              <a:t>Interaction between pillars</a:t>
            </a:r>
          </a:p>
        </p:txBody>
      </p:sp>
      <p:sp>
        <p:nvSpPr>
          <p:cNvPr id="17" name="Content Placeholder 2">
            <a:extLst>
              <a:ext uri="{FF2B5EF4-FFF2-40B4-BE49-F238E27FC236}">
                <a16:creationId xmlns:a16="http://schemas.microsoft.com/office/drawing/2014/main" id="{289555CE-F3A4-E346-AF23-11D84391AE52}"/>
              </a:ext>
            </a:extLst>
          </p:cNvPr>
          <p:cNvSpPr txBox="1">
            <a:spLocks/>
          </p:cNvSpPr>
          <p:nvPr/>
        </p:nvSpPr>
        <p:spPr>
          <a:xfrm>
            <a:off x="3721011" y="1199948"/>
            <a:ext cx="4995167" cy="875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500" dirty="0">
                <a:solidFill>
                  <a:srgbClr val="00B39B"/>
                </a:solidFill>
                <a:latin typeface="Barlow" pitchFamily="2" charset="77"/>
              </a:rPr>
              <a:t>Example 2</a:t>
            </a:r>
            <a:endParaRPr lang="es-AR" sz="4500" dirty="0">
              <a:solidFill>
                <a:srgbClr val="00B39B"/>
              </a:solidFill>
              <a:latin typeface="Barlow" pitchFamily="2" charset="77"/>
            </a:endParaRPr>
          </a:p>
        </p:txBody>
      </p:sp>
      <p:sp>
        <p:nvSpPr>
          <p:cNvPr id="24" name="CuadroTexto 23">
            <a:extLst>
              <a:ext uri="{FF2B5EF4-FFF2-40B4-BE49-F238E27FC236}">
                <a16:creationId xmlns:a16="http://schemas.microsoft.com/office/drawing/2014/main" id="{DE47FBDF-8C70-FC4D-8CF8-CAFFEDDBA904}"/>
              </a:ext>
            </a:extLst>
          </p:cNvPr>
          <p:cNvSpPr txBox="1"/>
          <p:nvPr/>
        </p:nvSpPr>
        <p:spPr>
          <a:xfrm>
            <a:off x="5810091" y="4576968"/>
            <a:ext cx="1744702" cy="1708160"/>
          </a:xfrm>
          <a:prstGeom prst="rect">
            <a:avLst/>
          </a:prstGeom>
          <a:noFill/>
        </p:spPr>
        <p:txBody>
          <a:bodyPr wrap="square" rtlCol="0">
            <a:spAutoFit/>
          </a:bodyPr>
          <a:lstStyle/>
          <a:p>
            <a:pPr algn="ctr"/>
            <a:r>
              <a:rPr lang="en-US" sz="1500" dirty="0">
                <a:solidFill>
                  <a:srgbClr val="00B39B"/>
                </a:solidFill>
                <a:latin typeface="Barlow" pitchFamily="2" charset="77"/>
              </a:rPr>
              <a:t>Affordable universal health</a:t>
            </a:r>
          </a:p>
          <a:p>
            <a:pPr algn="ctr"/>
            <a:endParaRPr lang="en-US" sz="1500" dirty="0">
              <a:solidFill>
                <a:srgbClr val="00B39B"/>
              </a:solidFill>
              <a:latin typeface="Barlow" pitchFamily="2" charset="77"/>
            </a:endParaRPr>
          </a:p>
          <a:p>
            <a:pPr algn="ctr"/>
            <a:endParaRPr lang="en-US" sz="1500" dirty="0">
              <a:solidFill>
                <a:srgbClr val="00B39B"/>
              </a:solidFill>
              <a:latin typeface="Barlow" pitchFamily="2" charset="77"/>
            </a:endParaRPr>
          </a:p>
          <a:p>
            <a:pPr algn="ctr"/>
            <a:endParaRPr lang="en-US" sz="1500" dirty="0">
              <a:solidFill>
                <a:srgbClr val="00B39B"/>
              </a:solidFill>
              <a:latin typeface="Barlow" pitchFamily="2" charset="77"/>
            </a:endParaRPr>
          </a:p>
          <a:p>
            <a:pPr algn="ctr"/>
            <a:endParaRPr lang="en-US" sz="1500" dirty="0">
              <a:solidFill>
                <a:srgbClr val="00B39B"/>
              </a:solidFill>
              <a:latin typeface="Barlow" pitchFamily="2" charset="77"/>
            </a:endParaRPr>
          </a:p>
          <a:p>
            <a:pPr algn="ctr"/>
            <a:endParaRPr lang="es-AR" sz="1500" dirty="0">
              <a:solidFill>
                <a:srgbClr val="00B39B"/>
              </a:solidFill>
              <a:latin typeface="Barlow" pitchFamily="2" charset="77"/>
            </a:endParaRPr>
          </a:p>
        </p:txBody>
      </p:sp>
    </p:spTree>
    <p:extLst>
      <p:ext uri="{BB962C8B-B14F-4D97-AF65-F5344CB8AC3E}">
        <p14:creationId xmlns:p14="http://schemas.microsoft.com/office/powerpoint/2010/main" val="3453777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4" name="Straight Connector 53">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6"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Isosceles Triangle 57">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Isosceles Triangle 61">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Isosceles Triangle 62">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65" name="Rectangle 64">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7" name="Group 66">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68" name="Straight Connector 67">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70"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Isosceles Triangle 71">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Isosceles Triangle 75">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F6D1D12-7A8B-AF7D-FE94-17072ED253B3}"/>
              </a:ext>
            </a:extLst>
          </p:cNvPr>
          <p:cNvSpPr>
            <a:spLocks noGrp="1"/>
          </p:cNvSpPr>
          <p:nvPr>
            <p:ph type="title"/>
          </p:nvPr>
        </p:nvSpPr>
        <p:spPr>
          <a:xfrm>
            <a:off x="677334" y="4765972"/>
            <a:ext cx="8596668" cy="1320800"/>
          </a:xfrm>
        </p:spPr>
        <p:txBody>
          <a:bodyPr vert="horz" lIns="91440" tIns="45720" rIns="91440" bIns="45720" rtlCol="0" anchor="ctr">
            <a:normAutofit/>
          </a:bodyPr>
          <a:lstStyle/>
          <a:p>
            <a:pPr>
              <a:lnSpc>
                <a:spcPct val="90000"/>
              </a:lnSpc>
            </a:pPr>
            <a:r>
              <a:rPr lang="en-US" sz="4400" b="1">
                <a:solidFill>
                  <a:schemeClr val="bg1"/>
                </a:solidFill>
              </a:rPr>
              <a:t>Challenges: What needs to be done?</a:t>
            </a:r>
          </a:p>
        </p:txBody>
      </p:sp>
      <p:sp useBgFill="1">
        <p:nvSpPr>
          <p:cNvPr id="78" name="Rectangle 77">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4F7755E-3C0B-B387-D01B-07AB4323FC3E}"/>
              </a:ext>
            </a:extLst>
          </p:cNvPr>
          <p:cNvSpPr>
            <a:spLocks noGrp="1"/>
          </p:cNvSpPr>
          <p:nvPr>
            <p:ph type="sldNum" sz="quarter" idx="11"/>
          </p:nvPr>
        </p:nvSpPr>
        <p:spPr>
          <a:xfrm>
            <a:off x="8590663" y="6041362"/>
            <a:ext cx="683339" cy="365125"/>
          </a:xfrm>
        </p:spPr>
        <p:txBody>
          <a:bodyPr vert="horz" lIns="91440" tIns="45720" rIns="91440" bIns="45720" rtlCol="0" anchor="ctr">
            <a:normAutofit/>
          </a:bodyPr>
          <a:lstStyle/>
          <a:p>
            <a:pPr>
              <a:spcAft>
                <a:spcPts val="600"/>
              </a:spcAft>
            </a:pPr>
            <a:fld id="{A37D23F1-1F7A-4694-8F5A-226802B4DDC5}" type="slidenum">
              <a:rPr lang="en-US">
                <a:solidFill>
                  <a:schemeClr val="bg1"/>
                </a:solidFill>
              </a:rPr>
              <a:pPr>
                <a:spcAft>
                  <a:spcPts val="600"/>
                </a:spcAft>
              </a:pPr>
              <a:t>25</a:t>
            </a:fld>
            <a:endParaRPr lang="en-US">
              <a:solidFill>
                <a:schemeClr val="bg1"/>
              </a:solidFill>
            </a:endParaRPr>
          </a:p>
        </p:txBody>
      </p:sp>
      <p:graphicFrame>
        <p:nvGraphicFramePr>
          <p:cNvPr id="6" name="Content Placeholder 2">
            <a:extLst>
              <a:ext uri="{FF2B5EF4-FFF2-40B4-BE49-F238E27FC236}">
                <a16:creationId xmlns:a16="http://schemas.microsoft.com/office/drawing/2014/main" id="{6DD1F474-8F42-63D4-7E65-BA30003755B1}"/>
              </a:ext>
            </a:extLst>
          </p:cNvPr>
          <p:cNvGraphicFramePr>
            <a:graphicFrameLocks noGrp="1"/>
          </p:cNvGraphicFramePr>
          <p:nvPr>
            <p:ph sz="quarter" idx="12"/>
            <p:extLst>
              <p:ext uri="{D42A27DB-BD31-4B8C-83A1-F6EECF244321}">
                <p14:modId xmlns:p14="http://schemas.microsoft.com/office/powerpoint/2010/main" val="3169767586"/>
              </p:ext>
            </p:extLst>
          </p:nvPr>
        </p:nvGraphicFramePr>
        <p:xfrm>
          <a:off x="642938" y="130629"/>
          <a:ext cx="11161135" cy="4441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4326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upo 46">
            <a:extLst>
              <a:ext uri="{FF2B5EF4-FFF2-40B4-BE49-F238E27FC236}">
                <a16:creationId xmlns:a16="http://schemas.microsoft.com/office/drawing/2014/main" id="{6D93E2A1-E89E-0B44-8AC5-D6F36704924C}"/>
              </a:ext>
            </a:extLst>
          </p:cNvPr>
          <p:cNvGrpSpPr/>
          <p:nvPr/>
        </p:nvGrpSpPr>
        <p:grpSpPr>
          <a:xfrm>
            <a:off x="-17851" y="821634"/>
            <a:ext cx="12209851" cy="6021155"/>
            <a:chOff x="-17851" y="821634"/>
            <a:chExt cx="11707769" cy="6021155"/>
          </a:xfrm>
        </p:grpSpPr>
        <p:sp>
          <p:nvSpPr>
            <p:cNvPr id="41" name="Rectángulo 40">
              <a:extLst>
                <a:ext uri="{FF2B5EF4-FFF2-40B4-BE49-F238E27FC236}">
                  <a16:creationId xmlns:a16="http://schemas.microsoft.com/office/drawing/2014/main" id="{6B94B508-73A1-1D4D-8F48-3F72300A9417}"/>
                </a:ext>
              </a:extLst>
            </p:cNvPr>
            <p:cNvSpPr/>
            <p:nvPr/>
          </p:nvSpPr>
          <p:spPr>
            <a:xfrm rot="16200000">
              <a:off x="-2044718" y="2848501"/>
              <a:ext cx="6021155" cy="1967421"/>
            </a:xfrm>
            <a:prstGeom prst="rect">
              <a:avLst/>
            </a:prstGeom>
            <a:gradFill flip="none" rotWithShape="1">
              <a:gsLst>
                <a:gs pos="30000">
                  <a:schemeClr val="bg1"/>
                </a:gs>
                <a:gs pos="0">
                  <a:srgbClr val="00E5C7">
                    <a:lumMod val="23137"/>
                    <a:lumOff val="76863"/>
                  </a:srgbClr>
                </a:gs>
              </a:gsLst>
              <a:lin ang="0" scaled="1"/>
              <a:tileRect/>
            </a:gradFill>
            <a:ln>
              <a:noFill/>
            </a:ln>
            <a:effectLst>
              <a:outerShdw blurRad="283964" dist="88215"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2" name="Rectángulo 41">
              <a:extLst>
                <a:ext uri="{FF2B5EF4-FFF2-40B4-BE49-F238E27FC236}">
                  <a16:creationId xmlns:a16="http://schemas.microsoft.com/office/drawing/2014/main" id="{73196E9C-2047-D040-9740-A2072DF54F75}"/>
                </a:ext>
              </a:extLst>
            </p:cNvPr>
            <p:cNvSpPr/>
            <p:nvPr/>
          </p:nvSpPr>
          <p:spPr>
            <a:xfrm rot="16200000">
              <a:off x="-70144" y="2848501"/>
              <a:ext cx="6021155" cy="1967421"/>
            </a:xfrm>
            <a:prstGeom prst="rect">
              <a:avLst/>
            </a:prstGeom>
            <a:gradFill>
              <a:gsLst>
                <a:gs pos="30000">
                  <a:schemeClr val="bg1"/>
                </a:gs>
                <a:gs pos="0">
                  <a:srgbClr val="00E5C7">
                    <a:lumMod val="23137"/>
                    <a:lumOff val="76863"/>
                  </a:srgbClr>
                </a:gs>
              </a:gsLst>
              <a:lin ang="0" scaled="1"/>
            </a:gradFill>
            <a:ln>
              <a:noFill/>
            </a:ln>
            <a:effectLst>
              <a:outerShdw blurRad="283964" dist="88215"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3" name="Rectángulo 42">
              <a:extLst>
                <a:ext uri="{FF2B5EF4-FFF2-40B4-BE49-F238E27FC236}">
                  <a16:creationId xmlns:a16="http://schemas.microsoft.com/office/drawing/2014/main" id="{5C7A9881-B2FA-2940-835F-D34817395E58}"/>
                </a:ext>
              </a:extLst>
            </p:cNvPr>
            <p:cNvSpPr/>
            <p:nvPr/>
          </p:nvSpPr>
          <p:spPr>
            <a:xfrm rot="16200000">
              <a:off x="1904430" y="2848501"/>
              <a:ext cx="6021155" cy="1967421"/>
            </a:xfrm>
            <a:prstGeom prst="rect">
              <a:avLst/>
            </a:prstGeom>
            <a:gradFill>
              <a:gsLst>
                <a:gs pos="30000">
                  <a:schemeClr val="bg1"/>
                </a:gs>
                <a:gs pos="0">
                  <a:srgbClr val="00E5C7">
                    <a:lumMod val="23137"/>
                    <a:lumOff val="76863"/>
                  </a:srgbClr>
                </a:gs>
              </a:gsLst>
              <a:lin ang="0" scaled="1"/>
            </a:gradFill>
            <a:ln>
              <a:noFill/>
            </a:ln>
            <a:effectLst>
              <a:outerShdw blurRad="283964" dist="88215"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4" name="Rectángulo 43">
              <a:extLst>
                <a:ext uri="{FF2B5EF4-FFF2-40B4-BE49-F238E27FC236}">
                  <a16:creationId xmlns:a16="http://schemas.microsoft.com/office/drawing/2014/main" id="{69EFDAA2-DF43-5746-9C9A-A7A604C6A13F}"/>
                </a:ext>
              </a:extLst>
            </p:cNvPr>
            <p:cNvSpPr/>
            <p:nvPr/>
          </p:nvSpPr>
          <p:spPr>
            <a:xfrm rot="16200000">
              <a:off x="3852500" y="2848501"/>
              <a:ext cx="6021155" cy="1967421"/>
            </a:xfrm>
            <a:prstGeom prst="rect">
              <a:avLst/>
            </a:prstGeom>
            <a:gradFill>
              <a:gsLst>
                <a:gs pos="30000">
                  <a:schemeClr val="bg1"/>
                </a:gs>
                <a:gs pos="0">
                  <a:srgbClr val="00E5C7">
                    <a:lumMod val="23137"/>
                    <a:lumOff val="76863"/>
                  </a:srgbClr>
                </a:gs>
              </a:gsLst>
              <a:lin ang="0" scaled="1"/>
            </a:gradFill>
            <a:ln>
              <a:noFill/>
            </a:ln>
            <a:effectLst>
              <a:outerShdw blurRad="283964" dist="88215"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5" name="Rectángulo 44">
              <a:extLst>
                <a:ext uri="{FF2B5EF4-FFF2-40B4-BE49-F238E27FC236}">
                  <a16:creationId xmlns:a16="http://schemas.microsoft.com/office/drawing/2014/main" id="{96AF473A-7699-A24D-A163-70623C305D12}"/>
                </a:ext>
              </a:extLst>
            </p:cNvPr>
            <p:cNvSpPr/>
            <p:nvPr/>
          </p:nvSpPr>
          <p:spPr>
            <a:xfrm rot="16200000">
              <a:off x="5747560" y="2848501"/>
              <a:ext cx="6021155" cy="1967421"/>
            </a:xfrm>
            <a:prstGeom prst="rect">
              <a:avLst/>
            </a:prstGeom>
            <a:gradFill>
              <a:gsLst>
                <a:gs pos="30000">
                  <a:schemeClr val="bg1"/>
                </a:gs>
                <a:gs pos="0">
                  <a:srgbClr val="00E5C7">
                    <a:lumMod val="23137"/>
                    <a:lumOff val="76863"/>
                  </a:srgbClr>
                </a:gs>
              </a:gsLst>
              <a:lin ang="0" scaled="1"/>
            </a:gradFill>
            <a:ln>
              <a:noFill/>
            </a:ln>
            <a:effectLst>
              <a:outerShdw blurRad="283964" dist="88215"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6" name="Rectángulo 45">
              <a:extLst>
                <a:ext uri="{FF2B5EF4-FFF2-40B4-BE49-F238E27FC236}">
                  <a16:creationId xmlns:a16="http://schemas.microsoft.com/office/drawing/2014/main" id="{8CDD809C-07BE-544D-8FF8-524804778A78}"/>
                </a:ext>
              </a:extLst>
            </p:cNvPr>
            <p:cNvSpPr/>
            <p:nvPr/>
          </p:nvSpPr>
          <p:spPr>
            <a:xfrm rot="16200000">
              <a:off x="7695630" y="2848501"/>
              <a:ext cx="6021155" cy="1967421"/>
            </a:xfrm>
            <a:prstGeom prst="rect">
              <a:avLst/>
            </a:prstGeom>
            <a:gradFill>
              <a:gsLst>
                <a:gs pos="30000">
                  <a:schemeClr val="bg1"/>
                </a:gs>
                <a:gs pos="0">
                  <a:srgbClr val="00E5C7">
                    <a:lumMod val="23137"/>
                    <a:lumOff val="76863"/>
                  </a:srgbClr>
                </a:gs>
              </a:gsLst>
              <a:lin ang="0" scaled="1"/>
            </a:gradFill>
            <a:ln>
              <a:noFill/>
            </a:ln>
            <a:effectLst>
              <a:outerShdw blurRad="283964" dist="88215"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5" name="Slide Number Placeholder 2">
            <a:extLst>
              <a:ext uri="{FF2B5EF4-FFF2-40B4-BE49-F238E27FC236}">
                <a16:creationId xmlns:a16="http://schemas.microsoft.com/office/drawing/2014/main" id="{6ABE7E48-8327-E947-B3F6-9D5D966A13D9}"/>
              </a:ext>
            </a:extLst>
          </p:cNvPr>
          <p:cNvSpPr txBox="1">
            <a:spLocks/>
          </p:cNvSpPr>
          <p:nvPr/>
        </p:nvSpPr>
        <p:spPr>
          <a:xfrm>
            <a:off x="11655283" y="6414107"/>
            <a:ext cx="457200" cy="365125"/>
          </a:xfrm>
          <a:prstGeom prst="rect">
            <a:avLst/>
          </a:prstGeom>
        </p:spPr>
        <p:txBody>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0D5614-B734-4280-8F57-1D4947433C97}" type="slidenum">
              <a:rPr lang="en-US" sz="1400" smtClean="0">
                <a:solidFill>
                  <a:schemeClr val="bg1"/>
                </a:solidFill>
                <a:latin typeface="Barlow" pitchFamily="2" charset="77"/>
              </a:rPr>
              <a:pPr algn="ctr"/>
              <a:t>26</a:t>
            </a:fld>
            <a:endParaRPr lang="en-US" sz="1400" dirty="0">
              <a:solidFill>
                <a:schemeClr val="bg1"/>
              </a:solidFill>
              <a:latin typeface="Barlow" pitchFamily="2" charset="77"/>
            </a:endParaRPr>
          </a:p>
        </p:txBody>
      </p:sp>
      <p:sp>
        <p:nvSpPr>
          <p:cNvPr id="8" name="Rectángulo 7">
            <a:extLst>
              <a:ext uri="{FF2B5EF4-FFF2-40B4-BE49-F238E27FC236}">
                <a16:creationId xmlns:a16="http://schemas.microsoft.com/office/drawing/2014/main" id="{BEB843B3-7E9D-6C46-8D10-474FCF7C252B}"/>
              </a:ext>
            </a:extLst>
          </p:cNvPr>
          <p:cNvSpPr/>
          <p:nvPr/>
        </p:nvSpPr>
        <p:spPr>
          <a:xfrm>
            <a:off x="0" y="-22987"/>
            <a:ext cx="12192000" cy="1457680"/>
          </a:xfrm>
          <a:prstGeom prst="rect">
            <a:avLst/>
          </a:prstGeom>
          <a:solidFill>
            <a:schemeClr val="bg1"/>
          </a:solidFill>
          <a:ln>
            <a:noFill/>
          </a:ln>
          <a:effectLst>
            <a:outerShdw blurRad="283964" dist="88215" dir="5400000" algn="t" rotWithShape="0">
              <a:srgbClr val="00B39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Title 1">
            <a:extLst>
              <a:ext uri="{FF2B5EF4-FFF2-40B4-BE49-F238E27FC236}">
                <a16:creationId xmlns:a16="http://schemas.microsoft.com/office/drawing/2014/main" id="{1D7157E6-D7B2-1A4A-B624-A4C535F17320}"/>
              </a:ext>
            </a:extLst>
          </p:cNvPr>
          <p:cNvSpPr txBox="1">
            <a:spLocks/>
          </p:cNvSpPr>
          <p:nvPr/>
        </p:nvSpPr>
        <p:spPr>
          <a:xfrm>
            <a:off x="267161" y="273036"/>
            <a:ext cx="9217802" cy="9235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a:solidFill>
                  <a:schemeClr val="accent2"/>
                </a:solidFill>
                <a:latin typeface="Barlow" pitchFamily="2" charset="77"/>
                <a:ea typeface="+mn-ea"/>
                <a:cs typeface="+mn-cs"/>
                <a:sym typeface="Quattrocento Sans"/>
              </a:rPr>
              <a:t>Conclusions</a:t>
            </a:r>
          </a:p>
        </p:txBody>
      </p:sp>
      <p:sp>
        <p:nvSpPr>
          <p:cNvPr id="14" name="CuadroTexto 13">
            <a:extLst>
              <a:ext uri="{FF2B5EF4-FFF2-40B4-BE49-F238E27FC236}">
                <a16:creationId xmlns:a16="http://schemas.microsoft.com/office/drawing/2014/main" id="{823B9081-95CC-1E49-8A10-3793C623256B}"/>
              </a:ext>
            </a:extLst>
          </p:cNvPr>
          <p:cNvSpPr txBox="1"/>
          <p:nvPr/>
        </p:nvSpPr>
        <p:spPr>
          <a:xfrm>
            <a:off x="151663" y="2855272"/>
            <a:ext cx="1755293" cy="2308324"/>
          </a:xfrm>
          <a:prstGeom prst="rect">
            <a:avLst/>
          </a:prstGeom>
          <a:noFill/>
        </p:spPr>
        <p:txBody>
          <a:bodyPr wrap="square" rtlCol="0">
            <a:spAutoFit/>
          </a:bodyPr>
          <a:lstStyle/>
          <a:p>
            <a:r>
              <a:rPr lang="en-US" sz="1600" dirty="0">
                <a:solidFill>
                  <a:srgbClr val="104055"/>
                </a:solidFill>
                <a:latin typeface="Barlow" pitchFamily="2" charset="77"/>
              </a:rPr>
              <a:t>The World is aging fast.  Many countries with young populations will age faster than the currently aged countries</a:t>
            </a:r>
          </a:p>
          <a:p>
            <a:endParaRPr lang="es-AR" sz="1600" dirty="0">
              <a:solidFill>
                <a:srgbClr val="104055"/>
              </a:solidFill>
              <a:latin typeface="Barlow" pitchFamily="2" charset="77"/>
            </a:endParaRPr>
          </a:p>
        </p:txBody>
      </p:sp>
      <p:sp>
        <p:nvSpPr>
          <p:cNvPr id="15" name="CuadroTexto 14">
            <a:extLst>
              <a:ext uri="{FF2B5EF4-FFF2-40B4-BE49-F238E27FC236}">
                <a16:creationId xmlns:a16="http://schemas.microsoft.com/office/drawing/2014/main" id="{87D23708-FF01-EC4E-9150-1BF809239C4E}"/>
              </a:ext>
            </a:extLst>
          </p:cNvPr>
          <p:cNvSpPr txBox="1"/>
          <p:nvPr/>
        </p:nvSpPr>
        <p:spPr>
          <a:xfrm>
            <a:off x="2098823" y="2855272"/>
            <a:ext cx="1935565" cy="2308324"/>
          </a:xfrm>
          <a:prstGeom prst="rect">
            <a:avLst/>
          </a:prstGeom>
          <a:noFill/>
        </p:spPr>
        <p:txBody>
          <a:bodyPr wrap="square" rtlCol="0">
            <a:spAutoFit/>
          </a:bodyPr>
          <a:lstStyle/>
          <a:p>
            <a:r>
              <a:rPr lang="en-US" sz="1600" dirty="0">
                <a:solidFill>
                  <a:srgbClr val="104055"/>
                </a:solidFill>
                <a:latin typeface="Barlow" pitchFamily="2" charset="77"/>
              </a:rPr>
              <a:t>Policy making needs to be inspired by a holistic vision of aging, including but not limited to income support through pensions;</a:t>
            </a:r>
          </a:p>
          <a:p>
            <a:endParaRPr lang="es-AR" sz="1600" dirty="0">
              <a:solidFill>
                <a:srgbClr val="104055"/>
              </a:solidFill>
              <a:latin typeface="Barlow" pitchFamily="2" charset="77"/>
            </a:endParaRPr>
          </a:p>
        </p:txBody>
      </p:sp>
      <p:sp>
        <p:nvSpPr>
          <p:cNvPr id="16" name="CuadroTexto 15">
            <a:extLst>
              <a:ext uri="{FF2B5EF4-FFF2-40B4-BE49-F238E27FC236}">
                <a16:creationId xmlns:a16="http://schemas.microsoft.com/office/drawing/2014/main" id="{CEFC7A12-0FA9-1C4D-8BAE-8D0A1E0DF519}"/>
              </a:ext>
            </a:extLst>
          </p:cNvPr>
          <p:cNvSpPr txBox="1"/>
          <p:nvPr/>
        </p:nvSpPr>
        <p:spPr>
          <a:xfrm>
            <a:off x="4212460" y="2855272"/>
            <a:ext cx="1757703" cy="3785652"/>
          </a:xfrm>
          <a:prstGeom prst="rect">
            <a:avLst/>
          </a:prstGeom>
          <a:noFill/>
        </p:spPr>
        <p:txBody>
          <a:bodyPr wrap="square" rtlCol="0">
            <a:spAutoFit/>
          </a:bodyPr>
          <a:lstStyle/>
          <a:p>
            <a:r>
              <a:rPr lang="en-US" sz="1600" dirty="0">
                <a:solidFill>
                  <a:srgbClr val="104055"/>
                </a:solidFill>
                <a:latin typeface="Barlow" pitchFamily="2" charset="77"/>
              </a:rPr>
              <a:t>An aging strategy is important, not only to identify different pillars and programs involved, but also to identify the interactions between them.</a:t>
            </a:r>
            <a:br>
              <a:rPr lang="en-US" sz="1600" dirty="0">
                <a:solidFill>
                  <a:srgbClr val="104055"/>
                </a:solidFill>
                <a:latin typeface="Barlow" pitchFamily="2" charset="77"/>
              </a:rPr>
            </a:br>
            <a:r>
              <a:rPr lang="en-US" sz="1600" dirty="0">
                <a:solidFill>
                  <a:srgbClr val="104055"/>
                </a:solidFill>
                <a:latin typeface="Barlow" pitchFamily="2" charset="77"/>
              </a:rPr>
              <a:t>It is better visualized as a system, rather than a static structure</a:t>
            </a:r>
            <a:endParaRPr lang="es-AR" sz="1600" dirty="0">
              <a:solidFill>
                <a:srgbClr val="104055"/>
              </a:solidFill>
              <a:latin typeface="Barlow" pitchFamily="2" charset="77"/>
            </a:endParaRPr>
          </a:p>
          <a:p>
            <a:endParaRPr lang="es-AR" sz="1600" dirty="0">
              <a:solidFill>
                <a:srgbClr val="104055"/>
              </a:solidFill>
              <a:latin typeface="Barlow" pitchFamily="2" charset="77"/>
            </a:endParaRPr>
          </a:p>
        </p:txBody>
      </p:sp>
      <p:sp>
        <p:nvSpPr>
          <p:cNvPr id="17" name="CuadroTexto 16">
            <a:extLst>
              <a:ext uri="{FF2B5EF4-FFF2-40B4-BE49-F238E27FC236}">
                <a16:creationId xmlns:a16="http://schemas.microsoft.com/office/drawing/2014/main" id="{26284B55-62C2-164B-B27F-3FB3A36FB617}"/>
              </a:ext>
            </a:extLst>
          </p:cNvPr>
          <p:cNvSpPr txBox="1"/>
          <p:nvPr/>
        </p:nvSpPr>
        <p:spPr>
          <a:xfrm>
            <a:off x="6196605" y="2855272"/>
            <a:ext cx="1845725" cy="4031873"/>
          </a:xfrm>
          <a:prstGeom prst="rect">
            <a:avLst/>
          </a:prstGeom>
          <a:noFill/>
        </p:spPr>
        <p:txBody>
          <a:bodyPr wrap="square" rtlCol="0">
            <a:spAutoFit/>
          </a:bodyPr>
          <a:lstStyle/>
          <a:p>
            <a:r>
              <a:rPr lang="en-US" sz="1600" dirty="0">
                <a:solidFill>
                  <a:srgbClr val="104055"/>
                </a:solidFill>
                <a:latin typeface="Barlow" pitchFamily="2" charset="77"/>
              </a:rPr>
              <a:t>Pension reform is better understood as part of a comprehensive set of actions to prepare for an aging society, rather than in silo, and even worse, as mainly (or solely) driven by the costs of aging and their fiscal implications;</a:t>
            </a:r>
          </a:p>
          <a:p>
            <a:endParaRPr lang="en-US" sz="1600" dirty="0">
              <a:solidFill>
                <a:srgbClr val="104055"/>
              </a:solidFill>
              <a:latin typeface="Barlow" pitchFamily="2" charset="77"/>
            </a:endParaRPr>
          </a:p>
          <a:p>
            <a:endParaRPr lang="es-AR" sz="1600" dirty="0">
              <a:solidFill>
                <a:srgbClr val="104055"/>
              </a:solidFill>
              <a:latin typeface="Barlow" pitchFamily="2" charset="77"/>
            </a:endParaRPr>
          </a:p>
        </p:txBody>
      </p:sp>
      <p:sp>
        <p:nvSpPr>
          <p:cNvPr id="18" name="CuadroTexto 17">
            <a:extLst>
              <a:ext uri="{FF2B5EF4-FFF2-40B4-BE49-F238E27FC236}">
                <a16:creationId xmlns:a16="http://schemas.microsoft.com/office/drawing/2014/main" id="{C1C1B734-43B5-FD49-9EAF-E0C63AF9F035}"/>
              </a:ext>
            </a:extLst>
          </p:cNvPr>
          <p:cNvSpPr txBox="1"/>
          <p:nvPr/>
        </p:nvSpPr>
        <p:spPr>
          <a:xfrm>
            <a:off x="8166161" y="2855272"/>
            <a:ext cx="1895610" cy="3785652"/>
          </a:xfrm>
          <a:prstGeom prst="rect">
            <a:avLst/>
          </a:prstGeom>
          <a:noFill/>
        </p:spPr>
        <p:txBody>
          <a:bodyPr wrap="square" rtlCol="0">
            <a:spAutoFit/>
          </a:bodyPr>
          <a:lstStyle/>
          <a:p>
            <a:r>
              <a:rPr lang="en-US" sz="1600" dirty="0">
                <a:solidFill>
                  <a:srgbClr val="104055"/>
                </a:solidFill>
                <a:latin typeface="Barlow" pitchFamily="2" charset="77"/>
              </a:rPr>
              <a:t>Shifting the narrative will probably not produce automatic adherence to the government’s agenda but is more likely to gain a more extended acceptance than the mainly driven by fiscal considerations.</a:t>
            </a:r>
          </a:p>
          <a:p>
            <a:endParaRPr lang="en-US" sz="1600" dirty="0">
              <a:solidFill>
                <a:srgbClr val="104055"/>
              </a:solidFill>
              <a:latin typeface="Barlow" pitchFamily="2" charset="77"/>
            </a:endParaRPr>
          </a:p>
          <a:p>
            <a:endParaRPr lang="es-AR" sz="1600" dirty="0">
              <a:solidFill>
                <a:srgbClr val="104055"/>
              </a:solidFill>
              <a:latin typeface="Barlow" pitchFamily="2" charset="77"/>
            </a:endParaRPr>
          </a:p>
        </p:txBody>
      </p:sp>
      <p:sp>
        <p:nvSpPr>
          <p:cNvPr id="19" name="CuadroTexto 18">
            <a:extLst>
              <a:ext uri="{FF2B5EF4-FFF2-40B4-BE49-F238E27FC236}">
                <a16:creationId xmlns:a16="http://schemas.microsoft.com/office/drawing/2014/main" id="{75587AB9-981E-6248-AE6B-50B48644D54F}"/>
              </a:ext>
            </a:extLst>
          </p:cNvPr>
          <p:cNvSpPr txBox="1"/>
          <p:nvPr/>
        </p:nvSpPr>
        <p:spPr>
          <a:xfrm>
            <a:off x="10265328" y="2855272"/>
            <a:ext cx="1829753" cy="2800767"/>
          </a:xfrm>
          <a:prstGeom prst="rect">
            <a:avLst/>
          </a:prstGeom>
          <a:noFill/>
        </p:spPr>
        <p:txBody>
          <a:bodyPr wrap="square" rtlCol="0">
            <a:spAutoFit/>
          </a:bodyPr>
          <a:lstStyle/>
          <a:p>
            <a:r>
              <a:rPr lang="en-US" sz="1600" dirty="0">
                <a:solidFill>
                  <a:srgbClr val="104055"/>
                </a:solidFill>
                <a:latin typeface="Barlow" pitchFamily="2" charset="77"/>
              </a:rPr>
              <a:t>Widening the support to the aging agenda is critical to change behavioral response, which today is the main barrier for pension reforms worldwide</a:t>
            </a:r>
          </a:p>
          <a:p>
            <a:endParaRPr lang="es-AR" sz="1600" dirty="0">
              <a:solidFill>
                <a:srgbClr val="104055"/>
              </a:solidFill>
              <a:latin typeface="Barlow" pitchFamily="2" charset="77"/>
            </a:endParaRPr>
          </a:p>
        </p:txBody>
      </p:sp>
      <p:pic>
        <p:nvPicPr>
          <p:cNvPr id="48" name="Gráfico 47" descr="Badge Tick1 con relleno sólido">
            <a:extLst>
              <a:ext uri="{FF2B5EF4-FFF2-40B4-BE49-F238E27FC236}">
                <a16:creationId xmlns:a16="http://schemas.microsoft.com/office/drawing/2014/main" id="{DE05E5CF-A922-7E45-B664-462D71D967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316" y="1810589"/>
            <a:ext cx="838193" cy="838193"/>
          </a:xfrm>
          <a:prstGeom prst="rect">
            <a:avLst/>
          </a:prstGeom>
        </p:spPr>
      </p:pic>
      <p:pic>
        <p:nvPicPr>
          <p:cNvPr id="49" name="Gráfico 48" descr="Badge Tick1 con relleno sólido">
            <a:extLst>
              <a:ext uri="{FF2B5EF4-FFF2-40B4-BE49-F238E27FC236}">
                <a16:creationId xmlns:a16="http://schemas.microsoft.com/office/drawing/2014/main" id="{FA603010-94DE-4B46-AE65-70AB97EFDA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4411" y="1810589"/>
            <a:ext cx="838193" cy="838193"/>
          </a:xfrm>
          <a:prstGeom prst="rect">
            <a:avLst/>
          </a:prstGeom>
        </p:spPr>
      </p:pic>
      <p:pic>
        <p:nvPicPr>
          <p:cNvPr id="50" name="Gráfico 49" descr="Badge Tick1 con relleno sólido">
            <a:extLst>
              <a:ext uri="{FF2B5EF4-FFF2-40B4-BE49-F238E27FC236}">
                <a16:creationId xmlns:a16="http://schemas.microsoft.com/office/drawing/2014/main" id="{F3F78D52-5BDB-7D43-AB01-AAACF1C00B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58254" y="1810589"/>
            <a:ext cx="838193" cy="838193"/>
          </a:xfrm>
          <a:prstGeom prst="rect">
            <a:avLst/>
          </a:prstGeom>
        </p:spPr>
      </p:pic>
      <p:pic>
        <p:nvPicPr>
          <p:cNvPr id="51" name="Gráfico 50" descr="Badge Tick1 con relleno sólido">
            <a:extLst>
              <a:ext uri="{FF2B5EF4-FFF2-40B4-BE49-F238E27FC236}">
                <a16:creationId xmlns:a16="http://schemas.microsoft.com/office/drawing/2014/main" id="{EB2FF95E-2B7A-FA4D-8A16-0887FCDFD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6080" y="1810589"/>
            <a:ext cx="838193" cy="838193"/>
          </a:xfrm>
          <a:prstGeom prst="rect">
            <a:avLst/>
          </a:prstGeom>
        </p:spPr>
      </p:pic>
      <p:pic>
        <p:nvPicPr>
          <p:cNvPr id="52" name="Gráfico 51" descr="Badge Tick1 con relleno sólido">
            <a:extLst>
              <a:ext uri="{FF2B5EF4-FFF2-40B4-BE49-F238E27FC236}">
                <a16:creationId xmlns:a16="http://schemas.microsoft.com/office/drawing/2014/main" id="{B0416EB9-666E-D947-98EB-5EBC7BE68E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4637" y="1810589"/>
            <a:ext cx="838193" cy="838193"/>
          </a:xfrm>
          <a:prstGeom prst="rect">
            <a:avLst/>
          </a:prstGeom>
        </p:spPr>
      </p:pic>
      <p:pic>
        <p:nvPicPr>
          <p:cNvPr id="53" name="Gráfico 52" descr="Badge Tick1 con relleno sólido">
            <a:extLst>
              <a:ext uri="{FF2B5EF4-FFF2-40B4-BE49-F238E27FC236}">
                <a16:creationId xmlns:a16="http://schemas.microsoft.com/office/drawing/2014/main" id="{DBAC7500-40E0-6845-ACDD-8757AFEBA9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95228" y="1810589"/>
            <a:ext cx="838193" cy="838193"/>
          </a:xfrm>
          <a:prstGeom prst="rect">
            <a:avLst/>
          </a:prstGeom>
        </p:spPr>
      </p:pic>
    </p:spTree>
    <p:extLst>
      <p:ext uri="{BB962C8B-B14F-4D97-AF65-F5344CB8AC3E}">
        <p14:creationId xmlns:p14="http://schemas.microsoft.com/office/powerpoint/2010/main" val="306612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2E4C0A49-7587-C7F3-3D10-77E815A296A2}"/>
              </a:ext>
            </a:extLst>
          </p:cNvPr>
          <p:cNvSpPr txBox="1">
            <a:spLocks/>
          </p:cNvSpPr>
          <p:nvPr/>
        </p:nvSpPr>
        <p:spPr>
          <a:xfrm>
            <a:off x="4419599" y="1704974"/>
            <a:ext cx="7340600" cy="389101"/>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a:lstStyle>
          <a:p>
            <a:pPr algn="ctr">
              <a:lnSpc>
                <a:spcPct val="90000"/>
              </a:lnSpc>
            </a:pPr>
            <a:r>
              <a:rPr lang="en-US" sz="2000" b="1" dirty="0">
                <a:latin typeface="+mj-lt"/>
              </a:rPr>
              <a:t>Aging across the world, by income</a:t>
            </a:r>
          </a:p>
        </p:txBody>
      </p:sp>
      <p:graphicFrame>
        <p:nvGraphicFramePr>
          <p:cNvPr id="4" name="Chart 3">
            <a:extLst>
              <a:ext uri="{FF2B5EF4-FFF2-40B4-BE49-F238E27FC236}">
                <a16:creationId xmlns:a16="http://schemas.microsoft.com/office/drawing/2014/main" id="{D88EC405-17EE-29E6-57A2-62E35AF2F126}"/>
              </a:ext>
            </a:extLst>
          </p:cNvPr>
          <p:cNvGraphicFramePr>
            <a:graphicFrameLocks/>
          </p:cNvGraphicFramePr>
          <p:nvPr/>
        </p:nvGraphicFramePr>
        <p:xfrm>
          <a:off x="4289612" y="2056688"/>
          <a:ext cx="7340600" cy="430341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39FCD89-CB36-2253-B2B3-60387DC20F67}"/>
              </a:ext>
            </a:extLst>
          </p:cNvPr>
          <p:cNvSpPr>
            <a:spLocks noGrp="1"/>
          </p:cNvSpPr>
          <p:nvPr>
            <p:ph type="title"/>
          </p:nvPr>
        </p:nvSpPr>
        <p:spPr/>
        <p:txBody>
          <a:bodyPr/>
          <a:lstStyle/>
          <a:p>
            <a:r>
              <a:rPr lang="en-US" dirty="0">
                <a:solidFill>
                  <a:schemeClr val="accent2"/>
                </a:solidFill>
                <a:latin typeface="Arial Black" panose="020B0A04020102020204" pitchFamily="34" charset="0"/>
              </a:rPr>
              <a:t>Aging present and future, by income level</a:t>
            </a:r>
          </a:p>
        </p:txBody>
      </p:sp>
      <p:sp>
        <p:nvSpPr>
          <p:cNvPr id="3" name="Slide Number Placeholder 2">
            <a:extLst>
              <a:ext uri="{FF2B5EF4-FFF2-40B4-BE49-F238E27FC236}">
                <a16:creationId xmlns:a16="http://schemas.microsoft.com/office/drawing/2014/main" id="{69E5623A-0B16-B344-D1DC-26C779ECADB9}"/>
              </a:ext>
            </a:extLst>
          </p:cNvPr>
          <p:cNvSpPr>
            <a:spLocks noGrp="1"/>
          </p:cNvSpPr>
          <p:nvPr>
            <p:ph type="sldNum" sz="quarter" idx="11"/>
          </p:nvPr>
        </p:nvSpPr>
        <p:spPr/>
        <p:txBody>
          <a:bodyPr/>
          <a:lstStyle/>
          <a:p>
            <a:pPr>
              <a:defRPr/>
            </a:pPr>
            <a:fld id="{EF62D93A-3BA0-8848-BFA3-D7046C1B555D}" type="slidenum">
              <a:rPr lang="en-US" smtClean="0"/>
              <a:pPr>
                <a:defRPr/>
              </a:pPr>
              <a:t>3</a:t>
            </a:fld>
            <a:endParaRPr lang="en-US"/>
          </a:p>
        </p:txBody>
      </p:sp>
      <p:sp>
        <p:nvSpPr>
          <p:cNvPr id="13" name="TextBox 12">
            <a:extLst>
              <a:ext uri="{FF2B5EF4-FFF2-40B4-BE49-F238E27FC236}">
                <a16:creationId xmlns:a16="http://schemas.microsoft.com/office/drawing/2014/main" id="{8ED72E77-CAA6-D8F0-6AF6-D8D1A177CC7F}"/>
              </a:ext>
            </a:extLst>
          </p:cNvPr>
          <p:cNvSpPr txBox="1"/>
          <p:nvPr/>
        </p:nvSpPr>
        <p:spPr>
          <a:xfrm>
            <a:off x="6657975" y="2264808"/>
            <a:ext cx="4828566" cy="276999"/>
          </a:xfrm>
          <a:prstGeom prst="rect">
            <a:avLst/>
          </a:prstGeom>
          <a:noFill/>
        </p:spPr>
        <p:txBody>
          <a:bodyPr wrap="none" rtlCol="0">
            <a:spAutoFit/>
          </a:bodyPr>
          <a:lstStyle/>
          <a:p>
            <a:r>
              <a:rPr lang="en-US" sz="1200" dirty="0">
                <a:latin typeface="Tenorite" panose="00000500000000000000" pitchFamily="2" charset="0"/>
              </a:rPr>
              <a:t>Bubble size = increase in population aged 65+ (thousands), 2020-50</a:t>
            </a:r>
          </a:p>
        </p:txBody>
      </p:sp>
      <p:sp>
        <p:nvSpPr>
          <p:cNvPr id="14" name="Content Placeholder 3">
            <a:extLst>
              <a:ext uri="{FF2B5EF4-FFF2-40B4-BE49-F238E27FC236}">
                <a16:creationId xmlns:a16="http://schemas.microsoft.com/office/drawing/2014/main" id="{4FC71455-5E15-8452-16CA-3F54A021BA46}"/>
              </a:ext>
            </a:extLst>
          </p:cNvPr>
          <p:cNvSpPr txBox="1">
            <a:spLocks/>
          </p:cNvSpPr>
          <p:nvPr/>
        </p:nvSpPr>
        <p:spPr>
          <a:xfrm>
            <a:off x="431801" y="1988499"/>
            <a:ext cx="3397250" cy="444023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a:lstStyle>
          <a:p>
            <a:pPr marL="457200" indent="-457200">
              <a:lnSpc>
                <a:spcPct val="90000"/>
              </a:lnSpc>
              <a:buFont typeface="Wingdings" panose="05000000000000000000" pitchFamily="2" charset="2"/>
              <a:buChar char="§"/>
            </a:pPr>
            <a:r>
              <a:rPr lang="en-US" sz="2000" dirty="0">
                <a:solidFill>
                  <a:schemeClr val="tx1"/>
                </a:solidFill>
                <a:latin typeface="+mj-lt"/>
              </a:rPr>
              <a:t>Between 2022 and 2050, the 65 and over population in </a:t>
            </a:r>
            <a:r>
              <a:rPr lang="en-US" sz="2000" b="1" dirty="0">
                <a:solidFill>
                  <a:schemeClr val="tx1"/>
                </a:solidFill>
                <a:latin typeface="+mj-lt"/>
              </a:rPr>
              <a:t>low- and middle-income countries (LMICs)</a:t>
            </a:r>
            <a:r>
              <a:rPr lang="en-US" sz="2000" dirty="0">
                <a:solidFill>
                  <a:schemeClr val="tx1"/>
                </a:solidFill>
                <a:latin typeface="+mj-lt"/>
              </a:rPr>
              <a:t> will grow over 2.5 times faster than in high-income countries.</a:t>
            </a:r>
          </a:p>
          <a:p>
            <a:pPr marL="457200" indent="-457200">
              <a:lnSpc>
                <a:spcPct val="90000"/>
              </a:lnSpc>
              <a:buFont typeface="Wingdings" panose="05000000000000000000" pitchFamily="2" charset="2"/>
              <a:buChar char="§"/>
            </a:pPr>
            <a:endParaRPr lang="en-US" sz="2000" dirty="0">
              <a:solidFill>
                <a:schemeClr val="tx1"/>
              </a:solidFill>
              <a:latin typeface="+mj-lt"/>
            </a:endParaRPr>
          </a:p>
          <a:p>
            <a:pPr marL="457200" indent="-457200">
              <a:lnSpc>
                <a:spcPct val="90000"/>
              </a:lnSpc>
              <a:buFont typeface="Wingdings" panose="05000000000000000000" pitchFamily="2" charset="2"/>
              <a:buChar char="§"/>
            </a:pPr>
            <a:r>
              <a:rPr lang="en-US" sz="2000" dirty="0">
                <a:solidFill>
                  <a:schemeClr val="tx1"/>
                </a:solidFill>
                <a:latin typeface="+mj-lt"/>
              </a:rPr>
              <a:t>By 2050, 77% of people aged 65 and over will live in </a:t>
            </a:r>
            <a:r>
              <a:rPr lang="en-US" sz="2000" b="1" dirty="0">
                <a:solidFill>
                  <a:schemeClr val="tx1"/>
                </a:solidFill>
                <a:latin typeface="+mj-lt"/>
              </a:rPr>
              <a:t>LMICs</a:t>
            </a:r>
            <a:r>
              <a:rPr lang="en-US" sz="2000" dirty="0">
                <a:solidFill>
                  <a:schemeClr val="tx1"/>
                </a:solidFill>
                <a:latin typeface="+mj-lt"/>
              </a:rPr>
              <a:t>.</a:t>
            </a:r>
          </a:p>
          <a:p>
            <a:pPr marL="457200" indent="-457200">
              <a:lnSpc>
                <a:spcPct val="90000"/>
              </a:lnSpc>
              <a:buFont typeface="Wingdings" panose="05000000000000000000" pitchFamily="2" charset="2"/>
              <a:buChar char="§"/>
            </a:pPr>
            <a:endParaRPr lang="en-US" sz="2000" dirty="0">
              <a:latin typeface="+mj-lt"/>
            </a:endParaRPr>
          </a:p>
        </p:txBody>
      </p:sp>
    </p:spTree>
    <p:extLst>
      <p:ext uri="{BB962C8B-B14F-4D97-AF65-F5344CB8AC3E}">
        <p14:creationId xmlns:p14="http://schemas.microsoft.com/office/powerpoint/2010/main" val="202705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CD89-CB36-2253-B2B3-60387DC20F67}"/>
              </a:ext>
            </a:extLst>
          </p:cNvPr>
          <p:cNvSpPr>
            <a:spLocks noGrp="1"/>
          </p:cNvSpPr>
          <p:nvPr>
            <p:ph type="title"/>
          </p:nvPr>
        </p:nvSpPr>
        <p:spPr/>
        <p:txBody>
          <a:bodyPr/>
          <a:lstStyle/>
          <a:p>
            <a:r>
              <a:rPr lang="en-US" dirty="0">
                <a:solidFill>
                  <a:schemeClr val="accent2"/>
                </a:solidFill>
                <a:latin typeface="Arial Black" panose="020B0A04020102020204" pitchFamily="34" charset="0"/>
              </a:rPr>
              <a:t>Aging present and future, by region</a:t>
            </a:r>
          </a:p>
        </p:txBody>
      </p:sp>
      <p:sp>
        <p:nvSpPr>
          <p:cNvPr id="3" name="Slide Number Placeholder 2">
            <a:extLst>
              <a:ext uri="{FF2B5EF4-FFF2-40B4-BE49-F238E27FC236}">
                <a16:creationId xmlns:a16="http://schemas.microsoft.com/office/drawing/2014/main" id="{69E5623A-0B16-B344-D1DC-26C779ECADB9}"/>
              </a:ext>
            </a:extLst>
          </p:cNvPr>
          <p:cNvSpPr>
            <a:spLocks noGrp="1"/>
          </p:cNvSpPr>
          <p:nvPr>
            <p:ph type="sldNum" sz="quarter" idx="11"/>
          </p:nvPr>
        </p:nvSpPr>
        <p:spPr/>
        <p:txBody>
          <a:bodyPr/>
          <a:lstStyle/>
          <a:p>
            <a:pPr>
              <a:defRPr/>
            </a:pPr>
            <a:fld id="{EF62D93A-3BA0-8848-BFA3-D7046C1B555D}" type="slidenum">
              <a:rPr lang="en-US" smtClean="0"/>
              <a:pPr>
                <a:defRPr/>
              </a:pPr>
              <a:t>4</a:t>
            </a:fld>
            <a:endParaRPr lang="en-US"/>
          </a:p>
        </p:txBody>
      </p:sp>
      <p:sp>
        <p:nvSpPr>
          <p:cNvPr id="5" name="Content Placeholder 3">
            <a:extLst>
              <a:ext uri="{FF2B5EF4-FFF2-40B4-BE49-F238E27FC236}">
                <a16:creationId xmlns:a16="http://schemas.microsoft.com/office/drawing/2014/main" id="{498C6203-0E94-6331-1DE4-99DF3D36967D}"/>
              </a:ext>
            </a:extLst>
          </p:cNvPr>
          <p:cNvSpPr txBox="1">
            <a:spLocks/>
          </p:cNvSpPr>
          <p:nvPr/>
        </p:nvSpPr>
        <p:spPr>
          <a:xfrm>
            <a:off x="431800" y="2094074"/>
            <a:ext cx="3273425" cy="3927313"/>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a:lstStyle>
          <a:p>
            <a:pPr marL="457200" indent="-457200">
              <a:lnSpc>
                <a:spcPct val="90000"/>
              </a:lnSpc>
              <a:buFont typeface="Wingdings" panose="05000000000000000000" pitchFamily="2" charset="2"/>
              <a:buChar char="§"/>
            </a:pPr>
            <a:r>
              <a:rPr lang="en-US" sz="2000" b="1" dirty="0">
                <a:solidFill>
                  <a:schemeClr val="accent2">
                    <a:lumMod val="75000"/>
                  </a:schemeClr>
                </a:solidFill>
                <a:latin typeface="+mj-lt"/>
              </a:rPr>
              <a:t>MENA and Sub-Saharan African </a:t>
            </a:r>
            <a:r>
              <a:rPr lang="en-US" sz="2000" dirty="0">
                <a:latin typeface="+mj-lt"/>
              </a:rPr>
              <a:t>countries will experience the fastest growth.</a:t>
            </a:r>
          </a:p>
          <a:p>
            <a:pPr marL="457200" indent="-457200">
              <a:lnSpc>
                <a:spcPct val="90000"/>
              </a:lnSpc>
              <a:buFont typeface="Wingdings" panose="05000000000000000000" pitchFamily="2" charset="2"/>
              <a:buChar char="§"/>
            </a:pPr>
            <a:endParaRPr lang="en-US" sz="2000" dirty="0">
              <a:latin typeface="+mj-lt"/>
            </a:endParaRPr>
          </a:p>
          <a:p>
            <a:pPr marL="457200" indent="-457200">
              <a:lnSpc>
                <a:spcPct val="90000"/>
              </a:lnSpc>
              <a:buFont typeface="Wingdings" panose="05000000000000000000" pitchFamily="2" charset="2"/>
              <a:buChar char="§"/>
            </a:pPr>
            <a:endParaRPr lang="en-US" sz="2000" dirty="0">
              <a:latin typeface="+mj-lt"/>
            </a:endParaRPr>
          </a:p>
          <a:p>
            <a:pPr marL="457200" indent="-457200">
              <a:lnSpc>
                <a:spcPct val="90000"/>
              </a:lnSpc>
              <a:buFont typeface="Wingdings" panose="05000000000000000000" pitchFamily="2" charset="2"/>
              <a:buChar char="§"/>
            </a:pPr>
            <a:r>
              <a:rPr lang="en-US" sz="2000" b="1" dirty="0">
                <a:solidFill>
                  <a:schemeClr val="accent3">
                    <a:lumMod val="75000"/>
                  </a:schemeClr>
                </a:solidFill>
                <a:latin typeface="+mj-lt"/>
              </a:rPr>
              <a:t>Asian countries (SA and EAP)</a:t>
            </a:r>
            <a:r>
              <a:rPr lang="en-US" sz="2000" dirty="0">
                <a:latin typeface="+mj-lt"/>
              </a:rPr>
              <a:t> will contribute to over 70% of the global increase of the older population.</a:t>
            </a:r>
          </a:p>
        </p:txBody>
      </p:sp>
      <p:graphicFrame>
        <p:nvGraphicFramePr>
          <p:cNvPr id="6" name="Chart 5">
            <a:extLst>
              <a:ext uri="{FF2B5EF4-FFF2-40B4-BE49-F238E27FC236}">
                <a16:creationId xmlns:a16="http://schemas.microsoft.com/office/drawing/2014/main" id="{46770C94-17BB-43B8-8DBF-87C30EA27891}"/>
              </a:ext>
            </a:extLst>
          </p:cNvPr>
          <p:cNvGraphicFramePr>
            <a:graphicFrameLocks/>
          </p:cNvGraphicFramePr>
          <p:nvPr/>
        </p:nvGraphicFramePr>
        <p:xfrm>
          <a:off x="4309413" y="2053278"/>
          <a:ext cx="7342632" cy="430682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0A4A5A1-7873-4284-AE50-1ABDE6CC1B60}"/>
              </a:ext>
            </a:extLst>
          </p:cNvPr>
          <p:cNvSpPr txBox="1"/>
          <p:nvPr/>
        </p:nvSpPr>
        <p:spPr>
          <a:xfrm>
            <a:off x="6739612" y="2234989"/>
            <a:ext cx="4828566" cy="276999"/>
          </a:xfrm>
          <a:prstGeom prst="rect">
            <a:avLst/>
          </a:prstGeom>
          <a:noFill/>
        </p:spPr>
        <p:txBody>
          <a:bodyPr wrap="none" rtlCol="0">
            <a:spAutoFit/>
          </a:bodyPr>
          <a:lstStyle/>
          <a:p>
            <a:r>
              <a:rPr lang="en-US" sz="1200" dirty="0">
                <a:latin typeface="Tenorite" panose="00000500000000000000" pitchFamily="2" charset="0"/>
              </a:rPr>
              <a:t>Bubble size = increase in population aged 65+ (thousands), 2020-50</a:t>
            </a:r>
          </a:p>
        </p:txBody>
      </p:sp>
      <p:sp>
        <p:nvSpPr>
          <p:cNvPr id="13" name="Content Placeholder 3">
            <a:extLst>
              <a:ext uri="{FF2B5EF4-FFF2-40B4-BE49-F238E27FC236}">
                <a16:creationId xmlns:a16="http://schemas.microsoft.com/office/drawing/2014/main" id="{C12CF5FF-63E3-A76A-18A2-51B382C10A06}"/>
              </a:ext>
            </a:extLst>
          </p:cNvPr>
          <p:cNvSpPr txBox="1">
            <a:spLocks/>
          </p:cNvSpPr>
          <p:nvPr/>
        </p:nvSpPr>
        <p:spPr>
          <a:xfrm>
            <a:off x="4419599" y="1704974"/>
            <a:ext cx="7340600" cy="389101"/>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a:lstStyle>
          <a:p>
            <a:pPr algn="ctr">
              <a:lnSpc>
                <a:spcPct val="90000"/>
              </a:lnSpc>
            </a:pPr>
            <a:r>
              <a:rPr lang="en-US" sz="2000" b="1" dirty="0">
                <a:latin typeface="+mj-lt"/>
              </a:rPr>
              <a:t>Aging across the world, by region</a:t>
            </a:r>
          </a:p>
        </p:txBody>
      </p:sp>
    </p:spTree>
    <p:extLst>
      <p:ext uri="{BB962C8B-B14F-4D97-AF65-F5344CB8AC3E}">
        <p14:creationId xmlns:p14="http://schemas.microsoft.com/office/powerpoint/2010/main" val="1231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Conector recto 80">
            <a:extLst>
              <a:ext uri="{FF2B5EF4-FFF2-40B4-BE49-F238E27FC236}">
                <a16:creationId xmlns:a16="http://schemas.microsoft.com/office/drawing/2014/main" id="{67BBA5F1-6352-2940-AF8D-8422AB4E3076}"/>
              </a:ext>
            </a:extLst>
          </p:cNvPr>
          <p:cNvCxnSpPr>
            <a:cxnSpLocks/>
          </p:cNvCxnSpPr>
          <p:nvPr/>
        </p:nvCxnSpPr>
        <p:spPr>
          <a:xfrm>
            <a:off x="2525256" y="2035167"/>
            <a:ext cx="0" cy="42558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a:extLst>
              <a:ext uri="{FF2B5EF4-FFF2-40B4-BE49-F238E27FC236}">
                <a16:creationId xmlns:a16="http://schemas.microsoft.com/office/drawing/2014/main" id="{FA2CDB93-2FEF-084C-9271-88DD7E77078E}"/>
              </a:ext>
            </a:extLst>
          </p:cNvPr>
          <p:cNvCxnSpPr>
            <a:cxnSpLocks/>
          </p:cNvCxnSpPr>
          <p:nvPr/>
        </p:nvCxnSpPr>
        <p:spPr>
          <a:xfrm>
            <a:off x="4878352" y="2035167"/>
            <a:ext cx="0" cy="42558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a:extLst>
              <a:ext uri="{FF2B5EF4-FFF2-40B4-BE49-F238E27FC236}">
                <a16:creationId xmlns:a16="http://schemas.microsoft.com/office/drawing/2014/main" id="{C94420D1-57D6-6744-BCF4-0A664A08C03B}"/>
              </a:ext>
            </a:extLst>
          </p:cNvPr>
          <p:cNvCxnSpPr>
            <a:cxnSpLocks/>
          </p:cNvCxnSpPr>
          <p:nvPr/>
        </p:nvCxnSpPr>
        <p:spPr>
          <a:xfrm>
            <a:off x="7231448" y="2035167"/>
            <a:ext cx="0" cy="42558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a:extLst>
              <a:ext uri="{FF2B5EF4-FFF2-40B4-BE49-F238E27FC236}">
                <a16:creationId xmlns:a16="http://schemas.microsoft.com/office/drawing/2014/main" id="{542E82E7-4209-1541-9A86-ECD4C56A8212}"/>
              </a:ext>
            </a:extLst>
          </p:cNvPr>
          <p:cNvCxnSpPr>
            <a:cxnSpLocks/>
          </p:cNvCxnSpPr>
          <p:nvPr/>
        </p:nvCxnSpPr>
        <p:spPr>
          <a:xfrm>
            <a:off x="9584544" y="2035167"/>
            <a:ext cx="0" cy="42558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Box 40">
            <a:extLst>
              <a:ext uri="{FF2B5EF4-FFF2-40B4-BE49-F238E27FC236}">
                <a16:creationId xmlns:a16="http://schemas.microsoft.com/office/drawing/2014/main" id="{CEF1D443-6265-B14F-A0D4-FBFF11062479}"/>
              </a:ext>
            </a:extLst>
          </p:cNvPr>
          <p:cNvSpPr txBox="1"/>
          <p:nvPr/>
        </p:nvSpPr>
        <p:spPr>
          <a:xfrm>
            <a:off x="525741" y="3409270"/>
            <a:ext cx="1738916" cy="1938992"/>
          </a:xfrm>
          <a:prstGeom prst="rect">
            <a:avLst/>
          </a:prstGeom>
          <a:noFill/>
        </p:spPr>
        <p:txBody>
          <a:bodyPr wrap="square">
            <a:spAutoFit/>
          </a:bodyPr>
          <a:lstStyle/>
          <a:p>
            <a:pPr rtl="0" fontAlgn="base"/>
            <a:r>
              <a:rPr lang="en-US" sz="1500" dirty="0">
                <a:solidFill>
                  <a:schemeClr val="tx1">
                    <a:lumMod val="50000"/>
                    <a:lumOff val="50000"/>
                  </a:schemeClr>
                </a:solidFill>
                <a:latin typeface="Barlow" pitchFamily="2" charset="77"/>
              </a:rPr>
              <a:t>The definition of “old age” is changing, as well as the potential of people to be productive and employable until an older age</a:t>
            </a:r>
            <a:endParaRPr lang="en-US" sz="1500" b="0" dirty="0">
              <a:solidFill>
                <a:schemeClr val="tx1">
                  <a:lumMod val="50000"/>
                  <a:lumOff val="50000"/>
                </a:schemeClr>
              </a:solidFill>
              <a:latin typeface="Barlow" pitchFamily="2" charset="77"/>
            </a:endParaRPr>
          </a:p>
        </p:txBody>
      </p:sp>
      <p:sp>
        <p:nvSpPr>
          <p:cNvPr id="55" name="TextBox 40">
            <a:extLst>
              <a:ext uri="{FF2B5EF4-FFF2-40B4-BE49-F238E27FC236}">
                <a16:creationId xmlns:a16="http://schemas.microsoft.com/office/drawing/2014/main" id="{B481BF2C-A3F2-8A42-8AA8-964EDFD11C94}"/>
              </a:ext>
            </a:extLst>
          </p:cNvPr>
          <p:cNvSpPr txBox="1"/>
          <p:nvPr/>
        </p:nvSpPr>
        <p:spPr>
          <a:xfrm>
            <a:off x="2785856" y="3409270"/>
            <a:ext cx="1895887" cy="3477875"/>
          </a:xfrm>
          <a:prstGeom prst="rect">
            <a:avLst/>
          </a:prstGeom>
          <a:noFill/>
        </p:spPr>
        <p:txBody>
          <a:bodyPr wrap="square">
            <a:spAutoFit/>
          </a:bodyPr>
          <a:lstStyle/>
          <a:p>
            <a:pPr>
              <a:spcAft>
                <a:spcPts val="1200"/>
              </a:spcAft>
              <a:buClr>
                <a:srgbClr val="C49756"/>
              </a:buClr>
            </a:pPr>
            <a:r>
              <a:rPr lang="en-US" sz="1500" dirty="0">
                <a:solidFill>
                  <a:schemeClr val="tx1">
                    <a:lumMod val="50000"/>
                    <a:lumOff val="50000"/>
                  </a:schemeClr>
                </a:solidFill>
                <a:latin typeface="Barlow" pitchFamily="2" charset="77"/>
              </a:rPr>
              <a:t>There is a potential human capital gain at ages which were treated as “old age” in the past: a large group of the population can continue generating wealth at ages in they were considered as “passive” in the past;</a:t>
            </a:r>
          </a:p>
          <a:p>
            <a:pPr rtl="0" fontAlgn="base"/>
            <a:endParaRPr lang="en-US" sz="1500" b="0" dirty="0">
              <a:solidFill>
                <a:schemeClr val="tx1">
                  <a:lumMod val="50000"/>
                  <a:lumOff val="50000"/>
                </a:schemeClr>
              </a:solidFill>
              <a:latin typeface="Barlow" pitchFamily="2" charset="77"/>
            </a:endParaRPr>
          </a:p>
          <a:p>
            <a:pPr rtl="0" fontAlgn="base"/>
            <a:endParaRPr lang="en-US" sz="1500" b="0" dirty="0">
              <a:solidFill>
                <a:schemeClr val="tx1">
                  <a:lumMod val="50000"/>
                  <a:lumOff val="50000"/>
                </a:schemeClr>
              </a:solidFill>
              <a:latin typeface="Barlow" pitchFamily="2" charset="77"/>
            </a:endParaRPr>
          </a:p>
        </p:txBody>
      </p:sp>
      <p:sp>
        <p:nvSpPr>
          <p:cNvPr id="56" name="TextBox 40">
            <a:extLst>
              <a:ext uri="{FF2B5EF4-FFF2-40B4-BE49-F238E27FC236}">
                <a16:creationId xmlns:a16="http://schemas.microsoft.com/office/drawing/2014/main" id="{159A65D7-54C1-664D-988B-A13C83D0AC25}"/>
              </a:ext>
            </a:extLst>
          </p:cNvPr>
          <p:cNvSpPr txBox="1"/>
          <p:nvPr/>
        </p:nvSpPr>
        <p:spPr>
          <a:xfrm>
            <a:off x="5171374" y="3409270"/>
            <a:ext cx="1877048" cy="2862322"/>
          </a:xfrm>
          <a:prstGeom prst="rect">
            <a:avLst/>
          </a:prstGeom>
          <a:noFill/>
        </p:spPr>
        <p:txBody>
          <a:bodyPr wrap="square">
            <a:spAutoFit/>
          </a:bodyPr>
          <a:lstStyle/>
          <a:p>
            <a:pPr rtl="0" fontAlgn="base"/>
            <a:r>
              <a:rPr lang="en-US" sz="1500" dirty="0">
                <a:solidFill>
                  <a:schemeClr val="tx1">
                    <a:lumMod val="50000"/>
                    <a:lumOff val="50000"/>
                  </a:schemeClr>
                </a:solidFill>
                <a:latin typeface="Barlow" pitchFamily="2" charset="77"/>
              </a:rPr>
              <a:t>Multiple programs on education, skills and employment do not focus on the needs of older population.  Skills development, access to technology need a stronger focus on older people</a:t>
            </a:r>
            <a:endParaRPr lang="en-US" sz="1500" b="0" dirty="0">
              <a:solidFill>
                <a:schemeClr val="tx1">
                  <a:lumMod val="50000"/>
                  <a:lumOff val="50000"/>
                </a:schemeClr>
              </a:solidFill>
              <a:latin typeface="Barlow" pitchFamily="2" charset="77"/>
            </a:endParaRPr>
          </a:p>
          <a:p>
            <a:pPr rtl="0" fontAlgn="base"/>
            <a:endParaRPr lang="en-US" sz="1500" b="0" dirty="0">
              <a:solidFill>
                <a:schemeClr val="tx1">
                  <a:lumMod val="50000"/>
                  <a:lumOff val="50000"/>
                </a:schemeClr>
              </a:solidFill>
              <a:latin typeface="Barlow" pitchFamily="2" charset="77"/>
            </a:endParaRPr>
          </a:p>
        </p:txBody>
      </p:sp>
      <p:sp>
        <p:nvSpPr>
          <p:cNvPr id="57" name="TextBox 40">
            <a:extLst>
              <a:ext uri="{FF2B5EF4-FFF2-40B4-BE49-F238E27FC236}">
                <a16:creationId xmlns:a16="http://schemas.microsoft.com/office/drawing/2014/main" id="{E3DC2D89-8EA4-AF48-B526-79A4F67BA2DA}"/>
              </a:ext>
            </a:extLst>
          </p:cNvPr>
          <p:cNvSpPr txBox="1"/>
          <p:nvPr/>
        </p:nvSpPr>
        <p:spPr>
          <a:xfrm>
            <a:off x="7541540" y="3409270"/>
            <a:ext cx="1889508" cy="2554545"/>
          </a:xfrm>
          <a:prstGeom prst="rect">
            <a:avLst/>
          </a:prstGeom>
          <a:noFill/>
        </p:spPr>
        <p:txBody>
          <a:bodyPr wrap="square">
            <a:spAutoFit/>
          </a:bodyPr>
          <a:lstStyle/>
          <a:p>
            <a:pPr>
              <a:spcAft>
                <a:spcPts val="1200"/>
              </a:spcAft>
              <a:buClr>
                <a:srgbClr val="C49756"/>
              </a:buClr>
            </a:pPr>
            <a:r>
              <a:rPr lang="en-US" sz="1500" dirty="0">
                <a:solidFill>
                  <a:schemeClr val="tx1">
                    <a:lumMod val="50000"/>
                    <a:lumOff val="50000"/>
                  </a:schemeClr>
                </a:solidFill>
                <a:latin typeface="Barlow" pitchFamily="2" charset="77"/>
              </a:rPr>
              <a:t>Financial inclusion and financial literacy programs can also ensure better understanding of the financial needs after retirement;</a:t>
            </a:r>
          </a:p>
          <a:p>
            <a:pPr rtl="0" fontAlgn="base"/>
            <a:endParaRPr lang="en-US" sz="1500" b="0" dirty="0">
              <a:solidFill>
                <a:schemeClr val="tx1">
                  <a:lumMod val="50000"/>
                  <a:lumOff val="50000"/>
                </a:schemeClr>
              </a:solidFill>
              <a:latin typeface="Barlow" pitchFamily="2" charset="77"/>
            </a:endParaRPr>
          </a:p>
          <a:p>
            <a:pPr rtl="0" fontAlgn="base"/>
            <a:endParaRPr lang="en-US" sz="1500" b="0" dirty="0">
              <a:solidFill>
                <a:schemeClr val="tx1">
                  <a:lumMod val="50000"/>
                  <a:lumOff val="50000"/>
                </a:schemeClr>
              </a:solidFill>
              <a:latin typeface="Barlow" pitchFamily="2" charset="77"/>
            </a:endParaRPr>
          </a:p>
        </p:txBody>
      </p:sp>
      <p:sp>
        <p:nvSpPr>
          <p:cNvPr id="58" name="TextBox 40">
            <a:extLst>
              <a:ext uri="{FF2B5EF4-FFF2-40B4-BE49-F238E27FC236}">
                <a16:creationId xmlns:a16="http://schemas.microsoft.com/office/drawing/2014/main" id="{ED67734D-E3AB-7146-9813-195DC32814D5}"/>
              </a:ext>
            </a:extLst>
          </p:cNvPr>
          <p:cNvSpPr txBox="1"/>
          <p:nvPr/>
        </p:nvSpPr>
        <p:spPr>
          <a:xfrm>
            <a:off x="9940476" y="3409270"/>
            <a:ext cx="1776446" cy="2785378"/>
          </a:xfrm>
          <a:prstGeom prst="rect">
            <a:avLst/>
          </a:prstGeom>
          <a:noFill/>
        </p:spPr>
        <p:txBody>
          <a:bodyPr wrap="square">
            <a:spAutoFit/>
          </a:bodyPr>
          <a:lstStyle/>
          <a:p>
            <a:pPr>
              <a:spcAft>
                <a:spcPts val="1200"/>
              </a:spcAft>
              <a:buClr>
                <a:srgbClr val="C49756"/>
              </a:buClr>
            </a:pPr>
            <a:r>
              <a:rPr lang="en-US" sz="1500" dirty="0">
                <a:solidFill>
                  <a:schemeClr val="tx1">
                    <a:lumMod val="50000"/>
                    <a:lumOff val="50000"/>
                  </a:schemeClr>
                </a:solidFill>
                <a:latin typeface="Barlow" pitchFamily="2" charset="77"/>
              </a:rPr>
              <a:t>Long term care models need to find a new paradigm, in a society with higher labor force participation (in particular, of women)</a:t>
            </a:r>
          </a:p>
          <a:p>
            <a:pPr rtl="0" fontAlgn="base"/>
            <a:endParaRPr lang="en-US" sz="1500" b="0" dirty="0">
              <a:solidFill>
                <a:schemeClr val="tx1">
                  <a:lumMod val="50000"/>
                  <a:lumOff val="50000"/>
                </a:schemeClr>
              </a:solidFill>
              <a:latin typeface="Barlow" pitchFamily="2" charset="77"/>
            </a:endParaRPr>
          </a:p>
          <a:p>
            <a:pPr rtl="0" fontAlgn="base"/>
            <a:endParaRPr lang="en-US" sz="1500" b="0" dirty="0">
              <a:solidFill>
                <a:schemeClr val="tx1">
                  <a:lumMod val="50000"/>
                  <a:lumOff val="50000"/>
                </a:schemeClr>
              </a:solidFill>
              <a:latin typeface="Barlow" pitchFamily="2" charset="77"/>
            </a:endParaRPr>
          </a:p>
        </p:txBody>
      </p:sp>
      <p:sp>
        <p:nvSpPr>
          <p:cNvPr id="60" name="Elipse 59">
            <a:extLst>
              <a:ext uri="{FF2B5EF4-FFF2-40B4-BE49-F238E27FC236}">
                <a16:creationId xmlns:a16="http://schemas.microsoft.com/office/drawing/2014/main" id="{6D928E3E-2F0C-9E48-96D2-4D179DCF75E9}"/>
              </a:ext>
            </a:extLst>
          </p:cNvPr>
          <p:cNvSpPr/>
          <p:nvPr/>
        </p:nvSpPr>
        <p:spPr>
          <a:xfrm>
            <a:off x="632550" y="1872023"/>
            <a:ext cx="1432316" cy="1432316"/>
          </a:xfrm>
          <a:prstGeom prst="ellipse">
            <a:avLst/>
          </a:prstGeom>
          <a:noFill/>
          <a:ln w="38100">
            <a:gradFill>
              <a:gsLst>
                <a:gs pos="34000">
                  <a:srgbClr val="00B39B"/>
                </a:gs>
                <a:gs pos="98000">
                  <a:srgbClr val="00E39B"/>
                </a:gs>
              </a:gsLst>
              <a:lin ang="9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61" name="Elipse 60">
            <a:extLst>
              <a:ext uri="{FF2B5EF4-FFF2-40B4-BE49-F238E27FC236}">
                <a16:creationId xmlns:a16="http://schemas.microsoft.com/office/drawing/2014/main" id="{4F454D32-7684-C142-BE40-8410F8B3A627}"/>
              </a:ext>
            </a:extLst>
          </p:cNvPr>
          <p:cNvSpPr/>
          <p:nvPr/>
        </p:nvSpPr>
        <p:spPr>
          <a:xfrm>
            <a:off x="2985646" y="1872023"/>
            <a:ext cx="1432316" cy="1432316"/>
          </a:xfrm>
          <a:prstGeom prst="ellipse">
            <a:avLst/>
          </a:prstGeom>
          <a:noFill/>
          <a:ln w="38100">
            <a:gradFill>
              <a:gsLst>
                <a:gs pos="34000">
                  <a:srgbClr val="00B39B"/>
                </a:gs>
                <a:gs pos="98000">
                  <a:srgbClr val="00E39B"/>
                </a:gs>
              </a:gsLst>
              <a:lin ang="9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62" name="Elipse 61">
            <a:extLst>
              <a:ext uri="{FF2B5EF4-FFF2-40B4-BE49-F238E27FC236}">
                <a16:creationId xmlns:a16="http://schemas.microsoft.com/office/drawing/2014/main" id="{39161C84-B218-C247-B3CF-79A907DA2637}"/>
              </a:ext>
            </a:extLst>
          </p:cNvPr>
          <p:cNvSpPr/>
          <p:nvPr/>
        </p:nvSpPr>
        <p:spPr>
          <a:xfrm>
            <a:off x="5338742" y="1872023"/>
            <a:ext cx="1432316" cy="1432316"/>
          </a:xfrm>
          <a:prstGeom prst="ellipse">
            <a:avLst/>
          </a:prstGeom>
          <a:noFill/>
          <a:ln w="38100">
            <a:gradFill>
              <a:gsLst>
                <a:gs pos="34000">
                  <a:srgbClr val="00B39B"/>
                </a:gs>
                <a:gs pos="98000">
                  <a:srgbClr val="00E39B"/>
                </a:gs>
              </a:gsLst>
              <a:lin ang="9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63" name="Elipse 62">
            <a:extLst>
              <a:ext uri="{FF2B5EF4-FFF2-40B4-BE49-F238E27FC236}">
                <a16:creationId xmlns:a16="http://schemas.microsoft.com/office/drawing/2014/main" id="{46C53738-0930-B648-889D-07CEF2C3AB77}"/>
              </a:ext>
            </a:extLst>
          </p:cNvPr>
          <p:cNvSpPr/>
          <p:nvPr/>
        </p:nvSpPr>
        <p:spPr>
          <a:xfrm>
            <a:off x="7691838" y="1872023"/>
            <a:ext cx="1432316" cy="1432316"/>
          </a:xfrm>
          <a:prstGeom prst="ellipse">
            <a:avLst/>
          </a:prstGeom>
          <a:noFill/>
          <a:ln w="38100">
            <a:gradFill>
              <a:gsLst>
                <a:gs pos="34000">
                  <a:srgbClr val="00B39B"/>
                </a:gs>
                <a:gs pos="98000">
                  <a:srgbClr val="00E39B"/>
                </a:gs>
              </a:gsLst>
              <a:lin ang="9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64" name="Elipse 63">
            <a:extLst>
              <a:ext uri="{FF2B5EF4-FFF2-40B4-BE49-F238E27FC236}">
                <a16:creationId xmlns:a16="http://schemas.microsoft.com/office/drawing/2014/main" id="{F3D7AFF9-CE86-7245-B26D-4E8394662EDF}"/>
              </a:ext>
            </a:extLst>
          </p:cNvPr>
          <p:cNvSpPr/>
          <p:nvPr/>
        </p:nvSpPr>
        <p:spPr>
          <a:xfrm>
            <a:off x="10044937" y="1872023"/>
            <a:ext cx="1432316" cy="1432316"/>
          </a:xfrm>
          <a:prstGeom prst="ellipse">
            <a:avLst/>
          </a:prstGeom>
          <a:noFill/>
          <a:ln w="38100">
            <a:gradFill>
              <a:gsLst>
                <a:gs pos="34000">
                  <a:srgbClr val="00B39B"/>
                </a:gs>
                <a:gs pos="98000">
                  <a:srgbClr val="00E39B"/>
                </a:gs>
              </a:gsLst>
              <a:lin ang="9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66" name="Rectángulo 65">
            <a:extLst>
              <a:ext uri="{FF2B5EF4-FFF2-40B4-BE49-F238E27FC236}">
                <a16:creationId xmlns:a16="http://schemas.microsoft.com/office/drawing/2014/main" id="{E78CDBF6-386E-8748-931E-C8E8ECD38FD6}"/>
              </a:ext>
            </a:extLst>
          </p:cNvPr>
          <p:cNvSpPr/>
          <p:nvPr/>
        </p:nvSpPr>
        <p:spPr>
          <a:xfrm>
            <a:off x="0" y="-22987"/>
            <a:ext cx="12192000" cy="1457680"/>
          </a:xfrm>
          <a:prstGeom prst="rect">
            <a:avLst/>
          </a:prstGeom>
          <a:solidFill>
            <a:schemeClr val="bg1"/>
          </a:solidFill>
          <a:ln>
            <a:noFill/>
          </a:ln>
          <a:effectLst>
            <a:outerShdw blurRad="283964" dist="88215" dir="5400000" algn="t" rotWithShape="0">
              <a:srgbClr val="00B39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0" name="Title 1">
            <a:extLst>
              <a:ext uri="{FF2B5EF4-FFF2-40B4-BE49-F238E27FC236}">
                <a16:creationId xmlns:a16="http://schemas.microsoft.com/office/drawing/2014/main" id="{767E0150-725E-D94E-AAAD-BA6429BE1A66}"/>
              </a:ext>
            </a:extLst>
          </p:cNvPr>
          <p:cNvSpPr txBox="1">
            <a:spLocks/>
          </p:cNvSpPr>
          <p:nvPr/>
        </p:nvSpPr>
        <p:spPr>
          <a:xfrm>
            <a:off x="685800" y="228600"/>
            <a:ext cx="9915578" cy="9235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dirty="0">
                <a:solidFill>
                  <a:schemeClr val="accent2"/>
                </a:solidFill>
                <a:latin typeface="Barlow" pitchFamily="2" charset="77"/>
                <a:ea typeface="+mn-ea"/>
                <a:cs typeface="+mn-cs"/>
                <a:sym typeface="Quattrocento Sans"/>
              </a:rPr>
              <a:t>Why do </a:t>
            </a:r>
            <a:r>
              <a:rPr lang="en-US" sz="3600" b="1" dirty="0">
                <a:solidFill>
                  <a:schemeClr val="accent2"/>
                </a:solidFill>
                <a:latin typeface="Barlow" pitchFamily="2" charset="77"/>
                <a:ea typeface="+mn-ea"/>
                <a:cs typeface="+mn-cs"/>
                <a:sym typeface="Quattrocento Sans"/>
              </a:rPr>
              <a:t>“young countries” </a:t>
            </a:r>
            <a:r>
              <a:rPr lang="en-US" sz="3600" dirty="0">
                <a:solidFill>
                  <a:schemeClr val="accent2"/>
                </a:solidFill>
                <a:latin typeface="Barlow" pitchFamily="2" charset="77"/>
                <a:ea typeface="+mn-ea"/>
                <a:cs typeface="+mn-cs"/>
                <a:sym typeface="Quattrocento Sans"/>
              </a:rPr>
              <a:t>need an aging agenda </a:t>
            </a:r>
            <a:endParaRPr lang="en-US" sz="3600" dirty="0">
              <a:solidFill>
                <a:schemeClr val="accent2"/>
              </a:solidFill>
              <a:latin typeface="Barlow" pitchFamily="2" charset="77"/>
              <a:ea typeface="+mn-ea"/>
              <a:cs typeface="+mn-cs"/>
            </a:endParaRPr>
          </a:p>
        </p:txBody>
      </p:sp>
      <p:sp>
        <p:nvSpPr>
          <p:cNvPr id="76" name="Hexágono 75">
            <a:extLst>
              <a:ext uri="{FF2B5EF4-FFF2-40B4-BE49-F238E27FC236}">
                <a16:creationId xmlns:a16="http://schemas.microsoft.com/office/drawing/2014/main" id="{3064411B-7AB8-894A-AF42-B4189033F232}"/>
              </a:ext>
            </a:extLst>
          </p:cNvPr>
          <p:cNvSpPr/>
          <p:nvPr/>
        </p:nvSpPr>
        <p:spPr>
          <a:xfrm>
            <a:off x="11582400" y="6356352"/>
            <a:ext cx="762000" cy="656897"/>
          </a:xfrm>
          <a:prstGeom prst="hexagon">
            <a:avLst>
              <a:gd name="adj" fmla="val 20730"/>
              <a:gd name="vf" fmla="val 115470"/>
            </a:avLst>
          </a:prstGeom>
          <a:solidFill>
            <a:srgbClr val="00B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7" name="Slide Number Placeholder 2">
            <a:extLst>
              <a:ext uri="{FF2B5EF4-FFF2-40B4-BE49-F238E27FC236}">
                <a16:creationId xmlns:a16="http://schemas.microsoft.com/office/drawing/2014/main" id="{4420BF2E-1B9E-C044-80D2-4EAD252172FE}"/>
              </a:ext>
            </a:extLst>
          </p:cNvPr>
          <p:cNvSpPr txBox="1">
            <a:spLocks/>
          </p:cNvSpPr>
          <p:nvPr/>
        </p:nvSpPr>
        <p:spPr>
          <a:xfrm>
            <a:off x="11655283" y="6414107"/>
            <a:ext cx="457200" cy="365125"/>
          </a:xfrm>
          <a:prstGeom prst="rect">
            <a:avLst/>
          </a:prstGeom>
        </p:spPr>
        <p:txBody>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0D5614-B734-4280-8F57-1D4947433C97}" type="slidenum">
              <a:rPr lang="en-US" sz="1400" smtClean="0">
                <a:solidFill>
                  <a:schemeClr val="bg1"/>
                </a:solidFill>
                <a:latin typeface="Barlow" pitchFamily="2" charset="77"/>
              </a:rPr>
              <a:pPr algn="ctr"/>
              <a:t>5</a:t>
            </a:fld>
            <a:endParaRPr lang="en-US" sz="1400" dirty="0">
              <a:solidFill>
                <a:schemeClr val="bg1"/>
              </a:solidFill>
              <a:latin typeface="Barlow" pitchFamily="2" charset="77"/>
            </a:endParaRPr>
          </a:p>
        </p:txBody>
      </p:sp>
      <p:pic>
        <p:nvPicPr>
          <p:cNvPr id="89" name="Gráfico 88">
            <a:extLst>
              <a:ext uri="{FF2B5EF4-FFF2-40B4-BE49-F238E27FC236}">
                <a16:creationId xmlns:a16="http://schemas.microsoft.com/office/drawing/2014/main" id="{868901DD-986D-734E-96B4-AD042FAC619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8897" t="20781" r="38797" b="-18637"/>
          <a:stretch/>
        </p:blipFill>
        <p:spPr>
          <a:xfrm>
            <a:off x="832956" y="2148619"/>
            <a:ext cx="769932" cy="860192"/>
          </a:xfrm>
          <a:prstGeom prst="ellipse">
            <a:avLst/>
          </a:prstGeom>
        </p:spPr>
      </p:pic>
      <p:pic>
        <p:nvPicPr>
          <p:cNvPr id="91" name="Gráfico 90" descr="Volver">
            <a:extLst>
              <a:ext uri="{FF2B5EF4-FFF2-40B4-BE49-F238E27FC236}">
                <a16:creationId xmlns:a16="http://schemas.microsoft.com/office/drawing/2014/main" id="{B367D1F9-3A42-C645-9934-3B72912D5F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504593">
            <a:off x="1341408" y="1938761"/>
            <a:ext cx="544033" cy="544033"/>
          </a:xfrm>
          <a:prstGeom prst="rect">
            <a:avLst/>
          </a:prstGeom>
        </p:spPr>
      </p:pic>
      <p:pic>
        <p:nvPicPr>
          <p:cNvPr id="94" name="Gráfico 93" descr="Volver">
            <a:extLst>
              <a:ext uri="{FF2B5EF4-FFF2-40B4-BE49-F238E27FC236}">
                <a16:creationId xmlns:a16="http://schemas.microsoft.com/office/drawing/2014/main" id="{735749FB-16CC-BC4D-9C5E-458185E911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138006">
            <a:off x="798014" y="2714830"/>
            <a:ext cx="544033" cy="544033"/>
          </a:xfrm>
          <a:prstGeom prst="rect">
            <a:avLst/>
          </a:prstGeom>
        </p:spPr>
      </p:pic>
      <p:pic>
        <p:nvPicPr>
          <p:cNvPr id="96" name="Gráfico 95" descr="Objetivo">
            <a:extLst>
              <a:ext uri="{FF2B5EF4-FFF2-40B4-BE49-F238E27FC236}">
                <a16:creationId xmlns:a16="http://schemas.microsoft.com/office/drawing/2014/main" id="{A4E2A7D1-1140-E14D-9304-AE1140E11C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7700" y="2130981"/>
            <a:ext cx="914400" cy="914400"/>
          </a:xfrm>
          <a:prstGeom prst="rect">
            <a:avLst/>
          </a:prstGeom>
        </p:spPr>
      </p:pic>
      <p:pic>
        <p:nvPicPr>
          <p:cNvPr id="97" name="Gráfico 96" descr="Dinero">
            <a:extLst>
              <a:ext uri="{FF2B5EF4-FFF2-40B4-BE49-F238E27FC236}">
                <a16:creationId xmlns:a16="http://schemas.microsoft.com/office/drawing/2014/main" id="{D239AFF7-04AE-4D46-A3C1-9E07E7F250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30520" y="2099335"/>
            <a:ext cx="914400" cy="914400"/>
          </a:xfrm>
          <a:prstGeom prst="rect">
            <a:avLst/>
          </a:prstGeom>
        </p:spPr>
      </p:pic>
      <p:pic>
        <p:nvPicPr>
          <p:cNvPr id="98" name="Gráfico 97">
            <a:extLst>
              <a:ext uri="{FF2B5EF4-FFF2-40B4-BE49-F238E27FC236}">
                <a16:creationId xmlns:a16="http://schemas.microsoft.com/office/drawing/2014/main" id="{EFCAA652-9636-0341-8C3E-10D89DE25A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08819" y="2099335"/>
            <a:ext cx="904551" cy="904551"/>
          </a:xfrm>
          <a:prstGeom prst="rect">
            <a:avLst/>
          </a:prstGeom>
        </p:spPr>
      </p:pic>
      <p:pic>
        <p:nvPicPr>
          <p:cNvPr id="99" name="Gráfico 98">
            <a:extLst>
              <a:ext uri="{FF2B5EF4-FFF2-40B4-BE49-F238E27FC236}">
                <a16:creationId xmlns:a16="http://schemas.microsoft.com/office/drawing/2014/main" id="{D931D9C7-6624-BE44-922E-E8AE932CA8E3}"/>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8897" t="20781" r="38797" b="-18637"/>
          <a:stretch/>
        </p:blipFill>
        <p:spPr>
          <a:xfrm>
            <a:off x="2925126" y="2163792"/>
            <a:ext cx="769932" cy="860192"/>
          </a:xfrm>
          <a:prstGeom prst="ellipse">
            <a:avLst/>
          </a:prstGeom>
        </p:spPr>
      </p:pic>
      <p:pic>
        <p:nvPicPr>
          <p:cNvPr id="100" name="Gráfico 99" descr="Indicador">
            <a:extLst>
              <a:ext uri="{FF2B5EF4-FFF2-40B4-BE49-F238E27FC236}">
                <a16:creationId xmlns:a16="http://schemas.microsoft.com/office/drawing/2014/main" id="{05DE2CF0-27FF-314D-A34A-28D15A1636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37921" y="2368679"/>
            <a:ext cx="636123" cy="636123"/>
          </a:xfrm>
          <a:prstGeom prst="rect">
            <a:avLst/>
          </a:prstGeom>
        </p:spPr>
      </p:pic>
    </p:spTree>
    <p:extLst>
      <p:ext uri="{BB962C8B-B14F-4D97-AF65-F5344CB8AC3E}">
        <p14:creationId xmlns:p14="http://schemas.microsoft.com/office/powerpoint/2010/main" val="426567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47" name="Rectangle 4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75E4B-75D5-1FFD-BC52-6DE7FDFF5D4A}"/>
              </a:ext>
            </a:extLst>
          </p:cNvPr>
          <p:cNvSpPr>
            <a:spLocks noGrp="1"/>
          </p:cNvSpPr>
          <p:nvPr>
            <p:ph type="title"/>
          </p:nvPr>
        </p:nvSpPr>
        <p:spPr>
          <a:xfrm>
            <a:off x="1043950" y="1179151"/>
            <a:ext cx="3300646" cy="4463889"/>
          </a:xfrm>
        </p:spPr>
        <p:txBody>
          <a:bodyPr vert="horz" lIns="91440" tIns="45720" rIns="91440" bIns="45720" rtlCol="0" anchor="ctr">
            <a:normAutofit/>
          </a:bodyPr>
          <a:lstStyle/>
          <a:p>
            <a:r>
              <a:rPr lang="en-US" b="1"/>
              <a:t>An aging agenda for Social Protection</a:t>
            </a:r>
          </a:p>
        </p:txBody>
      </p:sp>
      <p:sp>
        <p:nvSpPr>
          <p:cNvPr id="48" name="Isosceles Triangle 47">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49" name="Straight Connector 48">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3CD2EA8-D095-52A3-062E-012C63BF4FD1}"/>
              </a:ext>
            </a:extLst>
          </p:cNvPr>
          <p:cNvSpPr>
            <a:spLocks noGrp="1"/>
          </p:cNvSpPr>
          <p:nvPr>
            <p:ph sz="quarter" idx="12"/>
          </p:nvPr>
        </p:nvSpPr>
        <p:spPr>
          <a:xfrm>
            <a:off x="4251365" y="83128"/>
            <a:ext cx="7802090" cy="6673932"/>
          </a:xfrm>
        </p:spPr>
        <p:txBody>
          <a:bodyPr vert="horz" lIns="91440" tIns="45720" rIns="91440" bIns="45720" rtlCol="0" anchor="ctr">
            <a:normAutofit/>
          </a:bodyPr>
          <a:lstStyle/>
          <a:p>
            <a:pPr marL="457200" indent="-457200">
              <a:lnSpc>
                <a:spcPct val="90000"/>
              </a:lnSpc>
            </a:pPr>
            <a:endParaRPr lang="en-US" dirty="0"/>
          </a:p>
          <a:p>
            <a:pPr marL="457200" indent="-457200">
              <a:lnSpc>
                <a:spcPct val="90000"/>
              </a:lnSpc>
            </a:pPr>
            <a:r>
              <a:rPr lang="en-US" sz="2000" b="1" dirty="0"/>
              <a:t>The world population is aging faster than ever before</a:t>
            </a:r>
          </a:p>
          <a:p>
            <a:pPr marL="457200" indent="-457200">
              <a:lnSpc>
                <a:spcPct val="90000"/>
              </a:lnSpc>
            </a:pPr>
            <a:r>
              <a:rPr lang="en-US" sz="2000" b="1" dirty="0"/>
              <a:t>Pensions for all: adequacy matters</a:t>
            </a:r>
          </a:p>
          <a:p>
            <a:pPr marL="457200" indent="-457200">
              <a:lnSpc>
                <a:spcPct val="90000"/>
              </a:lnSpc>
            </a:pPr>
            <a:r>
              <a:rPr lang="en-US" sz="2000" b="1" dirty="0"/>
              <a:t>Aging will also decrease labor participation and productivity, and increase dependency, including needs for long-term care and disability support.</a:t>
            </a:r>
          </a:p>
          <a:p>
            <a:pPr marL="457200" lvl="1" indent="-457200">
              <a:lnSpc>
                <a:spcPct val="90000"/>
              </a:lnSpc>
            </a:pPr>
            <a:r>
              <a:rPr lang="en-US" sz="2000" b="1" dirty="0"/>
              <a:t>The combined dynamics will increase the demand for social and health care services, exacerbate gender and inter-generational inequalities, create public financing pressures, and lower economic  growth.</a:t>
            </a:r>
          </a:p>
          <a:p>
            <a:pPr marL="457200" lvl="1" indent="-457200">
              <a:lnSpc>
                <a:spcPct val="90000"/>
              </a:lnSpc>
            </a:pPr>
            <a:r>
              <a:rPr lang="en-US" sz="2000" b="1" dirty="0"/>
              <a:t>International labor mobility can address demographic aging by expanding the workforce and bolstering social security, while also alleviating labor shortages in the care sector</a:t>
            </a:r>
          </a:p>
          <a:p>
            <a:pPr marL="457200" lvl="1" indent="-457200">
              <a:lnSpc>
                <a:spcPct val="90000"/>
              </a:lnSpc>
            </a:pPr>
            <a:r>
              <a:rPr lang="en-US" sz="2000" b="1" dirty="0"/>
              <a:t>Challenges are multiple and strongly linked to each other. The agenda has to be cross-sectorial.</a:t>
            </a:r>
          </a:p>
          <a:p>
            <a:pPr marL="457200" lvl="1" indent="-457200">
              <a:lnSpc>
                <a:spcPct val="90000"/>
              </a:lnSpc>
            </a:pPr>
            <a:endParaRPr lang="en-US" dirty="0"/>
          </a:p>
        </p:txBody>
      </p:sp>
      <p:sp>
        <p:nvSpPr>
          <p:cNvPr id="50" name="Isosceles Triangle 49">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54EB330E-7D73-D073-DA49-06F42217AECA}"/>
              </a:ext>
            </a:extLst>
          </p:cNvPr>
          <p:cNvSpPr>
            <a:spLocks noGrp="1"/>
          </p:cNvSpPr>
          <p:nvPr>
            <p:ph type="sldNum" sz="quarter" idx="11"/>
          </p:nvPr>
        </p:nvSpPr>
        <p:spPr>
          <a:xfrm>
            <a:off x="8590663" y="6041362"/>
            <a:ext cx="683339" cy="365125"/>
          </a:xfrm>
        </p:spPr>
        <p:txBody>
          <a:bodyPr vert="horz" lIns="91440" tIns="45720" rIns="91440" bIns="45720" rtlCol="0" anchor="ctr">
            <a:normAutofit/>
          </a:bodyPr>
          <a:lstStyle/>
          <a:p>
            <a:pPr>
              <a:spcAft>
                <a:spcPts val="600"/>
              </a:spcAft>
              <a:defRPr/>
            </a:pPr>
            <a:fld id="{EF62D93A-3BA0-8848-BFA3-D7046C1B555D}" type="slidenum">
              <a:rPr lang="en-US" smtClean="0"/>
              <a:pPr>
                <a:spcAft>
                  <a:spcPts val="600"/>
                </a:spcAft>
                <a:defRPr/>
              </a:pPr>
              <a:t>6</a:t>
            </a:fld>
            <a:endParaRPr lang="en-US"/>
          </a:p>
        </p:txBody>
      </p:sp>
    </p:spTree>
    <p:extLst>
      <p:ext uri="{BB962C8B-B14F-4D97-AF65-F5344CB8AC3E}">
        <p14:creationId xmlns:p14="http://schemas.microsoft.com/office/powerpoint/2010/main" val="3814406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0923-C461-A168-9265-6FFF7FC7847C}"/>
              </a:ext>
            </a:extLst>
          </p:cNvPr>
          <p:cNvSpPr>
            <a:spLocks noGrp="1"/>
          </p:cNvSpPr>
          <p:nvPr>
            <p:ph type="title"/>
          </p:nvPr>
        </p:nvSpPr>
        <p:spPr>
          <a:xfrm>
            <a:off x="677333" y="609600"/>
            <a:ext cx="10544849" cy="560444"/>
          </a:xfrm>
        </p:spPr>
        <p:txBody>
          <a:bodyPr>
            <a:normAutofit fontScale="90000"/>
          </a:bodyPr>
          <a:lstStyle/>
          <a:p>
            <a:r>
              <a:rPr lang="en-US" b="1" dirty="0">
                <a:solidFill>
                  <a:schemeClr val="accent2"/>
                </a:solidFill>
                <a:latin typeface="Arial Black" panose="020B0A04020102020204" pitchFamily="34" charset="0"/>
              </a:rPr>
              <a:t>Main Building Blocks of an aging agenda</a:t>
            </a:r>
          </a:p>
        </p:txBody>
      </p:sp>
      <p:sp>
        <p:nvSpPr>
          <p:cNvPr id="3" name="Slide Number Placeholder 2">
            <a:extLst>
              <a:ext uri="{FF2B5EF4-FFF2-40B4-BE49-F238E27FC236}">
                <a16:creationId xmlns:a16="http://schemas.microsoft.com/office/drawing/2014/main" id="{095B4BCF-B4E1-4CA8-F690-9BE51636B0D5}"/>
              </a:ext>
            </a:extLst>
          </p:cNvPr>
          <p:cNvSpPr>
            <a:spLocks noGrp="1"/>
          </p:cNvSpPr>
          <p:nvPr>
            <p:ph type="sldNum" sz="quarter" idx="11"/>
          </p:nvPr>
        </p:nvSpPr>
        <p:spPr/>
        <p:txBody>
          <a:bodyPr/>
          <a:lstStyle/>
          <a:p>
            <a:pPr>
              <a:defRPr/>
            </a:pPr>
            <a:fld id="{EF62D93A-3BA0-8848-BFA3-D7046C1B555D}" type="slidenum">
              <a:rPr lang="en-US" smtClean="0"/>
              <a:pPr>
                <a:defRPr/>
              </a:pPr>
              <a:t>7</a:t>
            </a:fld>
            <a:endParaRPr lang="en-US"/>
          </a:p>
        </p:txBody>
      </p:sp>
      <p:sp>
        <p:nvSpPr>
          <p:cNvPr id="8" name="Rectangle: Rounded Corners 7" descr="Money with solid fill">
            <a:extLst>
              <a:ext uri="{FF2B5EF4-FFF2-40B4-BE49-F238E27FC236}">
                <a16:creationId xmlns:a16="http://schemas.microsoft.com/office/drawing/2014/main" id="{1E3FB6E4-DB7D-0820-6CB3-C20BC9959E9C}"/>
              </a:ext>
            </a:extLst>
          </p:cNvPr>
          <p:cNvSpPr/>
          <p:nvPr/>
        </p:nvSpPr>
        <p:spPr>
          <a:xfrm>
            <a:off x="538300" y="1368621"/>
            <a:ext cx="705405" cy="735405"/>
          </a:xfrm>
          <a:prstGeom prst="roundRect">
            <a:avLst>
              <a:gd name="adj" fmla="val 10000"/>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10000" b="-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2" name="Rectangle: Rounded Corners 11" descr="Man with cane with solid fill">
            <a:extLst>
              <a:ext uri="{FF2B5EF4-FFF2-40B4-BE49-F238E27FC236}">
                <a16:creationId xmlns:a16="http://schemas.microsoft.com/office/drawing/2014/main" id="{EC03675C-B1F3-DBF0-4C43-DCDD7DE04F49}"/>
              </a:ext>
            </a:extLst>
          </p:cNvPr>
          <p:cNvSpPr/>
          <p:nvPr/>
        </p:nvSpPr>
        <p:spPr>
          <a:xfrm>
            <a:off x="538300" y="3762724"/>
            <a:ext cx="705405" cy="735405"/>
          </a:xfrm>
          <a:prstGeom prst="roundRect">
            <a:avLst>
              <a:gd name="adj" fmla="val 10000"/>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t="-10000" b="-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4" name="Rectangle: Rounded Corners 13" descr="Globe with solid fill">
            <a:extLst>
              <a:ext uri="{FF2B5EF4-FFF2-40B4-BE49-F238E27FC236}">
                <a16:creationId xmlns:a16="http://schemas.microsoft.com/office/drawing/2014/main" id="{18ECD8B7-88A7-73B8-EB94-0DE871F1376D}"/>
              </a:ext>
            </a:extLst>
          </p:cNvPr>
          <p:cNvSpPr/>
          <p:nvPr/>
        </p:nvSpPr>
        <p:spPr>
          <a:xfrm>
            <a:off x="538300" y="4952551"/>
            <a:ext cx="705405" cy="735405"/>
          </a:xfrm>
          <a:prstGeom prst="roundRect">
            <a:avLst>
              <a:gd name="adj" fmla="val 10000"/>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5" name="Rectangle: Rounded Corners 14">
            <a:extLst>
              <a:ext uri="{FF2B5EF4-FFF2-40B4-BE49-F238E27FC236}">
                <a16:creationId xmlns:a16="http://schemas.microsoft.com/office/drawing/2014/main" id="{78A6C016-9AA0-FB4C-224C-1973543B54ED}"/>
              </a:ext>
            </a:extLst>
          </p:cNvPr>
          <p:cNvSpPr/>
          <p:nvPr/>
        </p:nvSpPr>
        <p:spPr>
          <a:xfrm>
            <a:off x="1472457" y="1292839"/>
            <a:ext cx="7496175" cy="886968"/>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lvl="0" indent="0" algn="l" defTabSz="977900">
              <a:lnSpc>
                <a:spcPct val="90000"/>
              </a:lnSpc>
              <a:spcBef>
                <a:spcPct val="0"/>
              </a:spcBef>
              <a:spcAft>
                <a:spcPct val="35000"/>
              </a:spcAft>
              <a:buFont typeface="Arial" panose="020B0604020202020204" pitchFamily="34" charset="0"/>
              <a:buNone/>
            </a:pPr>
            <a:r>
              <a:rPr lang="en-US" sz="1400" b="1" kern="1200" dirty="0"/>
              <a:t>Prevent Old Age Poverty and Support Predictable Income</a:t>
            </a:r>
          </a:p>
          <a:p>
            <a:pPr marL="171450" lvl="1" indent="-171450" algn="l" defTabSz="755650">
              <a:lnSpc>
                <a:spcPct val="90000"/>
              </a:lnSpc>
              <a:spcBef>
                <a:spcPct val="0"/>
              </a:spcBef>
              <a:spcAft>
                <a:spcPct val="15000"/>
              </a:spcAft>
              <a:buChar char="•"/>
            </a:pPr>
            <a:r>
              <a:rPr lang="en-US" sz="1400" kern="1200" dirty="0"/>
              <a:t>Pension systems equity, affordability, sustainability</a:t>
            </a:r>
          </a:p>
          <a:p>
            <a:pPr marL="171450" lvl="1" indent="-171450" algn="l" defTabSz="755650">
              <a:lnSpc>
                <a:spcPct val="90000"/>
              </a:lnSpc>
              <a:spcBef>
                <a:spcPct val="0"/>
              </a:spcBef>
              <a:spcAft>
                <a:spcPct val="15000"/>
              </a:spcAft>
              <a:buChar char="•"/>
            </a:pPr>
            <a:r>
              <a:rPr lang="en-US" sz="1400" kern="1200" dirty="0"/>
              <a:t>Coverage expansion and adequacy improvements.</a:t>
            </a:r>
          </a:p>
        </p:txBody>
      </p:sp>
      <p:sp>
        <p:nvSpPr>
          <p:cNvPr id="18" name="Rectangle: Rounded Corners 17">
            <a:extLst>
              <a:ext uri="{FF2B5EF4-FFF2-40B4-BE49-F238E27FC236}">
                <a16:creationId xmlns:a16="http://schemas.microsoft.com/office/drawing/2014/main" id="{59AA138A-507D-9AA6-23FE-AA95E6DED5EE}"/>
              </a:ext>
            </a:extLst>
          </p:cNvPr>
          <p:cNvSpPr/>
          <p:nvPr/>
        </p:nvSpPr>
        <p:spPr>
          <a:xfrm>
            <a:off x="1472457" y="2494344"/>
            <a:ext cx="7496175" cy="886968"/>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lvl="0" indent="0" algn="l" defTabSz="977900">
              <a:lnSpc>
                <a:spcPct val="90000"/>
              </a:lnSpc>
              <a:spcBef>
                <a:spcPct val="0"/>
              </a:spcBef>
              <a:spcAft>
                <a:spcPct val="35000"/>
              </a:spcAft>
              <a:buNone/>
            </a:pPr>
            <a:r>
              <a:rPr lang="en-US" sz="1400" b="1" kern="1200" dirty="0">
                <a:solidFill>
                  <a:schemeClr val="bg1"/>
                </a:solidFill>
              </a:rPr>
              <a:t>Longer working lives</a:t>
            </a:r>
          </a:p>
          <a:p>
            <a:pPr marL="171450" lvl="1" indent="-171450" algn="l" defTabSz="755650">
              <a:lnSpc>
                <a:spcPct val="90000"/>
              </a:lnSpc>
              <a:spcBef>
                <a:spcPct val="0"/>
              </a:spcBef>
              <a:spcAft>
                <a:spcPct val="15000"/>
              </a:spcAft>
              <a:buChar char="•"/>
            </a:pPr>
            <a:r>
              <a:rPr lang="en-US" sz="1400" kern="1200" dirty="0"/>
              <a:t>Retraining of older workers</a:t>
            </a:r>
          </a:p>
          <a:p>
            <a:pPr marL="171450" lvl="1" indent="-171450" algn="l" defTabSz="755650">
              <a:lnSpc>
                <a:spcPct val="90000"/>
              </a:lnSpc>
              <a:spcBef>
                <a:spcPct val="0"/>
              </a:spcBef>
              <a:spcAft>
                <a:spcPct val="15000"/>
              </a:spcAft>
              <a:buChar char="•"/>
            </a:pPr>
            <a:r>
              <a:rPr lang="en-US" sz="1400" kern="1200" dirty="0"/>
              <a:t>Compatible incentives and regulation</a:t>
            </a:r>
          </a:p>
        </p:txBody>
      </p:sp>
      <p:sp>
        <p:nvSpPr>
          <p:cNvPr id="19" name="Rectangle: Rounded Corners 18">
            <a:extLst>
              <a:ext uri="{FF2B5EF4-FFF2-40B4-BE49-F238E27FC236}">
                <a16:creationId xmlns:a16="http://schemas.microsoft.com/office/drawing/2014/main" id="{F54EDD20-2258-FD22-4E93-EC274FF26631}"/>
              </a:ext>
            </a:extLst>
          </p:cNvPr>
          <p:cNvSpPr/>
          <p:nvPr/>
        </p:nvSpPr>
        <p:spPr>
          <a:xfrm>
            <a:off x="431800" y="2496503"/>
            <a:ext cx="882650" cy="88265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lvl="0" indent="0" algn="l" defTabSz="977900">
              <a:lnSpc>
                <a:spcPct val="90000"/>
              </a:lnSpc>
              <a:spcBef>
                <a:spcPct val="0"/>
              </a:spcBef>
              <a:spcAft>
                <a:spcPct val="35000"/>
              </a:spcAft>
              <a:buNone/>
            </a:pPr>
            <a:endParaRPr lang="en-US" sz="1700" kern="1200" dirty="0"/>
          </a:p>
        </p:txBody>
      </p:sp>
      <p:sp>
        <p:nvSpPr>
          <p:cNvPr id="20" name="Rectangle: Rounded Corners 19">
            <a:extLst>
              <a:ext uri="{FF2B5EF4-FFF2-40B4-BE49-F238E27FC236}">
                <a16:creationId xmlns:a16="http://schemas.microsoft.com/office/drawing/2014/main" id="{084E7E7A-BC1D-E786-1DF3-59DEFC793D3F}"/>
              </a:ext>
            </a:extLst>
          </p:cNvPr>
          <p:cNvSpPr/>
          <p:nvPr/>
        </p:nvSpPr>
        <p:spPr>
          <a:xfrm>
            <a:off x="431800" y="1294998"/>
            <a:ext cx="882650" cy="88265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lvl="0" indent="0" algn="l" defTabSz="977900">
              <a:lnSpc>
                <a:spcPct val="90000"/>
              </a:lnSpc>
              <a:spcBef>
                <a:spcPct val="0"/>
              </a:spcBef>
              <a:spcAft>
                <a:spcPct val="35000"/>
              </a:spcAft>
              <a:buNone/>
            </a:pPr>
            <a:endParaRPr lang="en-US" sz="1700" kern="1200" dirty="0"/>
          </a:p>
        </p:txBody>
      </p:sp>
      <p:sp>
        <p:nvSpPr>
          <p:cNvPr id="21" name="Rectangle: Rounded Corners 20">
            <a:extLst>
              <a:ext uri="{FF2B5EF4-FFF2-40B4-BE49-F238E27FC236}">
                <a16:creationId xmlns:a16="http://schemas.microsoft.com/office/drawing/2014/main" id="{64F47EAB-00E2-E2A4-C5B6-D132BA103BBF}"/>
              </a:ext>
            </a:extLst>
          </p:cNvPr>
          <p:cNvSpPr/>
          <p:nvPr/>
        </p:nvSpPr>
        <p:spPr>
          <a:xfrm>
            <a:off x="1472457" y="3686941"/>
            <a:ext cx="7496175" cy="102991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lvl="0" indent="0" algn="l" defTabSz="977900">
              <a:lnSpc>
                <a:spcPct val="90000"/>
              </a:lnSpc>
              <a:spcBef>
                <a:spcPct val="0"/>
              </a:spcBef>
              <a:spcAft>
                <a:spcPct val="35000"/>
              </a:spcAft>
              <a:buNone/>
            </a:pPr>
            <a:r>
              <a:rPr lang="en-US" sz="1400" b="1" kern="1200" dirty="0">
                <a:solidFill>
                  <a:schemeClr val="bg1"/>
                </a:solidFill>
              </a:rPr>
              <a:t>Long-term care and Disability</a:t>
            </a:r>
          </a:p>
          <a:p>
            <a:pPr marL="171450" lvl="1" indent="-171450" algn="l" defTabSz="755650">
              <a:lnSpc>
                <a:spcPct val="90000"/>
              </a:lnSpc>
              <a:spcBef>
                <a:spcPct val="0"/>
              </a:spcBef>
              <a:spcAft>
                <a:spcPct val="15000"/>
              </a:spcAft>
              <a:buChar char="•"/>
            </a:pPr>
            <a:r>
              <a:rPr lang="en-US" sz="1400" kern="1200" dirty="0"/>
              <a:t>Access, Quality and Affordability of Services for advanced age</a:t>
            </a:r>
          </a:p>
          <a:p>
            <a:pPr marL="171450" lvl="1" indent="-171450" algn="l" defTabSz="755650">
              <a:lnSpc>
                <a:spcPct val="90000"/>
              </a:lnSpc>
              <a:spcBef>
                <a:spcPct val="0"/>
              </a:spcBef>
              <a:spcAft>
                <a:spcPct val="15000"/>
              </a:spcAft>
              <a:buChar char="•"/>
            </a:pPr>
            <a:r>
              <a:rPr lang="en-US" sz="1400" kern="1200" dirty="0"/>
              <a:t>Sustainability of Financing</a:t>
            </a:r>
          </a:p>
          <a:p>
            <a:pPr marL="171450" lvl="1" indent="-171450" algn="l" defTabSz="755650">
              <a:lnSpc>
                <a:spcPct val="90000"/>
              </a:lnSpc>
              <a:spcBef>
                <a:spcPct val="0"/>
              </a:spcBef>
              <a:spcAft>
                <a:spcPct val="15000"/>
              </a:spcAft>
              <a:buChar char="•"/>
            </a:pPr>
            <a:r>
              <a:rPr lang="en-US" sz="1400" kern="1200" dirty="0"/>
              <a:t>Support for Family Care</a:t>
            </a:r>
          </a:p>
        </p:txBody>
      </p:sp>
      <p:sp>
        <p:nvSpPr>
          <p:cNvPr id="22" name="Rectangle: Rounded Corners 21">
            <a:extLst>
              <a:ext uri="{FF2B5EF4-FFF2-40B4-BE49-F238E27FC236}">
                <a16:creationId xmlns:a16="http://schemas.microsoft.com/office/drawing/2014/main" id="{E1F4F697-572B-C05D-F69B-DD1F7F7BED6E}"/>
              </a:ext>
            </a:extLst>
          </p:cNvPr>
          <p:cNvSpPr/>
          <p:nvPr/>
        </p:nvSpPr>
        <p:spPr>
          <a:xfrm>
            <a:off x="431800" y="3689101"/>
            <a:ext cx="882650" cy="88265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lvl="0" indent="0" algn="l" defTabSz="977900">
              <a:lnSpc>
                <a:spcPct val="90000"/>
              </a:lnSpc>
              <a:spcBef>
                <a:spcPct val="0"/>
              </a:spcBef>
              <a:spcAft>
                <a:spcPct val="35000"/>
              </a:spcAft>
              <a:buNone/>
            </a:pPr>
            <a:endParaRPr lang="en-US" sz="1700" kern="1200" dirty="0"/>
          </a:p>
        </p:txBody>
      </p:sp>
      <p:sp>
        <p:nvSpPr>
          <p:cNvPr id="23" name="Rectangle: Rounded Corners 22">
            <a:extLst>
              <a:ext uri="{FF2B5EF4-FFF2-40B4-BE49-F238E27FC236}">
                <a16:creationId xmlns:a16="http://schemas.microsoft.com/office/drawing/2014/main" id="{3E138980-A188-093D-09FB-7A1EC8CDAD44}"/>
              </a:ext>
            </a:extLst>
          </p:cNvPr>
          <p:cNvSpPr/>
          <p:nvPr/>
        </p:nvSpPr>
        <p:spPr>
          <a:xfrm>
            <a:off x="1472457" y="4876769"/>
            <a:ext cx="7496175" cy="1029912"/>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lvl="0" indent="0" algn="l" defTabSz="977900">
              <a:lnSpc>
                <a:spcPct val="90000"/>
              </a:lnSpc>
              <a:spcBef>
                <a:spcPct val="0"/>
              </a:spcBef>
              <a:spcAft>
                <a:spcPct val="35000"/>
              </a:spcAft>
              <a:buNone/>
            </a:pPr>
            <a:r>
              <a:rPr lang="en-US" sz="1400" b="1" kern="1200" dirty="0">
                <a:solidFill>
                  <a:schemeClr val="bg1"/>
                </a:solidFill>
              </a:rPr>
              <a:t>Migration</a:t>
            </a:r>
          </a:p>
          <a:p>
            <a:pPr marL="171450" lvl="1" indent="-171450" algn="l" defTabSz="755650">
              <a:lnSpc>
                <a:spcPct val="90000"/>
              </a:lnSpc>
              <a:spcBef>
                <a:spcPct val="0"/>
              </a:spcBef>
              <a:spcAft>
                <a:spcPct val="15000"/>
              </a:spcAft>
              <a:buChar char="•"/>
            </a:pPr>
            <a:r>
              <a:rPr lang="en-US" sz="1400" kern="1200" dirty="0"/>
              <a:t>Optimize Labor Mobility to mitigate demographic imbalances and deficits in fiscal systems, focusing on the care economy</a:t>
            </a:r>
          </a:p>
          <a:p>
            <a:pPr marL="171450" lvl="1" indent="-171450" algn="l" defTabSz="755650">
              <a:lnSpc>
                <a:spcPct val="90000"/>
              </a:lnSpc>
              <a:spcBef>
                <a:spcPct val="0"/>
              </a:spcBef>
              <a:spcAft>
                <a:spcPct val="15000"/>
              </a:spcAft>
              <a:buChar char="•"/>
            </a:pPr>
            <a:r>
              <a:rPr lang="en-US" sz="1400" kern="1200" dirty="0"/>
              <a:t>Address social protection and integration challenges</a:t>
            </a:r>
          </a:p>
        </p:txBody>
      </p:sp>
      <p:sp>
        <p:nvSpPr>
          <p:cNvPr id="24" name="Rectangle: Rounded Corners 23">
            <a:extLst>
              <a:ext uri="{FF2B5EF4-FFF2-40B4-BE49-F238E27FC236}">
                <a16:creationId xmlns:a16="http://schemas.microsoft.com/office/drawing/2014/main" id="{D0728B4C-BF8B-CA6C-BE61-DBD85B58ABA8}"/>
              </a:ext>
            </a:extLst>
          </p:cNvPr>
          <p:cNvSpPr/>
          <p:nvPr/>
        </p:nvSpPr>
        <p:spPr>
          <a:xfrm>
            <a:off x="431800" y="4878927"/>
            <a:ext cx="882650" cy="102775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lvl="0" indent="0" algn="l" defTabSz="977900">
              <a:lnSpc>
                <a:spcPct val="90000"/>
              </a:lnSpc>
              <a:spcBef>
                <a:spcPct val="0"/>
              </a:spcBef>
              <a:spcAft>
                <a:spcPct val="35000"/>
              </a:spcAft>
              <a:buNone/>
            </a:pPr>
            <a:endParaRPr lang="en-US" sz="1700" kern="1200" dirty="0"/>
          </a:p>
        </p:txBody>
      </p:sp>
      <p:pic>
        <p:nvPicPr>
          <p:cNvPr id="28" name="Graphic 27" descr="Man with cane with solid fill">
            <a:extLst>
              <a:ext uri="{FF2B5EF4-FFF2-40B4-BE49-F238E27FC236}">
                <a16:creationId xmlns:a16="http://schemas.microsoft.com/office/drawing/2014/main" id="{35BDFCB1-16F4-522D-7255-3AC7977168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4952" y="3749974"/>
            <a:ext cx="760905" cy="882650"/>
          </a:xfrm>
          <a:prstGeom prst="rect">
            <a:avLst/>
          </a:prstGeom>
        </p:spPr>
      </p:pic>
      <p:pic>
        <p:nvPicPr>
          <p:cNvPr id="30" name="Graphic 29" descr="Construction worker female with solid fill">
            <a:extLst>
              <a:ext uri="{FF2B5EF4-FFF2-40B4-BE49-F238E27FC236}">
                <a16:creationId xmlns:a16="http://schemas.microsoft.com/office/drawing/2014/main" id="{AAAEE7F3-EEE0-D655-3287-3CD95F3A87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4952" y="2557376"/>
            <a:ext cx="760905" cy="760905"/>
          </a:xfrm>
          <a:prstGeom prst="rect">
            <a:avLst/>
          </a:prstGeom>
        </p:spPr>
      </p:pic>
      <p:pic>
        <p:nvPicPr>
          <p:cNvPr id="34" name="Graphic 33" descr="Earth globe: Americas with solid fill">
            <a:extLst>
              <a:ext uri="{FF2B5EF4-FFF2-40B4-BE49-F238E27FC236}">
                <a16:creationId xmlns:a16="http://schemas.microsoft.com/office/drawing/2014/main" id="{78265C8D-52C6-0DD4-99F2-F37102E41C8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0179" y="4939801"/>
            <a:ext cx="760905" cy="760905"/>
          </a:xfrm>
          <a:prstGeom prst="rect">
            <a:avLst/>
          </a:prstGeom>
        </p:spPr>
      </p:pic>
      <p:pic>
        <p:nvPicPr>
          <p:cNvPr id="36" name="Graphic 35" descr="Safe with solid fill">
            <a:extLst>
              <a:ext uri="{FF2B5EF4-FFF2-40B4-BE49-F238E27FC236}">
                <a16:creationId xmlns:a16="http://schemas.microsoft.com/office/drawing/2014/main" id="{2B28F432-CBAD-4668-F881-A6D3AF59907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2054" y="1355871"/>
            <a:ext cx="760905" cy="760905"/>
          </a:xfrm>
          <a:prstGeom prst="rect">
            <a:avLst/>
          </a:prstGeom>
        </p:spPr>
      </p:pic>
    </p:spTree>
    <p:extLst>
      <p:ext uri="{BB962C8B-B14F-4D97-AF65-F5344CB8AC3E}">
        <p14:creationId xmlns:p14="http://schemas.microsoft.com/office/powerpoint/2010/main" val="415000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xágono 11">
            <a:extLst>
              <a:ext uri="{FF2B5EF4-FFF2-40B4-BE49-F238E27FC236}">
                <a16:creationId xmlns:a16="http://schemas.microsoft.com/office/drawing/2014/main" id="{E7D18AB2-15F6-574A-80AA-9D334F49D4FE}"/>
              </a:ext>
            </a:extLst>
          </p:cNvPr>
          <p:cNvSpPr/>
          <p:nvPr/>
        </p:nvSpPr>
        <p:spPr>
          <a:xfrm>
            <a:off x="11582400" y="6356352"/>
            <a:ext cx="762000" cy="656897"/>
          </a:xfrm>
          <a:prstGeom prst="hexagon">
            <a:avLst>
              <a:gd name="adj" fmla="val 20730"/>
              <a:gd name="vf" fmla="val 115470"/>
            </a:avLst>
          </a:prstGeom>
          <a:solidFill>
            <a:srgbClr val="00B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Slide Number Placeholder 2">
            <a:extLst>
              <a:ext uri="{FF2B5EF4-FFF2-40B4-BE49-F238E27FC236}">
                <a16:creationId xmlns:a16="http://schemas.microsoft.com/office/drawing/2014/main" id="{1A5EABB3-0632-2B40-9F20-66C0AF4DFEE1}"/>
              </a:ext>
            </a:extLst>
          </p:cNvPr>
          <p:cNvSpPr>
            <a:spLocks noGrp="1"/>
          </p:cNvSpPr>
          <p:nvPr>
            <p:ph type="sldNum" sz="quarter" idx="12"/>
          </p:nvPr>
        </p:nvSpPr>
        <p:spPr>
          <a:xfrm>
            <a:off x="11655283" y="6414107"/>
            <a:ext cx="457200" cy="365125"/>
          </a:xfrm>
        </p:spPr>
        <p:txBody>
          <a:bodyPr/>
          <a:lstStyle/>
          <a:p>
            <a:pPr algn="ctr"/>
            <a:fld id="{B10D5614-B734-4280-8F57-1D4947433C97}" type="slidenum">
              <a:rPr lang="en-US" sz="1400" smtClean="0">
                <a:solidFill>
                  <a:schemeClr val="bg1"/>
                </a:solidFill>
                <a:latin typeface="Barlow" pitchFamily="2" charset="77"/>
              </a:rPr>
              <a:pPr algn="ctr"/>
              <a:t>8</a:t>
            </a:fld>
            <a:endParaRPr lang="en-US" sz="1400" dirty="0">
              <a:solidFill>
                <a:schemeClr val="bg1"/>
              </a:solidFill>
              <a:latin typeface="Barlow" pitchFamily="2" charset="77"/>
            </a:endParaRPr>
          </a:p>
        </p:txBody>
      </p:sp>
      <p:pic>
        <p:nvPicPr>
          <p:cNvPr id="14" name="Imagen 13">
            <a:extLst>
              <a:ext uri="{FF2B5EF4-FFF2-40B4-BE49-F238E27FC236}">
                <a16:creationId xmlns:a16="http://schemas.microsoft.com/office/drawing/2014/main" id="{664EBCD1-2DCD-2546-9E62-B56F472B0AB7}"/>
              </a:ext>
            </a:extLst>
          </p:cNvPr>
          <p:cNvPicPr>
            <a:picLocks noChangeAspect="1"/>
          </p:cNvPicPr>
          <p:nvPr/>
        </p:nvPicPr>
        <p:blipFill>
          <a:blip r:embed="rId2"/>
          <a:stretch>
            <a:fillRect/>
          </a:stretch>
        </p:blipFill>
        <p:spPr>
          <a:xfrm>
            <a:off x="10744200" y="-152400"/>
            <a:ext cx="1580802" cy="1076008"/>
          </a:xfrm>
          <a:prstGeom prst="rect">
            <a:avLst/>
          </a:prstGeom>
        </p:spPr>
      </p:pic>
      <p:cxnSp>
        <p:nvCxnSpPr>
          <p:cNvPr id="15" name="Conector recto 14">
            <a:extLst>
              <a:ext uri="{FF2B5EF4-FFF2-40B4-BE49-F238E27FC236}">
                <a16:creationId xmlns:a16="http://schemas.microsoft.com/office/drawing/2014/main" id="{3BBA49C0-5146-BB43-8FD2-82C7E338B209}"/>
              </a:ext>
            </a:extLst>
          </p:cNvPr>
          <p:cNvCxnSpPr>
            <a:cxnSpLocks/>
          </p:cNvCxnSpPr>
          <p:nvPr/>
        </p:nvCxnSpPr>
        <p:spPr>
          <a:xfrm>
            <a:off x="866200" y="5152921"/>
            <a:ext cx="6075871" cy="0"/>
          </a:xfrm>
          <a:prstGeom prst="line">
            <a:avLst/>
          </a:prstGeom>
          <a:ln w="38100">
            <a:solidFill>
              <a:srgbClr val="00B39B"/>
            </a:solidFill>
          </a:ln>
        </p:spPr>
        <p:style>
          <a:lnRef idx="1">
            <a:schemeClr val="accent1"/>
          </a:lnRef>
          <a:fillRef idx="0">
            <a:schemeClr val="accent1"/>
          </a:fillRef>
          <a:effectRef idx="0">
            <a:schemeClr val="accent1"/>
          </a:effectRef>
          <a:fontRef idx="minor">
            <a:schemeClr val="tx1"/>
          </a:fontRef>
        </p:style>
      </p:cxnSp>
      <p:sp>
        <p:nvSpPr>
          <p:cNvPr id="16" name="TextBox 10">
            <a:extLst>
              <a:ext uri="{FF2B5EF4-FFF2-40B4-BE49-F238E27FC236}">
                <a16:creationId xmlns:a16="http://schemas.microsoft.com/office/drawing/2014/main" id="{C4849A63-0D67-AF40-9328-CA03E3519751}"/>
              </a:ext>
            </a:extLst>
          </p:cNvPr>
          <p:cNvSpPr txBox="1"/>
          <p:nvPr/>
        </p:nvSpPr>
        <p:spPr>
          <a:xfrm>
            <a:off x="755573" y="2597384"/>
            <a:ext cx="7051253" cy="1938992"/>
          </a:xfrm>
          <a:prstGeom prst="rect">
            <a:avLst/>
          </a:prstGeom>
          <a:noFill/>
          <a:effec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5000" b="1" spc="-150" dirty="0">
                <a:solidFill>
                  <a:schemeClr val="accent2"/>
                </a:solidFill>
                <a:latin typeface="Barlow" pitchFamily="2" charset="77"/>
                <a:sym typeface="Candara"/>
              </a:rPr>
              <a:t>Pilar 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7000" spc="-150" dirty="0">
                <a:solidFill>
                  <a:schemeClr val="accent2"/>
                </a:solidFill>
                <a:latin typeface="Barlow" pitchFamily="2" charset="77"/>
                <a:sym typeface="Candara"/>
              </a:rPr>
              <a:t>Income Security</a:t>
            </a:r>
            <a:endParaRPr lang="en-US" sz="7000" b="1" spc="-150" dirty="0">
              <a:solidFill>
                <a:schemeClr val="accent2"/>
              </a:solidFill>
              <a:latin typeface="Barlow" pitchFamily="2" charset="77"/>
              <a:sym typeface="Candara"/>
            </a:endParaRPr>
          </a:p>
        </p:txBody>
      </p:sp>
      <p:cxnSp>
        <p:nvCxnSpPr>
          <p:cNvPr id="23" name="Conector recto 22">
            <a:extLst>
              <a:ext uri="{FF2B5EF4-FFF2-40B4-BE49-F238E27FC236}">
                <a16:creationId xmlns:a16="http://schemas.microsoft.com/office/drawing/2014/main" id="{02A34FD5-1DA3-614E-8411-062B35E72EFD}"/>
              </a:ext>
            </a:extLst>
          </p:cNvPr>
          <p:cNvCxnSpPr>
            <a:cxnSpLocks/>
          </p:cNvCxnSpPr>
          <p:nvPr/>
        </p:nvCxnSpPr>
        <p:spPr>
          <a:xfrm>
            <a:off x="866200" y="2071054"/>
            <a:ext cx="6075871" cy="0"/>
          </a:xfrm>
          <a:prstGeom prst="line">
            <a:avLst/>
          </a:prstGeom>
          <a:ln w="38100">
            <a:solidFill>
              <a:srgbClr val="00B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069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604024-E358-45B8-9A73-03729FA9760F}"/>
              </a:ext>
            </a:extLst>
          </p:cNvPr>
          <p:cNvSpPr txBox="1"/>
          <p:nvPr/>
        </p:nvSpPr>
        <p:spPr>
          <a:xfrm>
            <a:off x="7888779" y="1944644"/>
            <a:ext cx="3119190" cy="1246495"/>
          </a:xfrm>
          <a:prstGeom prst="rect">
            <a:avLst/>
          </a:prstGeom>
          <a:noFill/>
        </p:spPr>
        <p:txBody>
          <a:bodyPr wrap="square" rtlCol="0">
            <a:spAutoFit/>
          </a:bodyPr>
          <a:lstStyle/>
          <a:p>
            <a:pPr defTabSz="914217">
              <a:lnSpc>
                <a:spcPts val="1800"/>
              </a:lnSpc>
            </a:pPr>
            <a:r>
              <a:rPr lang="en-US" sz="1600" b="1" spc="-10" dirty="0">
                <a:solidFill>
                  <a:srgbClr val="104055"/>
                </a:solidFill>
                <a:cs typeface="Poppins" pitchFamily="2" charset="77"/>
              </a:rPr>
              <a:t>Extending coverage to nontraditional forms of work </a:t>
            </a:r>
          </a:p>
          <a:p>
            <a:pPr defTabSz="914217">
              <a:lnSpc>
                <a:spcPts val="1800"/>
              </a:lnSpc>
            </a:pPr>
            <a:r>
              <a:rPr lang="en-US" sz="1400" spc="-10" dirty="0">
                <a:solidFill>
                  <a:srgbClr val="104055"/>
                </a:solidFill>
                <a:cs typeface="Poppins" pitchFamily="2" charset="77"/>
              </a:rPr>
              <a:t>(self-employed; platform workers; informal sector workers; and migrant and expatriate workers)</a:t>
            </a:r>
            <a:r>
              <a:rPr lang="en-US" sz="1600" b="1" spc="-10" dirty="0">
                <a:solidFill>
                  <a:srgbClr val="104055"/>
                </a:solidFill>
                <a:cs typeface="Poppins" pitchFamily="2" charset="77"/>
              </a:rPr>
              <a:t>  </a:t>
            </a:r>
          </a:p>
        </p:txBody>
      </p:sp>
      <p:sp>
        <p:nvSpPr>
          <p:cNvPr id="7" name="TextBox 6">
            <a:extLst>
              <a:ext uri="{FF2B5EF4-FFF2-40B4-BE49-F238E27FC236}">
                <a16:creationId xmlns:a16="http://schemas.microsoft.com/office/drawing/2014/main" id="{3BC2C037-350E-41D2-9F65-C050F5FC7327}"/>
              </a:ext>
            </a:extLst>
          </p:cNvPr>
          <p:cNvSpPr txBox="1"/>
          <p:nvPr/>
        </p:nvSpPr>
        <p:spPr>
          <a:xfrm>
            <a:off x="7874723" y="5690237"/>
            <a:ext cx="2111212" cy="784830"/>
          </a:xfrm>
          <a:prstGeom prst="rect">
            <a:avLst/>
          </a:prstGeom>
          <a:noFill/>
        </p:spPr>
        <p:txBody>
          <a:bodyPr wrap="square" rtlCol="0">
            <a:spAutoFit/>
          </a:bodyPr>
          <a:lstStyle/>
          <a:p>
            <a:pPr defTabSz="914217">
              <a:lnSpc>
                <a:spcPts val="1800"/>
              </a:lnSpc>
            </a:pPr>
            <a:r>
              <a:rPr lang="en-US" sz="1600" b="1" spc="-10" dirty="0">
                <a:solidFill>
                  <a:srgbClr val="104055"/>
                </a:solidFill>
                <a:cs typeface="Poppins" pitchFamily="2" charset="77"/>
              </a:rPr>
              <a:t>Administrative efficiency and service delivery</a:t>
            </a:r>
          </a:p>
        </p:txBody>
      </p:sp>
      <p:sp>
        <p:nvSpPr>
          <p:cNvPr id="8" name="TextBox 7">
            <a:extLst>
              <a:ext uri="{FF2B5EF4-FFF2-40B4-BE49-F238E27FC236}">
                <a16:creationId xmlns:a16="http://schemas.microsoft.com/office/drawing/2014/main" id="{E78AFE23-C9B5-4580-B886-60AC4787ACB7}"/>
              </a:ext>
            </a:extLst>
          </p:cNvPr>
          <p:cNvSpPr txBox="1"/>
          <p:nvPr/>
        </p:nvSpPr>
        <p:spPr>
          <a:xfrm>
            <a:off x="8696390" y="3980828"/>
            <a:ext cx="1840951" cy="784830"/>
          </a:xfrm>
          <a:prstGeom prst="rect">
            <a:avLst/>
          </a:prstGeom>
          <a:noFill/>
        </p:spPr>
        <p:txBody>
          <a:bodyPr wrap="square" rtlCol="0">
            <a:spAutoFit/>
          </a:bodyPr>
          <a:lstStyle/>
          <a:p>
            <a:pPr defTabSz="914217">
              <a:lnSpc>
                <a:spcPts val="1800"/>
              </a:lnSpc>
            </a:pPr>
            <a:r>
              <a:rPr lang="en-US" sz="1600" b="1" spc="-10" dirty="0">
                <a:solidFill>
                  <a:srgbClr val="104055"/>
                </a:solidFill>
                <a:cs typeface="Poppins" pitchFamily="2" charset="77"/>
              </a:rPr>
              <a:t>Inter and intragenerational equity</a:t>
            </a:r>
          </a:p>
        </p:txBody>
      </p:sp>
      <p:sp>
        <p:nvSpPr>
          <p:cNvPr id="9" name="TextBox 8">
            <a:extLst>
              <a:ext uri="{FF2B5EF4-FFF2-40B4-BE49-F238E27FC236}">
                <a16:creationId xmlns:a16="http://schemas.microsoft.com/office/drawing/2014/main" id="{E9926351-65B4-4303-81AE-EF60F961D5F5}"/>
              </a:ext>
            </a:extLst>
          </p:cNvPr>
          <p:cNvSpPr txBox="1"/>
          <p:nvPr/>
        </p:nvSpPr>
        <p:spPr>
          <a:xfrm>
            <a:off x="1313056" y="1944644"/>
            <a:ext cx="2832729" cy="1015663"/>
          </a:xfrm>
          <a:prstGeom prst="rect">
            <a:avLst/>
          </a:prstGeom>
          <a:noFill/>
        </p:spPr>
        <p:txBody>
          <a:bodyPr wrap="square" rtlCol="0">
            <a:spAutoFit/>
          </a:bodyPr>
          <a:lstStyle/>
          <a:p>
            <a:pPr algn="r" defTabSz="914217">
              <a:lnSpc>
                <a:spcPts val="1800"/>
              </a:lnSpc>
            </a:pPr>
            <a:r>
              <a:rPr lang="en-US" sz="1600" b="1" spc="-10" dirty="0">
                <a:solidFill>
                  <a:srgbClr val="104055"/>
                </a:solidFill>
                <a:cs typeface="Poppins" pitchFamily="2" charset="77"/>
              </a:rPr>
              <a:t>Need to achieve multiple objectives simultaneously, </a:t>
            </a:r>
            <a:r>
              <a:rPr lang="en-US" sz="1600" spc="-10" dirty="0">
                <a:solidFill>
                  <a:srgbClr val="104055"/>
                </a:solidFill>
                <a:cs typeface="Poppins" pitchFamily="2" charset="77"/>
              </a:rPr>
              <a:t>such as the extension of coverage, adequacy, and fairness</a:t>
            </a:r>
          </a:p>
        </p:txBody>
      </p:sp>
      <p:sp>
        <p:nvSpPr>
          <p:cNvPr id="10" name="TextBox 9">
            <a:extLst>
              <a:ext uri="{FF2B5EF4-FFF2-40B4-BE49-F238E27FC236}">
                <a16:creationId xmlns:a16="http://schemas.microsoft.com/office/drawing/2014/main" id="{5D3ECCF4-0F3C-4DD1-BE4E-AAC712346AA7}"/>
              </a:ext>
            </a:extLst>
          </p:cNvPr>
          <p:cNvSpPr txBox="1"/>
          <p:nvPr/>
        </p:nvSpPr>
        <p:spPr>
          <a:xfrm>
            <a:off x="923639" y="3906667"/>
            <a:ext cx="2427606" cy="784830"/>
          </a:xfrm>
          <a:prstGeom prst="rect">
            <a:avLst/>
          </a:prstGeom>
          <a:noFill/>
        </p:spPr>
        <p:txBody>
          <a:bodyPr wrap="square" rtlCol="0">
            <a:spAutoFit/>
          </a:bodyPr>
          <a:lstStyle/>
          <a:p>
            <a:pPr algn="r" defTabSz="914217">
              <a:lnSpc>
                <a:spcPts val="1800"/>
              </a:lnSpc>
            </a:pPr>
            <a:r>
              <a:rPr lang="en-US" sz="1600" b="1" spc="-10" dirty="0">
                <a:solidFill>
                  <a:srgbClr val="104055"/>
                </a:solidFill>
                <a:cs typeface="Poppins" pitchFamily="2" charset="77"/>
              </a:rPr>
              <a:t>Minimum Income security:</a:t>
            </a:r>
            <a:r>
              <a:rPr lang="en-US" sz="1600" spc="-10" dirty="0">
                <a:solidFill>
                  <a:srgbClr val="104055"/>
                </a:solidFill>
                <a:cs typeface="Poppins" pitchFamily="2" charset="77"/>
              </a:rPr>
              <a:t> How to fix the level of minimum pensions?</a:t>
            </a:r>
          </a:p>
        </p:txBody>
      </p:sp>
      <p:sp>
        <p:nvSpPr>
          <p:cNvPr id="11" name="TextBox 10">
            <a:extLst>
              <a:ext uri="{FF2B5EF4-FFF2-40B4-BE49-F238E27FC236}">
                <a16:creationId xmlns:a16="http://schemas.microsoft.com/office/drawing/2014/main" id="{05305F5D-413E-456F-9F97-DF536329A84E}"/>
              </a:ext>
            </a:extLst>
          </p:cNvPr>
          <p:cNvSpPr txBox="1"/>
          <p:nvPr/>
        </p:nvSpPr>
        <p:spPr>
          <a:xfrm>
            <a:off x="1929489" y="5690237"/>
            <a:ext cx="2203686" cy="784830"/>
          </a:xfrm>
          <a:prstGeom prst="rect">
            <a:avLst/>
          </a:prstGeom>
          <a:noFill/>
        </p:spPr>
        <p:txBody>
          <a:bodyPr wrap="square" rtlCol="0">
            <a:spAutoFit/>
          </a:bodyPr>
          <a:lstStyle/>
          <a:p>
            <a:pPr algn="r" defTabSz="914217">
              <a:lnSpc>
                <a:spcPts val="1800"/>
              </a:lnSpc>
            </a:pPr>
            <a:r>
              <a:rPr lang="en-US" sz="1600" spc="-10" dirty="0">
                <a:solidFill>
                  <a:srgbClr val="104055"/>
                </a:solidFill>
                <a:cs typeface="Poppins" pitchFamily="2" charset="77"/>
              </a:rPr>
              <a:t>Consistent alignment of parameters to ensure </a:t>
            </a:r>
            <a:r>
              <a:rPr lang="en-US" sz="1600" b="1" spc="-10" dirty="0">
                <a:solidFill>
                  <a:srgbClr val="104055"/>
                </a:solidFill>
                <a:cs typeface="Poppins" pitchFamily="2" charset="77"/>
              </a:rPr>
              <a:t>long-term sustainability</a:t>
            </a:r>
          </a:p>
        </p:txBody>
      </p:sp>
      <p:sp>
        <p:nvSpPr>
          <p:cNvPr id="20" name="Title 1">
            <a:extLst>
              <a:ext uri="{FF2B5EF4-FFF2-40B4-BE49-F238E27FC236}">
                <a16:creationId xmlns:a16="http://schemas.microsoft.com/office/drawing/2014/main" id="{343F026D-A70C-3AC9-AF2F-68E72BA97494}"/>
              </a:ext>
            </a:extLst>
          </p:cNvPr>
          <p:cNvSpPr txBox="1">
            <a:spLocks/>
          </p:cNvSpPr>
          <p:nvPr/>
        </p:nvSpPr>
        <p:spPr>
          <a:xfrm>
            <a:off x="740357" y="-1705422"/>
            <a:ext cx="10566919" cy="466979"/>
          </a:xfrm>
          <a:prstGeom prst="rect">
            <a:avLst/>
          </a:prstGeom>
        </p:spPr>
        <p:txBody>
          <a:bodyPr/>
          <a:lstStyle>
            <a:lvl1pPr algn="ctr" defTabSz="914217" rtl="0" eaLnBrk="1" latinLnBrk="0" hangingPunct="1">
              <a:lnSpc>
                <a:spcPct val="90000"/>
              </a:lnSpc>
              <a:spcBef>
                <a:spcPct val="0"/>
              </a:spcBef>
              <a:buNone/>
              <a:defRPr lang="en-US" sz="3700" b="1" i="0" kern="1200" spc="-145" baseline="0">
                <a:solidFill>
                  <a:schemeClr val="tx2"/>
                </a:solidFill>
                <a:latin typeface="Poppins" pitchFamily="2" charset="77"/>
                <a:ea typeface="Open Sans Light" panose="020B0306030504020204" pitchFamily="34" charset="0"/>
                <a:cs typeface="Poppins" pitchFamily="2" charset="77"/>
              </a:defRPr>
            </a:lvl1pPr>
          </a:lstStyle>
          <a:p>
            <a:pPr algn="l"/>
            <a:r>
              <a:rPr lang="en-US" sz="2400" dirty="0">
                <a:solidFill>
                  <a:srgbClr val="104055"/>
                </a:solidFill>
                <a:latin typeface="Arial Black" panose="020B0A04020102020204" pitchFamily="34" charset="0"/>
              </a:rPr>
              <a:t>Contributory pensions: </a:t>
            </a:r>
            <a:r>
              <a:rPr lang="en-US" sz="2400" dirty="0">
                <a:solidFill>
                  <a:srgbClr val="C49756"/>
                </a:solidFill>
                <a:latin typeface="Arial Black" panose="020B0A04020102020204" pitchFamily="34" charset="0"/>
              </a:rPr>
              <a:t>Challenges</a:t>
            </a:r>
          </a:p>
        </p:txBody>
      </p:sp>
      <p:sp>
        <p:nvSpPr>
          <p:cNvPr id="21" name="Hexágono 20">
            <a:extLst>
              <a:ext uri="{FF2B5EF4-FFF2-40B4-BE49-F238E27FC236}">
                <a16:creationId xmlns:a16="http://schemas.microsoft.com/office/drawing/2014/main" id="{CFE435FA-78C4-8E49-BBC4-6705D414444A}"/>
              </a:ext>
            </a:extLst>
          </p:cNvPr>
          <p:cNvSpPr/>
          <p:nvPr/>
        </p:nvSpPr>
        <p:spPr>
          <a:xfrm>
            <a:off x="11582400" y="6356352"/>
            <a:ext cx="762000" cy="656897"/>
          </a:xfrm>
          <a:prstGeom prst="hexagon">
            <a:avLst>
              <a:gd name="adj" fmla="val 20730"/>
              <a:gd name="vf" fmla="val 115470"/>
            </a:avLst>
          </a:prstGeom>
          <a:solidFill>
            <a:srgbClr val="00B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Slide Number Placeholder 2">
            <a:extLst>
              <a:ext uri="{FF2B5EF4-FFF2-40B4-BE49-F238E27FC236}">
                <a16:creationId xmlns:a16="http://schemas.microsoft.com/office/drawing/2014/main" id="{F63D9412-DD3B-9A4B-A058-4B36CE8C3290}"/>
              </a:ext>
            </a:extLst>
          </p:cNvPr>
          <p:cNvSpPr txBox="1">
            <a:spLocks/>
          </p:cNvSpPr>
          <p:nvPr/>
        </p:nvSpPr>
        <p:spPr>
          <a:xfrm>
            <a:off x="11655283" y="6414107"/>
            <a:ext cx="457200" cy="365125"/>
          </a:xfrm>
          <a:prstGeom prst="rect">
            <a:avLst/>
          </a:prstGeom>
        </p:spPr>
        <p:txBody>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0D5614-B734-4280-8F57-1D4947433C97}" type="slidenum">
              <a:rPr lang="en-US" sz="1400" smtClean="0">
                <a:solidFill>
                  <a:schemeClr val="bg1"/>
                </a:solidFill>
                <a:latin typeface="Barlow" pitchFamily="2" charset="77"/>
              </a:rPr>
              <a:pPr algn="ctr"/>
              <a:t>9</a:t>
            </a:fld>
            <a:endParaRPr lang="en-US" sz="1400" dirty="0">
              <a:solidFill>
                <a:schemeClr val="bg1"/>
              </a:solidFill>
              <a:latin typeface="Barlow" pitchFamily="2" charset="77"/>
            </a:endParaRPr>
          </a:p>
        </p:txBody>
      </p:sp>
      <p:sp>
        <p:nvSpPr>
          <p:cNvPr id="23" name="Hexágono 22">
            <a:extLst>
              <a:ext uri="{FF2B5EF4-FFF2-40B4-BE49-F238E27FC236}">
                <a16:creationId xmlns:a16="http://schemas.microsoft.com/office/drawing/2014/main" id="{E1F66307-3F13-7E42-A244-F1C5ACCFCB7A}"/>
              </a:ext>
            </a:extLst>
          </p:cNvPr>
          <p:cNvSpPr/>
          <p:nvPr/>
        </p:nvSpPr>
        <p:spPr>
          <a:xfrm>
            <a:off x="3735899" y="2259145"/>
            <a:ext cx="4575837" cy="3944690"/>
          </a:xfrm>
          <a:prstGeom prst="hexagon">
            <a:avLst>
              <a:gd name="adj" fmla="val 20730"/>
              <a:gd name="vf" fmla="val 115470"/>
            </a:avLst>
          </a:prstGeom>
          <a:gradFill flip="none" rotWithShape="1">
            <a:gsLst>
              <a:gs pos="81000">
                <a:srgbClr val="00B39B"/>
              </a:gs>
              <a:gs pos="15000">
                <a:srgbClr val="00E39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Hexágono 23">
            <a:extLst>
              <a:ext uri="{FF2B5EF4-FFF2-40B4-BE49-F238E27FC236}">
                <a16:creationId xmlns:a16="http://schemas.microsoft.com/office/drawing/2014/main" id="{8AA49DCB-51DC-DC41-9BFB-03A41DEF1CFB}"/>
              </a:ext>
            </a:extLst>
          </p:cNvPr>
          <p:cNvSpPr/>
          <p:nvPr/>
        </p:nvSpPr>
        <p:spPr>
          <a:xfrm>
            <a:off x="4314930" y="1996023"/>
            <a:ext cx="541695" cy="46697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sp>
        <p:nvSpPr>
          <p:cNvPr id="25" name="Hexágono 24">
            <a:extLst>
              <a:ext uri="{FF2B5EF4-FFF2-40B4-BE49-F238E27FC236}">
                <a16:creationId xmlns:a16="http://schemas.microsoft.com/office/drawing/2014/main" id="{58E8499C-5383-184B-A0BF-97BD683D1935}"/>
              </a:ext>
            </a:extLst>
          </p:cNvPr>
          <p:cNvSpPr/>
          <p:nvPr/>
        </p:nvSpPr>
        <p:spPr>
          <a:xfrm>
            <a:off x="7141218" y="2025655"/>
            <a:ext cx="541695" cy="46697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sp>
        <p:nvSpPr>
          <p:cNvPr id="26" name="Hexágono 25">
            <a:extLst>
              <a:ext uri="{FF2B5EF4-FFF2-40B4-BE49-F238E27FC236}">
                <a16:creationId xmlns:a16="http://schemas.microsoft.com/office/drawing/2014/main" id="{8F26FF34-CFC2-644C-8D8A-C1A3FFC10CA5}"/>
              </a:ext>
            </a:extLst>
          </p:cNvPr>
          <p:cNvSpPr/>
          <p:nvPr/>
        </p:nvSpPr>
        <p:spPr>
          <a:xfrm>
            <a:off x="4364054" y="5970345"/>
            <a:ext cx="541695" cy="46697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sp>
        <p:nvSpPr>
          <p:cNvPr id="27" name="Hexágono 26">
            <a:extLst>
              <a:ext uri="{FF2B5EF4-FFF2-40B4-BE49-F238E27FC236}">
                <a16:creationId xmlns:a16="http://schemas.microsoft.com/office/drawing/2014/main" id="{5CA01AD4-2736-3841-9A8D-4C0F9DFD89A3}"/>
              </a:ext>
            </a:extLst>
          </p:cNvPr>
          <p:cNvSpPr/>
          <p:nvPr/>
        </p:nvSpPr>
        <p:spPr>
          <a:xfrm>
            <a:off x="7156064" y="5970345"/>
            <a:ext cx="541695" cy="46697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sp>
        <p:nvSpPr>
          <p:cNvPr id="28" name="Hexágono 27">
            <a:extLst>
              <a:ext uri="{FF2B5EF4-FFF2-40B4-BE49-F238E27FC236}">
                <a16:creationId xmlns:a16="http://schemas.microsoft.com/office/drawing/2014/main" id="{38B26952-B3F7-C241-83DF-FFD7449CBE5A}"/>
              </a:ext>
            </a:extLst>
          </p:cNvPr>
          <p:cNvSpPr/>
          <p:nvPr/>
        </p:nvSpPr>
        <p:spPr>
          <a:xfrm>
            <a:off x="8154695" y="3980164"/>
            <a:ext cx="541695" cy="46697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sp>
        <p:nvSpPr>
          <p:cNvPr id="29" name="Hexágono 28">
            <a:extLst>
              <a:ext uri="{FF2B5EF4-FFF2-40B4-BE49-F238E27FC236}">
                <a16:creationId xmlns:a16="http://schemas.microsoft.com/office/drawing/2014/main" id="{022394F7-D8A4-7148-9060-A8E671B60160}"/>
              </a:ext>
            </a:extLst>
          </p:cNvPr>
          <p:cNvSpPr/>
          <p:nvPr/>
        </p:nvSpPr>
        <p:spPr>
          <a:xfrm>
            <a:off x="3376988" y="3980164"/>
            <a:ext cx="541695" cy="466979"/>
          </a:xfrm>
          <a:prstGeom prst="hexagon">
            <a:avLst>
              <a:gd name="adj" fmla="val 20730"/>
              <a:gd name="vf" fmla="val 115470"/>
            </a:avLst>
          </a:prstGeom>
          <a:solidFill>
            <a:srgbClr val="00B39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5CAEB4"/>
                </a:solidFill>
              </a:ln>
            </a:endParaRPr>
          </a:p>
        </p:txBody>
      </p:sp>
      <p:sp>
        <p:nvSpPr>
          <p:cNvPr id="31" name="CuadroTexto 30">
            <a:extLst>
              <a:ext uri="{FF2B5EF4-FFF2-40B4-BE49-F238E27FC236}">
                <a16:creationId xmlns:a16="http://schemas.microsoft.com/office/drawing/2014/main" id="{CCE9E0E2-598F-2240-A993-F81F3F6073F7}"/>
              </a:ext>
            </a:extLst>
          </p:cNvPr>
          <p:cNvSpPr txBox="1"/>
          <p:nvPr/>
        </p:nvSpPr>
        <p:spPr>
          <a:xfrm>
            <a:off x="3944426" y="3803403"/>
            <a:ext cx="4210269" cy="707886"/>
          </a:xfrm>
          <a:prstGeom prst="rect">
            <a:avLst/>
          </a:prstGeom>
          <a:noFill/>
        </p:spPr>
        <p:txBody>
          <a:bodyPr wrap="square">
            <a:spAutoFit/>
          </a:bodyPr>
          <a:lstStyle/>
          <a:p>
            <a:pPr algn="ctr"/>
            <a:r>
              <a:rPr lang="en-US" sz="4000" b="1" dirty="0">
                <a:solidFill>
                  <a:schemeClr val="bg1"/>
                </a:solidFill>
                <a:latin typeface="Barlow" pitchFamily="2" charset="77"/>
              </a:rPr>
              <a:t>CHALLENGES</a:t>
            </a:r>
            <a:endParaRPr lang="es-AR" sz="4000" b="1" dirty="0">
              <a:solidFill>
                <a:schemeClr val="bg1"/>
              </a:solidFill>
              <a:latin typeface="Barlow" pitchFamily="2" charset="77"/>
            </a:endParaRPr>
          </a:p>
        </p:txBody>
      </p:sp>
      <p:sp>
        <p:nvSpPr>
          <p:cNvPr id="36" name="Rectángulo 35">
            <a:extLst>
              <a:ext uri="{FF2B5EF4-FFF2-40B4-BE49-F238E27FC236}">
                <a16:creationId xmlns:a16="http://schemas.microsoft.com/office/drawing/2014/main" id="{0CB38989-B1FF-BB4F-9D4D-9DD5087E2732}"/>
              </a:ext>
            </a:extLst>
          </p:cNvPr>
          <p:cNvSpPr/>
          <p:nvPr/>
        </p:nvSpPr>
        <p:spPr>
          <a:xfrm>
            <a:off x="0" y="-22987"/>
            <a:ext cx="12192000" cy="1457680"/>
          </a:xfrm>
          <a:prstGeom prst="rect">
            <a:avLst/>
          </a:prstGeom>
          <a:solidFill>
            <a:schemeClr val="bg1"/>
          </a:solidFill>
          <a:ln>
            <a:noFill/>
          </a:ln>
          <a:effectLst>
            <a:outerShdw blurRad="283964" dist="88215" dir="5400000" algn="t" rotWithShape="0">
              <a:srgbClr val="00B39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0" name="Title 1">
            <a:extLst>
              <a:ext uri="{FF2B5EF4-FFF2-40B4-BE49-F238E27FC236}">
                <a16:creationId xmlns:a16="http://schemas.microsoft.com/office/drawing/2014/main" id="{330C5A1D-7BC7-0849-9422-BF13A716CE8F}"/>
              </a:ext>
            </a:extLst>
          </p:cNvPr>
          <p:cNvSpPr txBox="1">
            <a:spLocks/>
          </p:cNvSpPr>
          <p:nvPr/>
        </p:nvSpPr>
        <p:spPr>
          <a:xfrm>
            <a:off x="267161" y="228600"/>
            <a:ext cx="9974119" cy="9235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dirty="0">
                <a:solidFill>
                  <a:schemeClr val="accent2"/>
                </a:solidFill>
                <a:latin typeface="Barlow" pitchFamily="2" charset="77"/>
                <a:ea typeface="+mn-ea"/>
                <a:cs typeface="+mn-cs"/>
                <a:sym typeface="Quattrocento Sans"/>
              </a:rPr>
              <a:t>Contributory pensions: </a:t>
            </a:r>
            <a:r>
              <a:rPr lang="en-US" sz="3600" b="1" dirty="0">
                <a:solidFill>
                  <a:schemeClr val="accent2"/>
                </a:solidFill>
                <a:latin typeface="Barlow" pitchFamily="2" charset="77"/>
                <a:ea typeface="+mn-ea"/>
                <a:cs typeface="+mn-cs"/>
                <a:sym typeface="Quattrocento Sans"/>
              </a:rPr>
              <a:t>Challenges </a:t>
            </a:r>
            <a:endParaRPr lang="en-US" sz="3600" b="1" dirty="0">
              <a:solidFill>
                <a:schemeClr val="accent2"/>
              </a:solidFill>
              <a:latin typeface="Barlow" pitchFamily="2" charset="77"/>
              <a:ea typeface="+mn-ea"/>
              <a:cs typeface="+mn-cs"/>
            </a:endParaRPr>
          </a:p>
        </p:txBody>
      </p:sp>
    </p:spTree>
    <p:extLst>
      <p:ext uri="{BB962C8B-B14F-4D97-AF65-F5344CB8AC3E}">
        <p14:creationId xmlns:p14="http://schemas.microsoft.com/office/powerpoint/2010/main" val="3504788899"/>
      </p:ext>
    </p:extLst>
  </p:cSld>
  <p:clrMapOvr>
    <a:masterClrMapping/>
  </p:clrMapOvr>
</p:sld>
</file>

<file path=ppt/theme/theme1.xml><?xml version="1.0" encoding="utf-8"?>
<a:theme xmlns:a="http://schemas.openxmlformats.org/drawingml/2006/main" name="1_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p:properties xmlns:p="http://schemas.microsoft.com/office/2006/metadata/properties" xmlns:xsi="http://www.w3.org/2001/XMLSchema-instance" xmlns:pc="http://schemas.microsoft.com/office/infopath/2007/PartnerControls">
  <documentManagement>
    <ArticleStartDate xmlns="http://schemas.microsoft.com/sharepoint/v3">2017-04-24T04:00:00+00:00</ArticleStartDate>
    <PublishingContact xmlns="http://schemas.microsoft.com/sharepoint/v3">
      <UserInfo>
        <DisplayName>Raiden C. Dillard</DisplayName>
        <AccountId>44</AccountId>
        <AccountType/>
      </UserInfo>
    </PublishingContact>
    <Contact_x0028_s_x0029_ xmlns="3e02667f-0271-471b-bd6e-11a2e16def1d">
      <UserInfo>
        <DisplayName/>
        <AccountId xsi:nil="true"/>
        <AccountType/>
      </UserInfo>
    </Contact_x0028_s_x0029_>
    <Abstract xmlns="3e02667f-0271-471b-bd6e-11a2e16def1d" xsi:nil="true"/>
    <Feature xmlns="3e02667f-0271-471b-bd6e-11a2e16def1d">false</Feature>
    <TaxCatchAll xmlns="3e02667f-0271-471b-bd6e-11a2e16def1d">
      <Value>202</Value>
      <Value>3</Value>
      <Value>2</Value>
      <Value>1</Value>
    </TaxCatchAll>
    <TaxKeywordTaxHTField xmlns="3e02667f-0271-471b-bd6e-11a2e16def1d">
      <Terms xmlns="http://schemas.microsoft.com/office/infopath/2007/PartnerControls"/>
    </TaxKeywordTaxHTField>
    <SystemData xmlns="3e02667f-0271-471b-bd6e-11a2e16def1d" xsi:nil="true"/>
    <PageInfo xmlns="3e02667f-0271-471b-bd6e-11a2e16def1d" xsi:nil="true"/>
    <ExternalURL xmlns="3e02667f-0271-471b-bd6e-11a2e16def1d" xsi:nil="true"/>
    <f6836c8cfc5146d888b8918e85fd4b0e xmlns="3e02667f-0271-471b-bd6e-11a2e16def1d">
      <Terms xmlns="http://schemas.microsoft.com/office/infopath/2007/PartnerControls">
        <TermInfo xmlns="http://schemas.microsoft.com/office/infopath/2007/PartnerControls">
          <TermName xmlns="http://schemas.microsoft.com/office/infopath/2007/PartnerControls">World</TermName>
          <TermId xmlns="http://schemas.microsoft.com/office/infopath/2007/PartnerControls">181f87ec-6d12-43c8-9f7a-dc47bc14aa64</TermId>
        </TermInfo>
      </Terms>
    </f6836c8cfc5146d888b8918e85fd4b0e>
    <ProjectID xmlns="3e02667f-0271-471b-bd6e-11a2e16def1d" xsi:nil="true"/>
    <h40645383bce4db190f92f65d69cf557 xmlns="3e02667f-0271-471b-bd6e-11a2e16def1d">
      <Terms xmlns="http://schemas.microsoft.com/office/infopath/2007/PartnerControls"/>
    </h40645383bce4db190f92f65d69cf557>
    <UserData xmlns="3e02667f-0271-471b-bd6e-11a2e16def1d" xsi:nil="true"/>
    <EnableRating xmlns="3e02667f-0271-471b-bd6e-11a2e16def1d" xsi:nil="true"/>
    <fbe16eaccf4749f086104f7c67297f76 xmlns="3e02667f-0271-471b-bd6e-11a2e16def1d">
      <Terms xmlns="http://schemas.microsoft.com/office/infopath/2007/PartnerControls">
        <TermInfo xmlns="http://schemas.microsoft.com/office/infopath/2007/PartnerControls">
          <TermName xmlns="http://schemas.microsoft.com/office/infopath/2007/PartnerControls">World Bank</TermName>
          <TermId xmlns="http://schemas.microsoft.com/office/infopath/2007/PartnerControls">bc205cc9-8a56-48a3-9f30-b099e7707c1b</TermId>
        </TermInfo>
      </Terms>
    </fbe16eaccf4749f086104f7c67297f76>
    <e7fed2b567784b7fb4115fec76c3b6ef xmlns="3e02667f-0271-471b-bd6e-11a2e16def1d">
      <Terms xmlns="http://schemas.microsoft.com/office/infopath/2007/PartnerControls"/>
    </e7fed2b567784b7fb4115fec76c3b6ef>
    <SubCategory xmlns="3e02667f-0271-471b-bd6e-11a2e16def1d" xsi:nil="true"/>
    <le7312e839b9405fb813e48a1ee083cb xmlns="3e02667f-0271-471b-bd6e-11a2e16def1d">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e31af5d6-94ea-4ba5-925e-022fd8479dfd</TermId>
        </TermInfo>
      </Terms>
    </le7312e839b9405fb813e48a1ee083cb>
    <n3588c81c2504f79a2ae07b8fc872de1 xmlns="3e02667f-0271-471b-bd6e-11a2e16def1d">
      <Terms xmlns="http://schemas.microsoft.com/office/infopath/2007/PartnerControls">
        <TermInfo xmlns="http://schemas.microsoft.com/office/infopath/2007/PartnerControls">
          <TermName xmlns="http://schemas.microsoft.com/office/infopath/2007/PartnerControls">Official Use Only</TermName>
          <TermId xmlns="http://schemas.microsoft.com/office/infopath/2007/PartnerControls">4119b812-446b-4199-aebc-580c95bfd42a</TermId>
        </TermInfo>
      </Terms>
    </n3588c81c2504f79a2ae07b8fc872de1>
    <m30f5f85ad26449189da578bd9e06217 xmlns="3e02667f-0271-471b-bd6e-11a2e16def1d">
      <Terms xmlns="http://schemas.microsoft.com/office/infopath/2007/PartnerControls"/>
    </m30f5f85ad26449189da578bd9e06217>
    <e0919e4a962d4c1aa34dcc9ee85a7530 xmlns="3e02667f-0271-471b-bd6e-11a2e16def1d">
      <Terms xmlns="http://schemas.microsoft.com/office/infopath/2007/PartnerControls"/>
    </e0919e4a962d4c1aa34dcc9ee85a7530>
    <g60ac5c7cc5e48988332aa7f3f7675f4 xmlns="3e02667f-0271-471b-bd6e-11a2e16def1d">
      <Terms xmlns="http://schemas.microsoft.com/office/infopath/2007/PartnerControls">
        <TermInfo xmlns="http://schemas.microsoft.com/office/infopath/2007/PartnerControls">
          <TermName xmlns="http://schemas.microsoft.com/office/infopath/2007/PartnerControls">World</TermName>
          <TermId xmlns="http://schemas.microsoft.com/office/infopath/2007/PartnerControls">181f87ec-6d12-43c8-9f7a-dc47bc14aa64</TermId>
        </TermInfo>
      </Terms>
    </g60ac5c7cc5e48988332aa7f3f7675f4>
    <FeatureToTile xmlns="3e02667f-0271-471b-bd6e-11a2e16def1d" xsi:nil="true"/>
    <AddToKnowledgeBase xmlns="3e02667f-0271-471b-bd6e-11a2e16def1d">false</AddToKnowledgeBase>
    <ncc44d6e437c4ee18d4e35566604faa7 xmlns="3e02667f-0271-471b-bd6e-11a2e16def1d">
      <Terms xmlns="http://schemas.microsoft.com/office/infopath/2007/PartnerControls"/>
    </ncc44d6e437c4ee18d4e35566604faa7>
    <PublishingPageImage xmlns="http://schemas.microsoft.com/sharepoint/v3" xsi:nil="true"/>
    <DocumentCategory xmlns="3e02667f-0271-471b-bd6e-11a2e16def1d">Document</DocumentCategory>
    <KBcollectionType xmlns="3e02667f-0271-471b-bd6e-11a2e16def1d" xsi:nil="true"/>
    <KBAssetType xmlns="3e02667f-0271-471b-bd6e-11a2e16def1d" xsi:nil="true"/>
    <EnableComments xmlns="3e02667f-0271-471b-bd6e-11a2e16def1d" xsi:nil="true"/>
    <Authors xmlns="3e02667f-0271-471b-bd6e-11a2e16def1d" xsi:nil="true"/>
    <g24ce987e2a14cd88b1be8bba67dc4d6 xmlns="3e02667f-0271-471b-bd6e-11a2e16def1d">
      <Terms xmlns="http://schemas.microsoft.com/office/infopath/2007/PartnerControls"/>
    </g24ce987e2a14cd88b1be8bba67dc4d6>
    <DateLaunch xmlns="3e02667f-0271-471b-bd6e-11a2e16def1d" xsi:nil="true"/>
    <o8e900f321d24bb18bb65b4f51774acf xmlns="3e02667f-0271-471b-bd6e-11a2e16def1d">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c3939ce0-aa4d-42ae-ac33-543c6955c626</TermId>
        </TermInfo>
      </Terms>
    </o8e900f321d24bb18bb65b4f51774acf>
    <CommentID xmlns="3e02667f-0271-471b-bd6e-11a2e16def1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OneCMS_File" ma:contentTypeID="0x010100AF87B42F0C344341B239E919EB90A367010100571CD79F7184BF49AAED0ED2EDA737C6" ma:contentTypeVersion="41" ma:contentTypeDescription="" ma:contentTypeScope="" ma:versionID="f15da714d342aefaf7908d1122d48af9">
  <xsd:schema xmlns:xsd="http://www.w3.org/2001/XMLSchema" xmlns:xs="http://www.w3.org/2001/XMLSchema" xmlns:p="http://schemas.microsoft.com/office/2006/metadata/properties" xmlns:ns1="http://schemas.microsoft.com/sharepoint/v3" xmlns:ns2="3e02667f-0271-471b-bd6e-11a2e16def1d" targetNamespace="http://schemas.microsoft.com/office/2006/metadata/properties" ma:root="true" ma:fieldsID="a03f6655fc7da62bed8d709daf97b2c4" ns1:_="" ns2:_="">
    <xsd:import namespace="http://schemas.microsoft.com/sharepoint/v3"/>
    <xsd:import namespace="3e02667f-0271-471b-bd6e-11a2e16def1d"/>
    <xsd:element name="properties">
      <xsd:complexType>
        <xsd:sequence>
          <xsd:element name="documentManagement">
            <xsd:complexType>
              <xsd:all>
                <xsd:element ref="ns2:h40645383bce4db190f92f65d69cf557" minOccurs="0"/>
                <xsd:element ref="ns2:TaxCatchAll" minOccurs="0"/>
                <xsd:element ref="ns2:TaxCatchAllLabel" minOccurs="0"/>
                <xsd:element ref="ns2:ncc44d6e437c4ee18d4e35566604faa7" minOccurs="0"/>
                <xsd:element ref="ns2:e0919e4a962d4c1aa34dcc9ee85a7530" minOccurs="0"/>
                <xsd:element ref="ns2:n3588c81c2504f79a2ae07b8fc872de1" minOccurs="0"/>
                <xsd:element ref="ns2:le7312e839b9405fb813e48a1ee083cb" minOccurs="0"/>
                <xsd:element ref="ns2:g60ac5c7cc5e48988332aa7f3f7675f4" minOccurs="0"/>
                <xsd:element ref="ns2:f6836c8cfc5146d888b8918e85fd4b0e" minOccurs="0"/>
                <xsd:element ref="ns2:Abstract" minOccurs="0"/>
                <xsd:element ref="ns2:Authors" minOccurs="0"/>
                <xsd:element ref="ns2:TaxKeywordTaxHTField" minOccurs="0"/>
                <xsd:element ref="ns2:fbe16eaccf4749f086104f7c67297f76" minOccurs="0"/>
                <xsd:element ref="ns2:DateLaunch" minOccurs="0"/>
                <xsd:element ref="ns2:ExternalURL" minOccurs="0"/>
                <xsd:element ref="ns2:Feature" minOccurs="0"/>
                <xsd:element ref="ns2:FeatureToTile" minOccurs="0"/>
                <xsd:element ref="ns2:SystemData" minOccurs="0"/>
                <xsd:element ref="ns2:UserData" minOccurs="0"/>
                <xsd:element ref="ns2:o8e900f321d24bb18bb65b4f51774acf" minOccurs="0"/>
                <xsd:element ref="ns2:Contact_x0028_s_x0029_" minOccurs="0"/>
                <xsd:element ref="ns1:ArticleStartDate" minOccurs="0"/>
                <xsd:element ref="ns2:EnableComments" minOccurs="0"/>
                <xsd:element ref="ns2:EnableRating" minOccurs="0"/>
                <xsd:element ref="ns2:PageInfo" minOccurs="0"/>
                <xsd:element ref="ns1:PublishingPageImage" minOccurs="0"/>
                <xsd:element ref="ns2:DocumentCategory" minOccurs="0"/>
                <xsd:element ref="ns2:g24ce987e2a14cd88b1be8bba67dc4d6" minOccurs="0"/>
                <xsd:element ref="ns2:m30f5f85ad26449189da578bd9e06217" minOccurs="0"/>
                <xsd:element ref="ns2:ProjectID" minOccurs="0"/>
                <xsd:element ref="ns1:PublishingContact" minOccurs="0"/>
                <xsd:element ref="ns2:e7fed2b567784b7fb4115fec76c3b6ef" minOccurs="0"/>
                <xsd:element ref="ns2:KBcollectionType" minOccurs="0"/>
                <xsd:element ref="ns2:KBAssetType" minOccurs="0"/>
                <xsd:element ref="ns2:AddToKnowledgeBase" minOccurs="0"/>
                <xsd:element ref="ns2:SubCategory" minOccurs="0"/>
                <xsd:element ref="ns2:_dlc_DocId" minOccurs="0"/>
                <xsd:element ref="ns2:_dlc_DocIdUrl" minOccurs="0"/>
                <xsd:element ref="ns2:_dlc_DocIdPersistId" minOccurs="0"/>
                <xsd:element ref="ns2:Commen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rticleStartDate" ma:index="40" nillable="true" ma:displayName="Article Date" ma:description="Article Date is a site column created by the Publishing feature. It is used on the Article Page Content Type as the date of the page." ma:format="DateOnly" ma:internalName="ArticleStartDate">
      <xsd:simpleType>
        <xsd:restriction base="dms:DateTime"/>
      </xsd:simpleType>
    </xsd:element>
    <xsd:element name="PublishingPageImage" ma:index="44" nillable="true" ma:displayName="Page Image" ma:description="Page Image is a site column created by the Publishing feature. It is used on the Article Page Content Type as the primary image of the page." ma:internalName="PublishingPageImage">
      <xsd:simpleType>
        <xsd:restriction base="dms:Unknown"/>
      </xsd:simpleType>
    </xsd:element>
    <xsd:element name="PublishingContact" ma:index="5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h40645383bce4db190f92f65d69cf557" ma:index="8" nillable="true" ma:taxonomy="true" ma:internalName="h40645383bce4db190f92f65d69cf557" ma:taxonomyFieldName="VPU" ma:displayName="VPU" ma:default="" ma:fieldId="{14064538-3bce-4db1-90f9-2f65d69cf557}" ma:taxonomyMulti="true" ma:sspId="2a6c10d7-b926-4fc0-945e-3cbf5049f6bd" ma:termSetId="d49201c8-9b91-492e-899c-b5b3e12a5ed0"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2a92a35f-ce4b-4260-b35e-72fc8743d800}" ma:internalName="TaxCatchAll" ma:showField="CatchAllData" ma:web="84750b98-030a-4060-864e-5ad0fb19c1f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2a92a35f-ce4b-4260-b35e-72fc8743d800}" ma:internalName="TaxCatchAllLabel" ma:readOnly="true" ma:showField="CatchAllDataLabel" ma:web="84750b98-030a-4060-864e-5ad0fb19c1fd">
      <xsd:complexType>
        <xsd:complexContent>
          <xsd:extension base="dms:MultiChoiceLookup">
            <xsd:sequence>
              <xsd:element name="Value" type="dms:Lookup" maxOccurs="unbounded" minOccurs="0" nillable="true"/>
            </xsd:sequence>
          </xsd:extension>
        </xsd:complexContent>
      </xsd:complexType>
    </xsd:element>
    <xsd:element name="ncc44d6e437c4ee18d4e35566604faa7" ma:index="12" nillable="true" ma:taxonomy="true" ma:internalName="ncc44d6e437c4ee18d4e35566604faa7" ma:taxonomyFieldName="Topics" ma:displayName="Topics" ma:readOnly="false" ma:fieldId="{7cc44d6e-437c-4ee1-8d4e-35566604faa7}" ma:taxonomyMulti="true" ma:sspId="2a6c10d7-b926-4fc0-945e-3cbf5049f6bd" ma:termSetId="52c8dc5b-2000-4eb2-836c-73f156eae2f8" ma:anchorId="00000000-0000-0000-0000-000000000000" ma:open="false" ma:isKeyword="false">
      <xsd:complexType>
        <xsd:sequence>
          <xsd:element ref="pc:Terms" minOccurs="0" maxOccurs="1"/>
        </xsd:sequence>
      </xsd:complexType>
    </xsd:element>
    <xsd:element name="e0919e4a962d4c1aa34dcc9ee85a7530" ma:index="14" nillable="true" ma:taxonomy="true" ma:internalName="e0919e4a962d4c1aa34dcc9ee85a7530" ma:taxonomyFieldName="Country" ma:displayName="Country and City" ma:readOnly="false" ma:fieldId="{e0919e4a-962d-4c1a-a34d-cc9ee85a7530}" ma:taxonomyMulti="true" ma:sspId="2a6c10d7-b926-4fc0-945e-3cbf5049f6bd" ma:termSetId="d4c2a98a-c9a1-4fb7-a107-4340f5ef9596" ma:anchorId="00000000-0000-0000-0000-000000000000" ma:open="false" ma:isKeyword="false">
      <xsd:complexType>
        <xsd:sequence>
          <xsd:element ref="pc:Terms" minOccurs="0" maxOccurs="1"/>
        </xsd:sequence>
      </xsd:complexType>
    </xsd:element>
    <xsd:element name="n3588c81c2504f79a2ae07b8fc872de1" ma:index="16" nillable="true" ma:taxonomy="true" ma:internalName="n3588c81c2504f79a2ae07b8fc872de1" ma:taxonomyFieldName="InformationClassification" ma:displayName="Information Classification" ma:default="4;#Official Use Only|4119b812-446b-4199-aebc-580c95bfd42a" ma:fieldId="{73588c81-c250-4f79-a2ae-07b8fc872de1}" ma:sspId="2a6c10d7-b926-4fc0-945e-3cbf5049f6bd" ma:termSetId="64584bab-8e1a-4e77-9a74-729fd66acaac" ma:anchorId="00000000-0000-0000-0000-000000000000" ma:open="false" ma:isKeyword="false">
      <xsd:complexType>
        <xsd:sequence>
          <xsd:element ref="pc:Terms" minOccurs="0" maxOccurs="1"/>
        </xsd:sequence>
      </xsd:complexType>
    </xsd:element>
    <xsd:element name="le7312e839b9405fb813e48a1ee083cb" ma:index="18" nillable="true" ma:taxonomy="true" ma:internalName="le7312e839b9405fb813e48a1ee083cb" ma:taxonomyFieldName="Languages" ma:displayName="Languages" ma:default="3;#English|e31af5d6-94ea-4ba5-925e-022fd8479dfd" ma:fieldId="{5e7312e8-39b9-405f-b813-e48a1ee083cb}" ma:sspId="2a6c10d7-b926-4fc0-945e-3cbf5049f6bd" ma:termSetId="df4cdebe-530a-4c7f-82dc-f183711160e8" ma:anchorId="00000000-0000-0000-0000-000000000000" ma:open="false" ma:isKeyword="false">
      <xsd:complexType>
        <xsd:sequence>
          <xsd:element ref="pc:Terms" minOccurs="0" maxOccurs="1"/>
        </xsd:sequence>
      </xsd:complexType>
    </xsd:element>
    <xsd:element name="g60ac5c7cc5e48988332aa7f3f7675f4" ma:index="20" nillable="true" ma:taxonomy="true" ma:internalName="g60ac5c7cc5e48988332aa7f3f7675f4" ma:taxonomyFieldName="Region" ma:displayName="Region and Country" ma:default="2;#World|181f87ec-6d12-43c8-9f7a-dc47bc14aa64" ma:fieldId="{060ac5c7-cc5e-4898-8332-aa7f3f7675f4}" ma:taxonomyMulti="true" ma:sspId="2a6c10d7-b926-4fc0-945e-3cbf5049f6bd" ma:termSetId="bc82f570-771a-4efe-b637-ab15e81e67d6" ma:anchorId="00000000-0000-0000-0000-000000000000" ma:open="false" ma:isKeyword="false">
      <xsd:complexType>
        <xsd:sequence>
          <xsd:element ref="pc:Terms" minOccurs="0" maxOccurs="1"/>
        </xsd:sequence>
      </xsd:complexType>
    </xsd:element>
    <xsd:element name="f6836c8cfc5146d888b8918e85fd4b0e" ma:index="22" nillable="true" ma:taxonomy="true" ma:internalName="f6836c8cfc5146d888b8918e85fd4b0e" ma:taxonomyFieldName="GeographicArea" ma:displayName="Geographic Area" ma:default="2;#World|181f87ec-6d12-43c8-9f7a-dc47bc14aa64" ma:fieldId="{f6836c8c-fc51-46d8-88b8-918e85fd4b0e}" ma:taxonomyMulti="true" ma:sspId="2a6c10d7-b926-4fc0-945e-3cbf5049f6bd" ma:termSetId="bc82f570-771a-4efe-b637-ab15e81e67d6" ma:anchorId="00000000-0000-0000-0000-000000000000" ma:open="false" ma:isKeyword="false">
      <xsd:complexType>
        <xsd:sequence>
          <xsd:element ref="pc:Terms" minOccurs="0" maxOccurs="1"/>
        </xsd:sequence>
      </xsd:complexType>
    </xsd:element>
    <xsd:element name="Abstract" ma:index="24" nillable="true" ma:displayName="Abstract" ma:internalName="Abstract" ma:readOnly="false">
      <xsd:simpleType>
        <xsd:restriction base="dms:Note"/>
      </xsd:simpleType>
    </xsd:element>
    <xsd:element name="Authors" ma:index="25" nillable="true" ma:displayName="Authors" ma:internalName="Authors" ma:readOnly="false">
      <xsd:simpleType>
        <xsd:restriction base="dms:Note"/>
      </xsd:simpleType>
    </xsd:element>
    <xsd:element name="TaxKeywordTaxHTField" ma:index="26" nillable="true" ma:taxonomy="true" ma:internalName="TaxKeywordTaxHTField" ma:taxonomyFieldName="TaxKeyword" ma:displayName="Enterprise Keywords" ma:fieldId="{23f27201-bee3-471e-b2e7-b64fd8b7ca38}" ma:taxonomyMulti="true" ma:sspId="2a6c10d7-b926-4fc0-945e-3cbf5049f6bd" ma:termSetId="00000000-0000-0000-0000-000000000000" ma:anchorId="00000000-0000-0000-0000-000000000000" ma:open="true" ma:isKeyword="true">
      <xsd:complexType>
        <xsd:sequence>
          <xsd:element ref="pc:Terms" minOccurs="0" maxOccurs="1"/>
        </xsd:sequence>
      </xsd:complexType>
    </xsd:element>
    <xsd:element name="fbe16eaccf4749f086104f7c67297f76" ma:index="28" nillable="true" ma:taxonomy="true" ma:internalName="fbe16eaccf4749f086104f7c67297f76" ma:taxonomyFieldName="Organization" ma:displayName="Organization" ma:default="1;#World Bank|bc205cc9-8a56-48a3-9f30-b099e7707c1b" ma:fieldId="{fbe16eac-cf47-49f0-8610-4f7c67297f76}" ma:taxonomyMulti="true" ma:sspId="2a6c10d7-b926-4fc0-945e-3cbf5049f6bd" ma:termSetId="f1062a45-b171-4440-8f47-0528c2ab8fc7" ma:anchorId="00000000-0000-0000-0000-000000000000" ma:open="false" ma:isKeyword="false">
      <xsd:complexType>
        <xsd:sequence>
          <xsd:element ref="pc:Terms" minOccurs="0" maxOccurs="1"/>
        </xsd:sequence>
      </xsd:complexType>
    </xsd:element>
    <xsd:element name="DateLaunch" ma:index="31" nillable="true" ma:displayName="Date launched on web" ma:format="DateTime" ma:internalName="DateLaunch">
      <xsd:simpleType>
        <xsd:restriction base="dms:DateTime"/>
      </xsd:simpleType>
    </xsd:element>
    <xsd:element name="ExternalURL" ma:index="32" nillable="true" ma:displayName="External URL" ma:internalName="ExternalURL" ma:readOnly="false">
      <xsd:simpleType>
        <xsd:restriction base="dms:Text"/>
      </xsd:simpleType>
    </xsd:element>
    <xsd:element name="Feature" ma:index="33" nillable="true" ma:displayName="Add to Featured" ma:default="0" ma:internalName="Feature">
      <xsd:simpleType>
        <xsd:restriction base="dms:Boolean"/>
      </xsd:simpleType>
    </xsd:element>
    <xsd:element name="FeatureToTile" ma:index="34" nillable="true" ma:displayName="Feature To Tile" ma:internalName="FeatureToTile" ma:readOnly="false">
      <xsd:simpleType>
        <xsd:restriction base="dms:Boolean"/>
      </xsd:simpleType>
    </xsd:element>
    <xsd:element name="SystemData" ma:index="35" nillable="true" ma:displayName="SystemData" ma:internalName="SystemData">
      <xsd:simpleType>
        <xsd:restriction base="dms:Note"/>
      </xsd:simpleType>
    </xsd:element>
    <xsd:element name="UserData" ma:index="36" nillable="true" ma:displayName="UserData" ma:internalName="UserData">
      <xsd:simpleType>
        <xsd:restriction base="dms:Note"/>
      </xsd:simpleType>
    </xsd:element>
    <xsd:element name="o8e900f321d24bb18bb65b4f51774acf" ma:index="37" nillable="true" ma:taxonomy="true" ma:internalName="o8e900f321d24bb18bb65b4f51774acf" ma:taxonomyFieldName="DocumentType" ma:displayName="Document Type" ma:default="" ma:fieldId="{88e900f3-21d2-4bb1-8bb6-5b4f51774acf}" ma:taxonomyMulti="true" ma:sspId="2a6c10d7-b926-4fc0-945e-3cbf5049f6bd" ma:termSetId="fe5d0590-9a37-47b6-bc2b-3c53aa671283" ma:anchorId="00000000-0000-0000-0000-000000000000" ma:open="false" ma:isKeyword="false">
      <xsd:complexType>
        <xsd:sequence>
          <xsd:element ref="pc:Terms" minOccurs="0" maxOccurs="1"/>
        </xsd:sequence>
      </xsd:complexType>
    </xsd:element>
    <xsd:element name="Contact_x0028_s_x0029_" ma:index="39" nillable="true" ma:displayName="Contact(s)" ma:list="UserInfo" ma:SharePointGroup="0" ma:internalName="Contact_x0028_s_x0029_"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nableComments" ma:index="41" nillable="true" ma:displayName="Enable Comments" ma:internalName="EnableComments">
      <xsd:simpleType>
        <xsd:restriction base="dms:Boolean"/>
      </xsd:simpleType>
    </xsd:element>
    <xsd:element name="EnableRating" ma:index="42" nillable="true" ma:displayName="Enable Rating" ma:internalName="EnableRating">
      <xsd:simpleType>
        <xsd:restriction base="dms:Boolean"/>
      </xsd:simpleType>
    </xsd:element>
    <xsd:element name="PageInfo" ma:index="43" nillable="true" ma:displayName="PageInfo" ma:internalName="PageInfo">
      <xsd:simpleType>
        <xsd:restriction base="dms:Note">
          <xsd:maxLength value="255"/>
        </xsd:restriction>
      </xsd:simpleType>
    </xsd:element>
    <xsd:element name="DocumentCategory" ma:index="45" nillable="true" ma:displayName="Document Category" ma:default="Document" ma:format="Dropdown" ma:internalName="DocumentCategory" ma:readOnly="false">
      <xsd:simpleType>
        <xsd:restriction base="dms:Choice">
          <xsd:enumeration value="Document"/>
          <xsd:enumeration value="KB Document"/>
          <xsd:enumeration value="KB Links"/>
        </xsd:restriction>
      </xsd:simpleType>
    </xsd:element>
    <xsd:element name="g24ce987e2a14cd88b1be8bba67dc4d6" ma:index="46" nillable="true" ma:taxonomy="true" ma:internalName="g24ce987e2a14cd88b1be8bba67dc4d6" ma:taxonomyFieldName="ExternalSponsor" ma:displayName="External Sponsor" ma:readOnly="false" ma:fieldId="{024ce987-e2a1-4cd8-8b1b-e8bba67dc4d6}" ma:sspId="2a6c10d7-b926-4fc0-945e-3cbf5049f6bd" ma:termSetId="dfaaa827-5eeb-4880-9a85-fc0311ecbb37" ma:anchorId="00000000-0000-0000-0000-000000000000" ma:open="false" ma:isKeyword="false">
      <xsd:complexType>
        <xsd:sequence>
          <xsd:element ref="pc:Terms" minOccurs="0" maxOccurs="1"/>
        </xsd:sequence>
      </xsd:complexType>
    </xsd:element>
    <xsd:element name="m30f5f85ad26449189da578bd9e06217" ma:index="48" nillable="true" ma:taxonomy="true" ma:internalName="m30f5f85ad26449189da578bd9e06217" ma:taxonomyFieldName="InternalSponsor" ma:displayName="Internal Sponsor" ma:readOnly="false" ma:fieldId="{630f5f85-ad26-4491-89da-578bd9e06217}" ma:sspId="2a6c10d7-b926-4fc0-945e-3cbf5049f6bd" ma:termSetId="c1dc34fa-d16b-4d70-bdd2-768a61141102" ma:anchorId="00000000-0000-0000-0000-000000000000" ma:open="false" ma:isKeyword="false">
      <xsd:complexType>
        <xsd:sequence>
          <xsd:element ref="pc:Terms" minOccurs="0" maxOccurs="1"/>
        </xsd:sequence>
      </xsd:complexType>
    </xsd:element>
    <xsd:element name="ProjectID" ma:index="50" nillable="true" ma:displayName="ProjectID" ma:internalName="ProjectID">
      <xsd:simpleType>
        <xsd:restriction base="dms:Text"/>
      </xsd:simpleType>
    </xsd:element>
    <xsd:element name="e7fed2b567784b7fb4115fec76c3b6ef" ma:index="52" nillable="true" ma:taxonomy="true" ma:internalName="e7fed2b567784b7fb4115fec76c3b6ef" ma:taxonomyFieldName="BusinessFunctions" ma:displayName="BusinessFunctions" ma:default="" ma:fieldId="{e7fed2b5-6778-4b7f-b411-5fec76c3b6ef}" ma:taxonomyMulti="true" ma:sspId="2a6c10d7-b926-4fc0-945e-3cbf5049f6bd" ma:termSetId="db3575e5-83ce-417a-a0d0-81b3c1db79e8" ma:anchorId="00000000-0000-0000-0000-000000000000" ma:open="false" ma:isKeyword="false">
      <xsd:complexType>
        <xsd:sequence>
          <xsd:element ref="pc:Terms" minOccurs="0" maxOccurs="1"/>
        </xsd:sequence>
      </xsd:complexType>
    </xsd:element>
    <xsd:element name="KBcollectionType" ma:index="54" nillable="true" ma:displayName="KBcollectionType" ma:internalName="KBcollectionType">
      <xsd:simpleType>
        <xsd:restriction base="dms:Text">
          <xsd:maxLength value="255"/>
        </xsd:restriction>
      </xsd:simpleType>
    </xsd:element>
    <xsd:element name="KBAssetType" ma:index="55" nillable="true" ma:displayName="KBAssetType" ma:internalName="KBAssetType">
      <xsd:simpleType>
        <xsd:restriction base="dms:Text">
          <xsd:maxLength value="255"/>
        </xsd:restriction>
      </xsd:simpleType>
    </xsd:element>
    <xsd:element name="AddToKnowledgeBase" ma:index="56" nillable="true" ma:displayName="AddToKnowledgeBase" ma:default="0" ma:internalName="AddToKnowledgeBase">
      <xsd:simpleType>
        <xsd:restriction base="dms:Boolean"/>
      </xsd:simpleType>
    </xsd:element>
    <xsd:element name="SubCategory" ma:index="58" nillable="true" ma:displayName="SubCategory" ma:internalName="SubCategory">
      <xsd:simpleType>
        <xsd:restriction base="dms:Text">
          <xsd:maxLength value="255"/>
        </xsd:restriction>
      </xsd:simpleType>
    </xsd:element>
    <xsd:element name="_dlc_DocId" ma:index="59" nillable="true" ma:displayName="Document ID Value" ma:description="The value of the document ID assigned to this item." ma:internalName="_dlc_DocId" ma:readOnly="true">
      <xsd:simpleType>
        <xsd:restriction base="dms:Text"/>
      </xsd:simpleType>
    </xsd:element>
    <xsd:element name="_dlc_DocIdUrl" ma:index="6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1" nillable="true" ma:displayName="Persist ID" ma:description="Keep ID on add." ma:hidden="true" ma:internalName="_dlc_DocIdPersistId" ma:readOnly="true">
      <xsd:simpleType>
        <xsd:restriction base="dms:Boolean"/>
      </xsd:simpleType>
    </xsd:element>
    <xsd:element name="CommentID" ma:index="62" nillable="true" ma:displayName="CommentID" ma:internalName="Comment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30"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57"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a6c10d7-b926-4fc0-945e-3cbf5049f6bd" ContentTypeId="0x010100AF87B42F0C344341B239E919EB90A3670101"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5C38A7-1B01-4427-B252-E10FDB1217B3}">
  <ds:schemaRefs>
    <ds:schemaRef ds:uri="http://schemas.microsoft.com/sharepoint/events"/>
  </ds:schemaRefs>
</ds:datastoreItem>
</file>

<file path=customXml/itemProps2.xml><?xml version="1.0" encoding="utf-8"?>
<ds:datastoreItem xmlns:ds="http://schemas.openxmlformats.org/officeDocument/2006/customXml" ds:itemID="{2D886A3E-6A4A-4A34-90E9-3E700FC8753E}">
  <ds:schemaRefs>
    <ds:schemaRef ds:uri="3e02667f-0271-471b-bd6e-11a2e16def1d"/>
    <ds:schemaRef ds:uri="http://purl.org/dc/dcmitype/"/>
    <ds:schemaRef ds:uri="http://purl.org/dc/terms/"/>
    <ds:schemaRef ds:uri="http://schemas.openxmlformats.org/package/2006/metadata/core-properties"/>
    <ds:schemaRef ds:uri="http://schemas.microsoft.com/office/2006/metadata/properties"/>
    <ds:schemaRef ds:uri="http://schemas.microsoft.com/sharepoint/v3"/>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5B9AB34-5ACE-48E3-8734-63389CD7CF7A}">
  <ds:schemaRefs>
    <ds:schemaRef ds:uri="3e02667f-0271-471b-bd6e-11a2e16def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3DA69F52-CB88-413B-BEF5-A4A3488CE756}">
  <ds:schemaRefs>
    <ds:schemaRef ds:uri="Microsoft.SharePoint.Taxonomy.ContentTypeSync"/>
  </ds:schemaRefs>
</ds:datastoreItem>
</file>

<file path=customXml/itemProps5.xml><?xml version="1.0" encoding="utf-8"?>
<ds:datastoreItem xmlns:ds="http://schemas.openxmlformats.org/officeDocument/2006/customXml" ds:itemID="{2250D53A-9BFD-4561-B9C2-5B7CF62A4E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SPL GP PPT Template (1)</Template>
  <TotalTime>10394</TotalTime>
  <Words>2048</Words>
  <Application>Microsoft Office PowerPoint</Application>
  <PresentationFormat>Widescreen</PresentationFormat>
  <Paragraphs>245</Paragraphs>
  <Slides>26</Slides>
  <Notes>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26</vt:i4>
      </vt:variant>
    </vt:vector>
  </HeadingPairs>
  <TitlesOfParts>
    <vt:vector size="41" baseType="lpstr">
      <vt:lpstr>Andes</vt:lpstr>
      <vt:lpstr>Andes ExtraLight</vt:lpstr>
      <vt:lpstr>Arial</vt:lpstr>
      <vt:lpstr>Arial Black</vt:lpstr>
      <vt:lpstr>Barlow</vt:lpstr>
      <vt:lpstr>Cairo</vt:lpstr>
      <vt:lpstr>Calibri</vt:lpstr>
      <vt:lpstr>Poppins</vt:lpstr>
      <vt:lpstr>Söhne</vt:lpstr>
      <vt:lpstr>Tenorite</vt:lpstr>
      <vt:lpstr>Trebuchet MS</vt:lpstr>
      <vt:lpstr>Wingdings</vt:lpstr>
      <vt:lpstr>Wingdings 3</vt:lpstr>
      <vt:lpstr>1_Full Page Interior</vt:lpstr>
      <vt:lpstr>Facet</vt:lpstr>
      <vt:lpstr>Supporting Aging with Social Protection programs     Gustavo Demarco Lead Economist-SP Global Engagement Group  </vt:lpstr>
      <vt:lpstr>Why an aging agenda? The challenges</vt:lpstr>
      <vt:lpstr>Aging present and future, by income level</vt:lpstr>
      <vt:lpstr>Aging present and future, by region</vt:lpstr>
      <vt:lpstr>PowerPoint Presentation</vt:lpstr>
      <vt:lpstr>An aging agenda for Social Protection</vt:lpstr>
      <vt:lpstr>Main Building Blocks of an aging agenda</vt:lpstr>
      <vt:lpstr>PowerPoint Presentation</vt:lpstr>
      <vt:lpstr>PowerPoint Presentation</vt:lpstr>
      <vt:lpstr>PowerPoint Presentation</vt:lpstr>
      <vt:lpstr>Combining non-contributory and income-related pensions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Long-term care: institutional vs home-based</vt:lpstr>
      <vt:lpstr>PowerPoint Presentation</vt:lpstr>
      <vt:lpstr>PowerPoint Presentation</vt:lpstr>
      <vt:lpstr>Challenges: What needs to be done?</vt:lpstr>
      <vt:lpstr>PowerPoint Presentation</vt:lpstr>
    </vt:vector>
  </TitlesOfParts>
  <Company>Rivia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SPJ Onboarding - Overview - June 2019</dc:title>
  <dc:creator>Renata Pereira De Mello</dc:creator>
  <dc:description>Presentation Template;_x000d_
Version 001;_x000d_
2012-11-16;</dc:description>
  <cp:lastModifiedBy>Gustavo Demarco</cp:lastModifiedBy>
  <cp:revision>270</cp:revision>
  <cp:lastPrinted>2023-09-05T17:51:50Z</cp:lastPrinted>
  <dcterms:created xsi:type="dcterms:W3CDTF">2017-04-24T21:15:08Z</dcterms:created>
  <dcterms:modified xsi:type="dcterms:W3CDTF">2025-02-06T03:18:03Z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0x010100AF87B42F0C344341B239E919EB90A367010100571CD79F7184BF49AAED0ED2EDA737C6</vt:lpwstr>
  </property>
  <property fmtid="{D5CDD505-2E9C-101B-9397-08002B2CF9AE}" pid="3" name="InformationClassification">
    <vt:lpwstr>3;#Official Use Only|4119b812-446b-4199-aebc-580c95bfd42a</vt:lpwstr>
  </property>
  <property fmtid="{D5CDD505-2E9C-101B-9397-08002B2CF9AE}" pid="4" name="OwnershipUnit">
    <vt:lpwstr/>
  </property>
  <property fmtid="{D5CDD505-2E9C-101B-9397-08002B2CF9AE}" pid="5" name="TaxKeyword">
    <vt:lpwstr/>
  </property>
  <property fmtid="{D5CDD505-2E9C-101B-9397-08002B2CF9AE}" pid="6" name="Topic(s)">
    <vt:lpwstr/>
  </property>
  <property fmtid="{D5CDD505-2E9C-101B-9397-08002B2CF9AE}" pid="7" name="GeographicArea">
    <vt:lpwstr>1;#World|181f87ec-6d12-43c8-9f7a-dc47bc14aa64</vt:lpwstr>
  </property>
  <property fmtid="{D5CDD505-2E9C-101B-9397-08002B2CF9AE}" pid="8" name="Source_x002d_Sponsor">
    <vt:lpwstr>2;#World Bank Group (WBG)|26302eb1-ec78-4f90-9354-a429b34938d0</vt:lpwstr>
  </property>
  <property fmtid="{D5CDD505-2E9C-101B-9397-08002B2CF9AE}" pid="9" name="HashTags">
    <vt:lpwstr/>
  </property>
  <property fmtid="{D5CDD505-2E9C-101B-9397-08002B2CF9AE}" pid="10" name="DocumentType">
    <vt:lpwstr>202;#Communications|c3939ce0-aa4d-42ae-ac33-543c6955c626</vt:lpwstr>
  </property>
  <property fmtid="{D5CDD505-2E9C-101B-9397-08002B2CF9AE}" pid="11" name="Development_x0020_Challenge">
    <vt:lpwstr/>
  </property>
  <property fmtid="{D5CDD505-2E9C-101B-9397-08002B2CF9AE}" pid="12" name="Source-Sponsor">
    <vt:lpwstr>2;#World Bank Group (WBG)|26302eb1-ec78-4f90-9354-a429b34938d0</vt:lpwstr>
  </property>
  <property fmtid="{D5CDD505-2E9C-101B-9397-08002B2CF9AE}" pid="13" name="Development Challenge">
    <vt:lpwstr/>
  </property>
  <property fmtid="{D5CDD505-2E9C-101B-9397-08002B2CF9AE}" pid="14" name="c8251775ec7d4b78a080c2108a22e48e">
    <vt:lpwstr/>
  </property>
  <property fmtid="{D5CDD505-2E9C-101B-9397-08002B2CF9AE}" pid="15" name="p176ae130422436a8ff7a482f3ab88f6">
    <vt:lpwstr/>
  </property>
</Properties>
</file>