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driguez" initials="g" lastIdx="1" clrIdx="0"/>
  <p:cmAuthor id="1" name="Melissa G. Mitchell" initials="MG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7F49C7"/>
    <a:srgbClr val="CD31AC"/>
    <a:srgbClr val="1284EC"/>
    <a:srgbClr val="70B5F4"/>
    <a:srgbClr val="3C9AF0"/>
    <a:srgbClr val="3496F0"/>
    <a:srgbClr val="DBF5F9"/>
    <a:srgbClr val="FF33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653" autoAdjust="0"/>
  </p:normalViewPr>
  <p:slideViewPr>
    <p:cSldViewPr>
      <p:cViewPr>
        <p:scale>
          <a:sx n="69" d="100"/>
          <a:sy n="69" d="100"/>
        </p:scale>
        <p:origin x="-133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992A0-660E-4330-A7C4-9F188C2C8D1F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9684-8B9F-48B4-8B21-726FEC04C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7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5F72-F2AC-4FF9-A9C8-4E02FA510C9A}" type="datetimeFigureOut">
              <a:rPr lang="en-US" smtClean="0"/>
              <a:pPr/>
              <a:t>1/10/2013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B821-C16D-4F5B-AC5E-392896FD8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511" y="8831134"/>
            <a:ext cx="297049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8AFE3203-AB33-4B88-AE75-62F8E1CE148A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16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>
              <a:spcBef>
                <a:spcPct val="15000"/>
              </a:spcBef>
            </a:pPr>
            <a:r>
              <a:rPr lang="en-US" sz="1400" b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Source:</a:t>
            </a:r>
            <a:r>
              <a:rPr lang="en-US" sz="1400" b="0" baseline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 WorldMapper.org and Age Wave estimates</a:t>
            </a:r>
            <a:endParaRPr lang="en-US" sz="1200" b="0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baseline="0" dirty="0" smtClean="0">
                <a:solidFill>
                  <a:schemeClr val="tx2"/>
                </a:solidFill>
                <a:latin typeface="Times New Roman" pitchFamily="18" charset="0"/>
              </a:rPr>
              <a:t>Source: </a:t>
            </a:r>
            <a:r>
              <a:rPr lang="en-US" sz="1200" i="0" baseline="0" dirty="0" err="1" smtClean="0">
                <a:solidFill>
                  <a:schemeClr val="tx2"/>
                </a:solidFill>
                <a:latin typeface="Times New Roman" pitchFamily="18" charset="0"/>
              </a:rPr>
              <a:t>Lewin</a:t>
            </a:r>
            <a:r>
              <a:rPr lang="en-US" sz="1200" i="0" baseline="0" dirty="0" smtClean="0">
                <a:solidFill>
                  <a:schemeClr val="tx2"/>
                </a:solidFill>
                <a:latin typeface="Times New Roman" pitchFamily="18" charset="0"/>
              </a:rPr>
              <a:t> Trajectory Report, Alzheimer’s Association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job 20, retirement party</a:t>
            </a:r>
            <a:r>
              <a:rPr lang="en-US" baseline="0" dirty="0" smtClean="0"/>
              <a:t> 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UN</a:t>
            </a:r>
            <a:r>
              <a:rPr lang="en-US" baseline="0" dirty="0" smtClean="0"/>
              <a:t> Population Division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UN</a:t>
            </a:r>
            <a:r>
              <a:rPr lang="en-US" baseline="0" dirty="0" smtClean="0"/>
              <a:t> Population Division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UN</a:t>
            </a:r>
            <a:r>
              <a:rPr lang="en-US" baseline="0" dirty="0" smtClean="0"/>
              <a:t> Population Division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The NCD Alliance 13 May 2011 new release, and World Economic Forum, “The Global Economic Burden of Non-Communicable Diseases”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B821-C16D-4F5B-AC5E-392896FD83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511" y="8831134"/>
            <a:ext cx="297049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8AFE3203-AB33-4B88-AE75-62F8E1CE148A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13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Source:</a:t>
            </a:r>
            <a:r>
              <a:rPr lang="en-US" sz="1400" b="0" baseline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 WorldMapper.org and Age Wave estimates</a:t>
            </a:r>
            <a:endParaRPr lang="en-US" sz="1200" b="0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  <a:p>
            <a:pPr algn="l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511" y="8831134"/>
            <a:ext cx="297049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8AFE3203-AB33-4B88-AE75-62F8E1CE148A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14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Source:</a:t>
            </a:r>
            <a:r>
              <a:rPr lang="en-US" sz="1400" b="0" baseline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 WorldMapper.org and Age Wave estimates</a:t>
            </a:r>
            <a:endParaRPr lang="en-US" sz="1200" b="0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  <a:p>
            <a:pPr algn="l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511" y="8831134"/>
            <a:ext cx="2970490" cy="4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 eaLnBrk="0" hangingPunct="0">
              <a:spcBef>
                <a:spcPct val="0"/>
              </a:spcBef>
            </a:pPr>
            <a:fld id="{8AFE3203-AB33-4B88-AE75-62F8E1CE148A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 defTabSz="904875" eaLnBrk="0" hangingPunct="0">
                <a:spcBef>
                  <a:spcPct val="0"/>
                </a:spcBef>
              </a:pPr>
              <a:t>15</a:t>
            </a:fld>
            <a:endParaRPr lang="en-GB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Source:</a:t>
            </a:r>
            <a:r>
              <a:rPr lang="en-US" sz="1400" b="0" baseline="0" dirty="0" smtClean="0">
                <a:solidFill>
                  <a:schemeClr val="bg1"/>
                </a:solidFill>
                <a:latin typeface="Arial" charset="0"/>
                <a:ea typeface="ＭＳ Ｐゴシック" pitchFamily="96" charset="-128"/>
                <a:cs typeface="Arial" charset="0"/>
              </a:rPr>
              <a:t> WorldMapper.org and Age Wave estimates</a:t>
            </a:r>
            <a:endParaRPr lang="en-US" sz="1200" b="0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  <a:p>
            <a:pPr algn="l" eaLnBrk="1" hangingPunct="1">
              <a:spcBef>
                <a:spcPct val="15000"/>
              </a:spcBef>
            </a:pPr>
            <a:endParaRPr lang="en-US" sz="1400" b="1" dirty="0" smtClean="0">
              <a:solidFill>
                <a:schemeClr val="bg1"/>
              </a:solidFill>
              <a:latin typeface="Arial" charset="0"/>
              <a:ea typeface="ＭＳ Ｐゴシック" pitchFamily="96" charset="-128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C406-87DE-4922-82E7-2F1758498140}" type="datetime1">
              <a:rPr lang="en-US" smtClean="0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539A-CCA2-4067-BDDE-7B2A49DC5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597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AF003C-56B3-4C33-8CEB-760D7B3D56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687AA"/>
                </a:solidFill>
                <a:effectLst/>
              </a:rPr>
              <a:t>Bringing </a:t>
            </a:r>
            <a:r>
              <a:rPr lang="en-US" sz="3600" dirty="0" smtClean="0">
                <a:solidFill>
                  <a:srgbClr val="0687AA"/>
                </a:solidFill>
                <a:effectLst/>
              </a:rPr>
              <a:t>“Aging Populations” </a:t>
            </a:r>
            <a:r>
              <a:rPr lang="en-US" sz="3600" dirty="0" smtClean="0">
                <a:solidFill>
                  <a:srgbClr val="0687AA"/>
                </a:solidFill>
                <a:effectLst/>
              </a:rPr>
              <a:t> </a:t>
            </a:r>
            <a:r>
              <a:rPr lang="en-US" sz="3600" dirty="0" smtClean="0">
                <a:solidFill>
                  <a:srgbClr val="0687AA"/>
                </a:solidFill>
                <a:effectLst/>
              </a:rPr>
              <a:t>into the Post-2015 Development Agenda</a:t>
            </a:r>
            <a:endParaRPr lang="en-US" sz="3600" i="1" dirty="0">
              <a:solidFill>
                <a:srgbClr val="0687AA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08248"/>
            <a:ext cx="3810000" cy="11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4038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January 10, 2013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6" y="2109353"/>
            <a:ext cx="5845517" cy="360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Real, Profound Life-style Changes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8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11" y="1828799"/>
            <a:ext cx="66294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Healthy Aging Is a Social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and Economic Imperative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3810000"/>
            <a:ext cx="240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Cancer, Diabetes, Alzheimer’s and other non-communicable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diseases (NCDs)</a:t>
            </a:r>
            <a:r>
              <a:rPr lang="en-US" b="1" dirty="0" smtClean="0">
                <a:solidFill>
                  <a:srgbClr val="0084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0084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 $47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trillion by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76625" y="3810000"/>
            <a:ext cx="2190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Major NCDs cost low- and middle-income nations $500 billion annually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810000"/>
            <a:ext cx="21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NCDs create 4% loss in output over next 20 years</a:t>
            </a:r>
          </a:p>
        </p:txBody>
      </p:sp>
    </p:spTree>
    <p:extLst>
      <p:ext uri="{BB962C8B-B14F-4D97-AF65-F5344CB8AC3E}">
        <p14:creationId xmlns:p14="http://schemas.microsoft.com/office/powerpoint/2010/main" val="14697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" y="-76200"/>
            <a:ext cx="9220200" cy="5791200"/>
          </a:xfrm>
          <a:prstGeom prst="rect">
            <a:avLst/>
          </a:prstGeom>
          <a:solidFill>
            <a:srgbClr val="00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74676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aging can be </a:t>
            </a:r>
            <a:b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21</a:t>
            </a:r>
            <a:r>
              <a:rPr lang="en-US" sz="330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century’s greatest failure </a:t>
            </a:r>
            <a:b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 its biggest success.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7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>
            <a:spLocks/>
          </p:cNvSpPr>
          <p:nvPr/>
        </p:nvSpPr>
        <p:spPr>
          <a:xfrm>
            <a:off x="0" y="9144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Number of Alzheimer’s Cases 1900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18 w 84"/>
              <a:gd name="T1" fmla="*/ 126 h 126"/>
              <a:gd name="T2" fmla="*/ 0 w 84"/>
              <a:gd name="T3" fmla="*/ 114 h 126"/>
              <a:gd name="T4" fmla="*/ 0 w 84"/>
              <a:gd name="T5" fmla="*/ 102 h 126"/>
              <a:gd name="T6" fmla="*/ 6 w 84"/>
              <a:gd name="T7" fmla="*/ 96 h 126"/>
              <a:gd name="T8" fmla="*/ 12 w 84"/>
              <a:gd name="T9" fmla="*/ 84 h 126"/>
              <a:gd name="T10" fmla="*/ 12 w 84"/>
              <a:gd name="T11" fmla="*/ 66 h 126"/>
              <a:gd name="T12" fmla="*/ 6 w 84"/>
              <a:gd name="T13" fmla="*/ 60 h 126"/>
              <a:gd name="T14" fmla="*/ 12 w 84"/>
              <a:gd name="T15" fmla="*/ 54 h 126"/>
              <a:gd name="T16" fmla="*/ 6 w 84"/>
              <a:gd name="T17" fmla="*/ 36 h 126"/>
              <a:gd name="T18" fmla="*/ 30 w 84"/>
              <a:gd name="T19" fmla="*/ 30 h 126"/>
              <a:gd name="T20" fmla="*/ 30 w 84"/>
              <a:gd name="T21" fmla="*/ 18 h 126"/>
              <a:gd name="T22" fmla="*/ 54 w 84"/>
              <a:gd name="T23" fmla="*/ 0 h 126"/>
              <a:gd name="T24" fmla="*/ 60 w 84"/>
              <a:gd name="T25" fmla="*/ 6 h 126"/>
              <a:gd name="T26" fmla="*/ 72 w 84"/>
              <a:gd name="T27" fmla="*/ 6 h 126"/>
              <a:gd name="T28" fmla="*/ 78 w 84"/>
              <a:gd name="T29" fmla="*/ 18 h 126"/>
              <a:gd name="T30" fmla="*/ 84 w 84"/>
              <a:gd name="T31" fmla="*/ 30 h 126"/>
              <a:gd name="T32" fmla="*/ 72 w 84"/>
              <a:gd name="T33" fmla="*/ 42 h 126"/>
              <a:gd name="T34" fmla="*/ 78 w 84"/>
              <a:gd name="T35" fmla="*/ 66 h 126"/>
              <a:gd name="T36" fmla="*/ 72 w 84"/>
              <a:gd name="T37" fmla="*/ 96 h 126"/>
              <a:gd name="T38" fmla="*/ 54 w 84"/>
              <a:gd name="T39" fmla="*/ 102 h 126"/>
              <a:gd name="T40" fmla="*/ 18 w 84"/>
              <a:gd name="T41" fmla="*/ 12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120 w 336"/>
              <a:gd name="T1" fmla="*/ 427 h 427"/>
              <a:gd name="T2" fmla="*/ 96 w 336"/>
              <a:gd name="T3" fmla="*/ 397 h 427"/>
              <a:gd name="T4" fmla="*/ 78 w 336"/>
              <a:gd name="T5" fmla="*/ 325 h 427"/>
              <a:gd name="T6" fmla="*/ 96 w 336"/>
              <a:gd name="T7" fmla="*/ 282 h 427"/>
              <a:gd name="T8" fmla="*/ 144 w 336"/>
              <a:gd name="T9" fmla="*/ 180 h 427"/>
              <a:gd name="T10" fmla="*/ 192 w 336"/>
              <a:gd name="T11" fmla="*/ 150 h 427"/>
              <a:gd name="T12" fmla="*/ 222 w 336"/>
              <a:gd name="T13" fmla="*/ 114 h 427"/>
              <a:gd name="T14" fmla="*/ 252 w 336"/>
              <a:gd name="T15" fmla="*/ 96 h 427"/>
              <a:gd name="T16" fmla="*/ 294 w 336"/>
              <a:gd name="T17" fmla="*/ 72 h 427"/>
              <a:gd name="T18" fmla="*/ 336 w 336"/>
              <a:gd name="T19" fmla="*/ 30 h 427"/>
              <a:gd name="T20" fmla="*/ 330 w 336"/>
              <a:gd name="T21" fmla="*/ 6 h 427"/>
              <a:gd name="T22" fmla="*/ 294 w 336"/>
              <a:gd name="T23" fmla="*/ 0 h 427"/>
              <a:gd name="T24" fmla="*/ 270 w 336"/>
              <a:gd name="T25" fmla="*/ 24 h 427"/>
              <a:gd name="T26" fmla="*/ 252 w 336"/>
              <a:gd name="T27" fmla="*/ 42 h 427"/>
              <a:gd name="T28" fmla="*/ 222 w 336"/>
              <a:gd name="T29" fmla="*/ 48 h 427"/>
              <a:gd name="T30" fmla="*/ 186 w 336"/>
              <a:gd name="T31" fmla="*/ 48 h 427"/>
              <a:gd name="T32" fmla="*/ 174 w 336"/>
              <a:gd name="T33" fmla="*/ 60 h 427"/>
              <a:gd name="T34" fmla="*/ 162 w 336"/>
              <a:gd name="T35" fmla="*/ 78 h 427"/>
              <a:gd name="T36" fmla="*/ 114 w 336"/>
              <a:gd name="T37" fmla="*/ 126 h 427"/>
              <a:gd name="T38" fmla="*/ 90 w 336"/>
              <a:gd name="T39" fmla="*/ 138 h 427"/>
              <a:gd name="T40" fmla="*/ 84 w 336"/>
              <a:gd name="T41" fmla="*/ 168 h 427"/>
              <a:gd name="T42" fmla="*/ 66 w 336"/>
              <a:gd name="T43" fmla="*/ 186 h 427"/>
              <a:gd name="T44" fmla="*/ 42 w 336"/>
              <a:gd name="T45" fmla="*/ 216 h 427"/>
              <a:gd name="T46" fmla="*/ 42 w 336"/>
              <a:gd name="T47" fmla="*/ 240 h 427"/>
              <a:gd name="T48" fmla="*/ 30 w 336"/>
              <a:gd name="T49" fmla="*/ 270 h 427"/>
              <a:gd name="T50" fmla="*/ 12 w 336"/>
              <a:gd name="T51" fmla="*/ 295 h 427"/>
              <a:gd name="T52" fmla="*/ 18 w 336"/>
              <a:gd name="T53" fmla="*/ 325 h 427"/>
              <a:gd name="T54" fmla="*/ 0 w 336"/>
              <a:gd name="T55" fmla="*/ 349 h 427"/>
              <a:gd name="T56" fmla="*/ 18 w 336"/>
              <a:gd name="T57" fmla="*/ 391 h 427"/>
              <a:gd name="T58" fmla="*/ 48 w 336"/>
              <a:gd name="T59" fmla="*/ 403 h 427"/>
              <a:gd name="T60" fmla="*/ 54 w 336"/>
              <a:gd name="T61" fmla="*/ 415 h 427"/>
              <a:gd name="T62" fmla="*/ 72 w 336"/>
              <a:gd name="T63" fmla="*/ 421 h 427"/>
              <a:gd name="T64" fmla="*/ 120 w 336"/>
              <a:gd name="T65" fmla="*/ 42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6 w 126"/>
              <a:gd name="T1" fmla="*/ 217 h 265"/>
              <a:gd name="T2" fmla="*/ 0 w 126"/>
              <a:gd name="T3" fmla="*/ 193 h 265"/>
              <a:gd name="T4" fmla="*/ 12 w 126"/>
              <a:gd name="T5" fmla="*/ 169 h 265"/>
              <a:gd name="T6" fmla="*/ 24 w 126"/>
              <a:gd name="T7" fmla="*/ 139 h 265"/>
              <a:gd name="T8" fmla="*/ 12 w 126"/>
              <a:gd name="T9" fmla="*/ 91 h 265"/>
              <a:gd name="T10" fmla="*/ 30 w 126"/>
              <a:gd name="T11" fmla="*/ 78 h 265"/>
              <a:gd name="T12" fmla="*/ 54 w 126"/>
              <a:gd name="T13" fmla="*/ 60 h 265"/>
              <a:gd name="T14" fmla="*/ 78 w 126"/>
              <a:gd name="T15" fmla="*/ 24 h 265"/>
              <a:gd name="T16" fmla="*/ 108 w 126"/>
              <a:gd name="T17" fmla="*/ 0 h 265"/>
              <a:gd name="T18" fmla="*/ 126 w 126"/>
              <a:gd name="T19" fmla="*/ 24 h 265"/>
              <a:gd name="T20" fmla="*/ 126 w 126"/>
              <a:gd name="T21" fmla="*/ 66 h 265"/>
              <a:gd name="T22" fmla="*/ 126 w 126"/>
              <a:gd name="T23" fmla="*/ 91 h 265"/>
              <a:gd name="T24" fmla="*/ 78 w 126"/>
              <a:gd name="T25" fmla="*/ 253 h 265"/>
              <a:gd name="T26" fmla="*/ 54 w 126"/>
              <a:gd name="T27" fmla="*/ 259 h 265"/>
              <a:gd name="T28" fmla="*/ 30 w 126"/>
              <a:gd name="T29" fmla="*/ 265 h 265"/>
              <a:gd name="T30" fmla="*/ 6 w 126"/>
              <a:gd name="T31" fmla="*/ 247 h 265"/>
              <a:gd name="T32" fmla="*/ 6 w 126"/>
              <a:gd name="T33" fmla="*/ 21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133 h 157"/>
              <a:gd name="T2" fmla="*/ 18 w 138"/>
              <a:gd name="T3" fmla="*/ 97 h 157"/>
              <a:gd name="T4" fmla="*/ 30 w 138"/>
              <a:gd name="T5" fmla="*/ 79 h 157"/>
              <a:gd name="T6" fmla="*/ 66 w 138"/>
              <a:gd name="T7" fmla="*/ 60 h 157"/>
              <a:gd name="T8" fmla="*/ 78 w 138"/>
              <a:gd name="T9" fmla="*/ 54 h 157"/>
              <a:gd name="T10" fmla="*/ 90 w 138"/>
              <a:gd name="T11" fmla="*/ 30 h 157"/>
              <a:gd name="T12" fmla="*/ 102 w 138"/>
              <a:gd name="T13" fmla="*/ 0 h 157"/>
              <a:gd name="T14" fmla="*/ 114 w 138"/>
              <a:gd name="T15" fmla="*/ 12 h 157"/>
              <a:gd name="T16" fmla="*/ 138 w 138"/>
              <a:gd name="T17" fmla="*/ 18 h 157"/>
              <a:gd name="T18" fmla="*/ 138 w 138"/>
              <a:gd name="T19" fmla="*/ 36 h 157"/>
              <a:gd name="T20" fmla="*/ 114 w 138"/>
              <a:gd name="T21" fmla="*/ 54 h 157"/>
              <a:gd name="T22" fmla="*/ 102 w 138"/>
              <a:gd name="T23" fmla="*/ 67 h 157"/>
              <a:gd name="T24" fmla="*/ 78 w 138"/>
              <a:gd name="T25" fmla="*/ 91 h 157"/>
              <a:gd name="T26" fmla="*/ 72 w 138"/>
              <a:gd name="T27" fmla="*/ 115 h 157"/>
              <a:gd name="T28" fmla="*/ 66 w 138"/>
              <a:gd name="T29" fmla="*/ 151 h 157"/>
              <a:gd name="T30" fmla="*/ 36 w 138"/>
              <a:gd name="T31" fmla="*/ 157 h 157"/>
              <a:gd name="T32" fmla="*/ 18 w 138"/>
              <a:gd name="T33" fmla="*/ 151 h 157"/>
              <a:gd name="T34" fmla="*/ 0 w 138"/>
              <a:gd name="T35" fmla="*/ 13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6 w 96"/>
              <a:gd name="T1" fmla="*/ 108 h 156"/>
              <a:gd name="T2" fmla="*/ 24 w 96"/>
              <a:gd name="T3" fmla="*/ 78 h 156"/>
              <a:gd name="T4" fmla="*/ 24 w 96"/>
              <a:gd name="T5" fmla="*/ 54 h 156"/>
              <a:gd name="T6" fmla="*/ 0 w 96"/>
              <a:gd name="T7" fmla="*/ 0 h 156"/>
              <a:gd name="T8" fmla="*/ 30 w 96"/>
              <a:gd name="T9" fmla="*/ 12 h 156"/>
              <a:gd name="T10" fmla="*/ 30 w 96"/>
              <a:gd name="T11" fmla="*/ 42 h 156"/>
              <a:gd name="T12" fmla="*/ 42 w 96"/>
              <a:gd name="T13" fmla="*/ 60 h 156"/>
              <a:gd name="T14" fmla="*/ 60 w 96"/>
              <a:gd name="T15" fmla="*/ 78 h 156"/>
              <a:gd name="T16" fmla="*/ 84 w 96"/>
              <a:gd name="T17" fmla="*/ 66 h 156"/>
              <a:gd name="T18" fmla="*/ 96 w 96"/>
              <a:gd name="T19" fmla="*/ 78 h 156"/>
              <a:gd name="T20" fmla="*/ 90 w 96"/>
              <a:gd name="T21" fmla="*/ 90 h 156"/>
              <a:gd name="T22" fmla="*/ 78 w 96"/>
              <a:gd name="T23" fmla="*/ 102 h 156"/>
              <a:gd name="T24" fmla="*/ 66 w 96"/>
              <a:gd name="T25" fmla="*/ 114 h 156"/>
              <a:gd name="T26" fmla="*/ 60 w 96"/>
              <a:gd name="T27" fmla="*/ 132 h 156"/>
              <a:gd name="T28" fmla="*/ 42 w 96"/>
              <a:gd name="T29" fmla="*/ 156 h 156"/>
              <a:gd name="T30" fmla="*/ 24 w 96"/>
              <a:gd name="T31" fmla="*/ 144 h 156"/>
              <a:gd name="T32" fmla="*/ 30 w 96"/>
              <a:gd name="T33" fmla="*/ 126 h 156"/>
              <a:gd name="T34" fmla="*/ 6 w 96"/>
              <a:gd name="T35" fmla="*/ 10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36 w 757"/>
              <a:gd name="T1" fmla="*/ 415 h 577"/>
              <a:gd name="T2" fmla="*/ 6 w 757"/>
              <a:gd name="T3" fmla="*/ 307 h 577"/>
              <a:gd name="T4" fmla="*/ 0 w 757"/>
              <a:gd name="T5" fmla="*/ 247 h 577"/>
              <a:gd name="T6" fmla="*/ 30 w 757"/>
              <a:gd name="T7" fmla="*/ 193 h 577"/>
              <a:gd name="T8" fmla="*/ 114 w 757"/>
              <a:gd name="T9" fmla="*/ 151 h 577"/>
              <a:gd name="T10" fmla="*/ 156 w 757"/>
              <a:gd name="T11" fmla="*/ 109 h 577"/>
              <a:gd name="T12" fmla="*/ 204 w 757"/>
              <a:gd name="T13" fmla="*/ 90 h 577"/>
              <a:gd name="T14" fmla="*/ 264 w 757"/>
              <a:gd name="T15" fmla="*/ 48 h 577"/>
              <a:gd name="T16" fmla="*/ 300 w 757"/>
              <a:gd name="T17" fmla="*/ 66 h 577"/>
              <a:gd name="T18" fmla="*/ 330 w 757"/>
              <a:gd name="T19" fmla="*/ 24 h 577"/>
              <a:gd name="T20" fmla="*/ 372 w 757"/>
              <a:gd name="T21" fmla="*/ 0 h 577"/>
              <a:gd name="T22" fmla="*/ 438 w 757"/>
              <a:gd name="T23" fmla="*/ 12 h 577"/>
              <a:gd name="T24" fmla="*/ 420 w 757"/>
              <a:gd name="T25" fmla="*/ 66 h 577"/>
              <a:gd name="T26" fmla="*/ 468 w 757"/>
              <a:gd name="T27" fmla="*/ 78 h 577"/>
              <a:gd name="T28" fmla="*/ 510 w 757"/>
              <a:gd name="T29" fmla="*/ 109 h 577"/>
              <a:gd name="T30" fmla="*/ 540 w 757"/>
              <a:gd name="T31" fmla="*/ 30 h 577"/>
              <a:gd name="T32" fmla="*/ 576 w 757"/>
              <a:gd name="T33" fmla="*/ 42 h 577"/>
              <a:gd name="T34" fmla="*/ 594 w 757"/>
              <a:gd name="T35" fmla="*/ 60 h 577"/>
              <a:gd name="T36" fmla="*/ 642 w 757"/>
              <a:gd name="T37" fmla="*/ 151 h 577"/>
              <a:gd name="T38" fmla="*/ 690 w 757"/>
              <a:gd name="T39" fmla="*/ 199 h 577"/>
              <a:gd name="T40" fmla="*/ 714 w 757"/>
              <a:gd name="T41" fmla="*/ 241 h 577"/>
              <a:gd name="T42" fmla="*/ 751 w 757"/>
              <a:gd name="T43" fmla="*/ 289 h 577"/>
              <a:gd name="T44" fmla="*/ 757 w 757"/>
              <a:gd name="T45" fmla="*/ 379 h 577"/>
              <a:gd name="T46" fmla="*/ 696 w 757"/>
              <a:gd name="T47" fmla="*/ 523 h 577"/>
              <a:gd name="T48" fmla="*/ 684 w 757"/>
              <a:gd name="T49" fmla="*/ 547 h 577"/>
              <a:gd name="T50" fmla="*/ 636 w 757"/>
              <a:gd name="T51" fmla="*/ 577 h 577"/>
              <a:gd name="T52" fmla="*/ 594 w 757"/>
              <a:gd name="T53" fmla="*/ 559 h 577"/>
              <a:gd name="T54" fmla="*/ 534 w 757"/>
              <a:gd name="T55" fmla="*/ 553 h 577"/>
              <a:gd name="T56" fmla="*/ 480 w 757"/>
              <a:gd name="T57" fmla="*/ 505 h 577"/>
              <a:gd name="T58" fmla="*/ 444 w 757"/>
              <a:gd name="T59" fmla="*/ 487 h 577"/>
              <a:gd name="T60" fmla="*/ 378 w 757"/>
              <a:gd name="T61" fmla="*/ 421 h 577"/>
              <a:gd name="T62" fmla="*/ 264 w 757"/>
              <a:gd name="T63" fmla="*/ 415 h 577"/>
              <a:gd name="T64" fmla="*/ 198 w 757"/>
              <a:gd name="T65" fmla="*/ 451 h 577"/>
              <a:gd name="T66" fmla="*/ 138 w 757"/>
              <a:gd name="T67" fmla="*/ 457 h 577"/>
              <a:gd name="T68" fmla="*/ 84 w 757"/>
              <a:gd name="T69" fmla="*/ 487 h 577"/>
              <a:gd name="T70" fmla="*/ 30 w 757"/>
              <a:gd name="T71" fmla="*/ 463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18 h 91"/>
              <a:gd name="T2" fmla="*/ 12 w 66"/>
              <a:gd name="T3" fmla="*/ 48 h 91"/>
              <a:gd name="T4" fmla="*/ 18 w 66"/>
              <a:gd name="T5" fmla="*/ 72 h 91"/>
              <a:gd name="T6" fmla="*/ 36 w 66"/>
              <a:gd name="T7" fmla="*/ 91 h 91"/>
              <a:gd name="T8" fmla="*/ 48 w 66"/>
              <a:gd name="T9" fmla="*/ 66 h 91"/>
              <a:gd name="T10" fmla="*/ 66 w 66"/>
              <a:gd name="T11" fmla="*/ 30 h 91"/>
              <a:gd name="T12" fmla="*/ 66 w 66"/>
              <a:gd name="T13" fmla="*/ 0 h 91"/>
              <a:gd name="T14" fmla="*/ 42 w 66"/>
              <a:gd name="T15" fmla="*/ 12 h 91"/>
              <a:gd name="T16" fmla="*/ 0 w 66"/>
              <a:gd name="T17" fmla="*/ 18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" name="Freeform 270"/>
          <p:cNvSpPr>
            <a:spLocks/>
          </p:cNvSpPr>
          <p:nvPr/>
        </p:nvSpPr>
        <p:spPr bwMode="auto">
          <a:xfrm>
            <a:off x="6899275" y="4525963"/>
            <a:ext cx="241300" cy="265112"/>
          </a:xfrm>
          <a:custGeom>
            <a:avLst/>
            <a:gdLst>
              <a:gd name="T0" fmla="*/ 0 w 31"/>
              <a:gd name="T1" fmla="*/ 0 h 34"/>
              <a:gd name="T2" fmla="*/ 4 w 31"/>
              <a:gd name="T3" fmla="*/ 0 h 34"/>
              <a:gd name="T4" fmla="*/ 8 w 31"/>
              <a:gd name="T5" fmla="*/ 6 h 34"/>
              <a:gd name="T6" fmla="*/ 11 w 31"/>
              <a:gd name="T7" fmla="*/ 8 h 34"/>
              <a:gd name="T8" fmla="*/ 16 w 31"/>
              <a:gd name="T9" fmla="*/ 10 h 34"/>
              <a:gd name="T10" fmla="*/ 24 w 31"/>
              <a:gd name="T11" fmla="*/ 17 h 34"/>
              <a:gd name="T12" fmla="*/ 26 w 31"/>
              <a:gd name="T13" fmla="*/ 20 h 34"/>
              <a:gd name="T14" fmla="*/ 30 w 31"/>
              <a:gd name="T15" fmla="*/ 25 h 34"/>
              <a:gd name="T16" fmla="*/ 31 w 31"/>
              <a:gd name="T17" fmla="*/ 31 h 34"/>
              <a:gd name="T18" fmla="*/ 27 w 31"/>
              <a:gd name="T19" fmla="*/ 34 h 34"/>
              <a:gd name="T20" fmla="*/ 21 w 31"/>
              <a:gd name="T21" fmla="*/ 29 h 34"/>
              <a:gd name="T22" fmla="*/ 15 w 31"/>
              <a:gd name="T23" fmla="*/ 26 h 34"/>
              <a:gd name="T24" fmla="*/ 12 w 31"/>
              <a:gd name="T25" fmla="*/ 18 h 34"/>
              <a:gd name="T26" fmla="*/ 9 w 31"/>
              <a:gd name="T27" fmla="*/ 16 h 34"/>
              <a:gd name="T28" fmla="*/ 6 w 31"/>
              <a:gd name="T29" fmla="*/ 12 h 34"/>
              <a:gd name="T30" fmla="*/ 1 w 31"/>
              <a:gd name="T31" fmla="*/ 8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4"/>
              <a:gd name="T53" fmla="*/ 31 w 3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Freeform 271"/>
          <p:cNvSpPr>
            <a:spLocks/>
          </p:cNvSpPr>
          <p:nvPr/>
        </p:nvSpPr>
        <p:spPr bwMode="auto">
          <a:xfrm>
            <a:off x="7229475" y="4478338"/>
            <a:ext cx="227013" cy="265112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1 h 8"/>
              <a:gd name="T2" fmla="*/ 9 w 34"/>
              <a:gd name="T3" fmla="*/ 0 h 8"/>
              <a:gd name="T4" fmla="*/ 16 w 34"/>
              <a:gd name="T5" fmla="*/ 0 h 8"/>
              <a:gd name="T6" fmla="*/ 20 w 34"/>
              <a:gd name="T7" fmla="*/ 1 h 8"/>
              <a:gd name="T8" fmla="*/ 23 w 34"/>
              <a:gd name="T9" fmla="*/ 3 h 8"/>
              <a:gd name="T10" fmla="*/ 31 w 34"/>
              <a:gd name="T11" fmla="*/ 5 h 8"/>
              <a:gd name="T12" fmla="*/ 34 w 34"/>
              <a:gd name="T13" fmla="*/ 8 h 8"/>
              <a:gd name="T14" fmla="*/ 26 w 34"/>
              <a:gd name="T15" fmla="*/ 7 h 8"/>
              <a:gd name="T16" fmla="*/ 19 w 34"/>
              <a:gd name="T17" fmla="*/ 6 h 8"/>
              <a:gd name="T18" fmla="*/ 8 w 34"/>
              <a:gd name="T19" fmla="*/ 4 h 8"/>
              <a:gd name="T20" fmla="*/ 0 w 34"/>
              <a:gd name="T21" fmla="*/ 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114 h 138"/>
              <a:gd name="T2" fmla="*/ 0 w 120"/>
              <a:gd name="T3" fmla="*/ 90 h 138"/>
              <a:gd name="T4" fmla="*/ 6 w 120"/>
              <a:gd name="T5" fmla="*/ 72 h 138"/>
              <a:gd name="T6" fmla="*/ 36 w 120"/>
              <a:gd name="T7" fmla="*/ 24 h 138"/>
              <a:gd name="T8" fmla="*/ 66 w 120"/>
              <a:gd name="T9" fmla="*/ 0 h 138"/>
              <a:gd name="T10" fmla="*/ 66 w 120"/>
              <a:gd name="T11" fmla="*/ 18 h 138"/>
              <a:gd name="T12" fmla="*/ 54 w 120"/>
              <a:gd name="T13" fmla="*/ 42 h 138"/>
              <a:gd name="T14" fmla="*/ 60 w 120"/>
              <a:gd name="T15" fmla="*/ 54 h 138"/>
              <a:gd name="T16" fmla="*/ 108 w 120"/>
              <a:gd name="T17" fmla="*/ 78 h 138"/>
              <a:gd name="T18" fmla="*/ 120 w 120"/>
              <a:gd name="T19" fmla="*/ 108 h 138"/>
              <a:gd name="T20" fmla="*/ 120 w 120"/>
              <a:gd name="T21" fmla="*/ 132 h 138"/>
              <a:gd name="T22" fmla="*/ 96 w 120"/>
              <a:gd name="T23" fmla="*/ 138 h 138"/>
              <a:gd name="T24" fmla="*/ 84 w 120"/>
              <a:gd name="T25" fmla="*/ 120 h 138"/>
              <a:gd name="T26" fmla="*/ 66 w 120"/>
              <a:gd name="T27" fmla="*/ 126 h 138"/>
              <a:gd name="T28" fmla="*/ 48 w 120"/>
              <a:gd name="T29" fmla="*/ 114 h 138"/>
              <a:gd name="T30" fmla="*/ 18 w 120"/>
              <a:gd name="T31" fmla="*/ 108 h 138"/>
              <a:gd name="T32" fmla="*/ 0 w 120"/>
              <a:gd name="T33" fmla="*/ 114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 w 35"/>
              <a:gd name="T1" fmla="*/ 1 h 10"/>
              <a:gd name="T2" fmla="*/ 8 w 35"/>
              <a:gd name="T3" fmla="*/ 0 h 10"/>
              <a:gd name="T4" fmla="*/ 19 w 35"/>
              <a:gd name="T5" fmla="*/ 0 h 10"/>
              <a:gd name="T6" fmla="*/ 26 w 35"/>
              <a:gd name="T7" fmla="*/ 3 h 10"/>
              <a:gd name="T8" fmla="*/ 28 w 35"/>
              <a:gd name="T9" fmla="*/ 6 h 10"/>
              <a:gd name="T10" fmla="*/ 33 w 35"/>
              <a:gd name="T11" fmla="*/ 7 h 10"/>
              <a:gd name="T12" fmla="*/ 35 w 35"/>
              <a:gd name="T13" fmla="*/ 9 h 10"/>
              <a:gd name="T14" fmla="*/ 33 w 35"/>
              <a:gd name="T15" fmla="*/ 10 h 10"/>
              <a:gd name="T16" fmla="*/ 25 w 35"/>
              <a:gd name="T17" fmla="*/ 10 h 10"/>
              <a:gd name="T18" fmla="*/ 23 w 35"/>
              <a:gd name="T19" fmla="*/ 8 h 10"/>
              <a:gd name="T20" fmla="*/ 21 w 35"/>
              <a:gd name="T21" fmla="*/ 5 h 10"/>
              <a:gd name="T22" fmla="*/ 15 w 35"/>
              <a:gd name="T23" fmla="*/ 4 h 10"/>
              <a:gd name="T24" fmla="*/ 9 w 35"/>
              <a:gd name="T25" fmla="*/ 4 h 10"/>
              <a:gd name="T26" fmla="*/ 5 w 35"/>
              <a:gd name="T27" fmla="*/ 4 h 10"/>
              <a:gd name="T28" fmla="*/ 0 w 35"/>
              <a:gd name="T29" fmla="*/ 3 h 10"/>
              <a:gd name="T30" fmla="*/ 2 w 35"/>
              <a:gd name="T31" fmla="*/ 1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8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4 w 132"/>
              <a:gd name="T1" fmla="*/ 0 h 36"/>
              <a:gd name="T2" fmla="*/ 24 w 132"/>
              <a:gd name="T3" fmla="*/ 12 h 36"/>
              <a:gd name="T4" fmla="*/ 0 w 132"/>
              <a:gd name="T5" fmla="*/ 18 h 36"/>
              <a:gd name="T6" fmla="*/ 30 w 132"/>
              <a:gd name="T7" fmla="*/ 30 h 36"/>
              <a:gd name="T8" fmla="*/ 42 w 132"/>
              <a:gd name="T9" fmla="*/ 36 h 36"/>
              <a:gd name="T10" fmla="*/ 66 w 132"/>
              <a:gd name="T11" fmla="*/ 36 h 36"/>
              <a:gd name="T12" fmla="*/ 84 w 132"/>
              <a:gd name="T13" fmla="*/ 24 h 36"/>
              <a:gd name="T14" fmla="*/ 132 w 132"/>
              <a:gd name="T15" fmla="*/ 30 h 36"/>
              <a:gd name="T16" fmla="*/ 108 w 132"/>
              <a:gd name="T17" fmla="*/ 18 h 36"/>
              <a:gd name="T18" fmla="*/ 72 w 132"/>
              <a:gd name="T19" fmla="*/ 0 h 36"/>
              <a:gd name="T20" fmla="*/ 24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Freeform 279"/>
          <p:cNvSpPr>
            <a:spLocks/>
          </p:cNvSpPr>
          <p:nvPr/>
        </p:nvSpPr>
        <p:spPr bwMode="auto">
          <a:xfrm>
            <a:off x="4795838" y="3629025"/>
            <a:ext cx="77787" cy="46038"/>
          </a:xfrm>
          <a:custGeom>
            <a:avLst/>
            <a:gdLst>
              <a:gd name="T0" fmla="*/ 0 w 60"/>
              <a:gd name="T1" fmla="*/ 12 h 36"/>
              <a:gd name="T2" fmla="*/ 36 w 60"/>
              <a:gd name="T3" fmla="*/ 0 h 36"/>
              <a:gd name="T4" fmla="*/ 60 w 60"/>
              <a:gd name="T5" fmla="*/ 6 h 36"/>
              <a:gd name="T6" fmla="*/ 60 w 60"/>
              <a:gd name="T7" fmla="*/ 18 h 36"/>
              <a:gd name="T8" fmla="*/ 54 w 60"/>
              <a:gd name="T9" fmla="*/ 36 h 36"/>
              <a:gd name="T10" fmla="*/ 30 w 60"/>
              <a:gd name="T11" fmla="*/ 24 h 36"/>
              <a:gd name="T12" fmla="*/ 0 w 60"/>
              <a:gd name="T13" fmla="*/ 12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Freeform 280"/>
          <p:cNvSpPr>
            <a:spLocks/>
          </p:cNvSpPr>
          <p:nvPr/>
        </p:nvSpPr>
        <p:spPr bwMode="auto">
          <a:xfrm>
            <a:off x="4708525" y="3541713"/>
            <a:ext cx="31750" cy="61912"/>
          </a:xfrm>
          <a:custGeom>
            <a:avLst/>
            <a:gdLst>
              <a:gd name="T0" fmla="*/ 0 w 24"/>
              <a:gd name="T1" fmla="*/ 48 h 48"/>
              <a:gd name="T2" fmla="*/ 6 w 24"/>
              <a:gd name="T3" fmla="*/ 6 h 48"/>
              <a:gd name="T4" fmla="*/ 18 w 24"/>
              <a:gd name="T5" fmla="*/ 0 h 48"/>
              <a:gd name="T6" fmla="*/ 24 w 24"/>
              <a:gd name="T7" fmla="*/ 24 h 48"/>
              <a:gd name="T8" fmla="*/ 24 w 24"/>
              <a:gd name="T9" fmla="*/ 48 h 48"/>
              <a:gd name="T10" fmla="*/ 0 w 24"/>
              <a:gd name="T11" fmla="*/ 48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Freeform 281"/>
          <p:cNvSpPr>
            <a:spLocks/>
          </p:cNvSpPr>
          <p:nvPr/>
        </p:nvSpPr>
        <p:spPr bwMode="auto">
          <a:xfrm>
            <a:off x="4700588" y="3478213"/>
            <a:ext cx="39687" cy="47625"/>
          </a:xfrm>
          <a:custGeom>
            <a:avLst/>
            <a:gdLst>
              <a:gd name="T0" fmla="*/ 0 w 30"/>
              <a:gd name="T1" fmla="*/ 12 h 37"/>
              <a:gd name="T2" fmla="*/ 24 w 30"/>
              <a:gd name="T3" fmla="*/ 0 h 37"/>
              <a:gd name="T4" fmla="*/ 30 w 30"/>
              <a:gd name="T5" fmla="*/ 24 h 37"/>
              <a:gd name="T6" fmla="*/ 24 w 30"/>
              <a:gd name="T7" fmla="*/ 37 h 37"/>
              <a:gd name="T8" fmla="*/ 0 w 30"/>
              <a:gd name="T9" fmla="*/ 12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Freeform 284"/>
          <p:cNvSpPr>
            <a:spLocks/>
          </p:cNvSpPr>
          <p:nvPr/>
        </p:nvSpPr>
        <p:spPr bwMode="auto">
          <a:xfrm>
            <a:off x="5148263" y="3517900"/>
            <a:ext cx="463550" cy="179388"/>
          </a:xfrm>
          <a:custGeom>
            <a:avLst/>
            <a:gdLst>
              <a:gd name="T0" fmla="*/ 34 w 59"/>
              <a:gd name="T1" fmla="*/ 20 h 23"/>
              <a:gd name="T2" fmla="*/ 36 w 59"/>
              <a:gd name="T3" fmla="*/ 21 h 23"/>
              <a:gd name="T4" fmla="*/ 47 w 59"/>
              <a:gd name="T5" fmla="*/ 20 h 23"/>
              <a:gd name="T6" fmla="*/ 52 w 59"/>
              <a:gd name="T7" fmla="*/ 19 h 23"/>
              <a:gd name="T8" fmla="*/ 57 w 59"/>
              <a:gd name="T9" fmla="*/ 18 h 23"/>
              <a:gd name="T10" fmla="*/ 59 w 59"/>
              <a:gd name="T11" fmla="*/ 19 h 23"/>
              <a:gd name="T12" fmla="*/ 58 w 59"/>
              <a:gd name="T13" fmla="*/ 16 h 23"/>
              <a:gd name="T14" fmla="*/ 58 w 59"/>
              <a:gd name="T15" fmla="*/ 9 h 23"/>
              <a:gd name="T16" fmla="*/ 59 w 59"/>
              <a:gd name="T17" fmla="*/ 8 h 23"/>
              <a:gd name="T18" fmla="*/ 55 w 59"/>
              <a:gd name="T19" fmla="*/ 3 h 23"/>
              <a:gd name="T20" fmla="*/ 53 w 59"/>
              <a:gd name="T21" fmla="*/ 1 h 23"/>
              <a:gd name="T22" fmla="*/ 50 w 59"/>
              <a:gd name="T23" fmla="*/ 1 h 23"/>
              <a:gd name="T24" fmla="*/ 49 w 59"/>
              <a:gd name="T25" fmla="*/ 0 h 23"/>
              <a:gd name="T26" fmla="*/ 49 w 59"/>
              <a:gd name="T27" fmla="*/ 0 h 23"/>
              <a:gd name="T28" fmla="*/ 45 w 59"/>
              <a:gd name="T29" fmla="*/ 3 h 23"/>
              <a:gd name="T30" fmla="*/ 40 w 59"/>
              <a:gd name="T31" fmla="*/ 3 h 23"/>
              <a:gd name="T32" fmla="*/ 39 w 59"/>
              <a:gd name="T33" fmla="*/ 3 h 23"/>
              <a:gd name="T34" fmla="*/ 39 w 59"/>
              <a:gd name="T35" fmla="*/ 3 h 23"/>
              <a:gd name="T36" fmla="*/ 35 w 59"/>
              <a:gd name="T37" fmla="*/ 1 h 23"/>
              <a:gd name="T38" fmla="*/ 32 w 59"/>
              <a:gd name="T39" fmla="*/ 0 h 23"/>
              <a:gd name="T40" fmla="*/ 24 w 59"/>
              <a:gd name="T41" fmla="*/ 0 h 23"/>
              <a:gd name="T42" fmla="*/ 22 w 59"/>
              <a:gd name="T43" fmla="*/ 0 h 23"/>
              <a:gd name="T44" fmla="*/ 19 w 59"/>
              <a:gd name="T45" fmla="*/ 1 h 23"/>
              <a:gd name="T46" fmla="*/ 17 w 59"/>
              <a:gd name="T47" fmla="*/ 3 h 23"/>
              <a:gd name="T48" fmla="*/ 12 w 59"/>
              <a:gd name="T49" fmla="*/ 4 h 23"/>
              <a:gd name="T50" fmla="*/ 11 w 59"/>
              <a:gd name="T51" fmla="*/ 3 h 23"/>
              <a:gd name="T52" fmla="*/ 10 w 59"/>
              <a:gd name="T53" fmla="*/ 3 h 23"/>
              <a:gd name="T54" fmla="*/ 8 w 59"/>
              <a:gd name="T55" fmla="*/ 6 h 23"/>
              <a:gd name="T56" fmla="*/ 4 w 59"/>
              <a:gd name="T57" fmla="*/ 6 h 23"/>
              <a:gd name="T58" fmla="*/ 0 w 59"/>
              <a:gd name="T59" fmla="*/ 9 h 23"/>
              <a:gd name="T60" fmla="*/ 2 w 59"/>
              <a:gd name="T61" fmla="*/ 12 h 23"/>
              <a:gd name="T62" fmla="*/ 4 w 59"/>
              <a:gd name="T63" fmla="*/ 17 h 23"/>
              <a:gd name="T64" fmla="*/ 6 w 59"/>
              <a:gd name="T65" fmla="*/ 20 h 23"/>
              <a:gd name="T66" fmla="*/ 15 w 59"/>
              <a:gd name="T67" fmla="*/ 21 h 23"/>
              <a:gd name="T68" fmla="*/ 16 w 59"/>
              <a:gd name="T69" fmla="*/ 21 h 23"/>
              <a:gd name="T70" fmla="*/ 23 w 59"/>
              <a:gd name="T71" fmla="*/ 23 h 23"/>
              <a:gd name="T72" fmla="*/ 27 w 59"/>
              <a:gd name="T73" fmla="*/ 21 h 23"/>
              <a:gd name="T74" fmla="*/ 31 w 59"/>
              <a:gd name="T75" fmla="*/ 23 h 23"/>
              <a:gd name="T76" fmla="*/ 31 w 59"/>
              <a:gd name="T77" fmla="*/ 23 h 23"/>
              <a:gd name="T78" fmla="*/ 31 w 59"/>
              <a:gd name="T79" fmla="*/ 23 h 23"/>
              <a:gd name="T80" fmla="*/ 34 w 59"/>
              <a:gd name="T81" fmla="*/ 20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23"/>
              <a:gd name="T125" fmla="*/ 59 w 59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6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7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18 w 90"/>
              <a:gd name="T1" fmla="*/ 48 h 60"/>
              <a:gd name="T2" fmla="*/ 66 w 90"/>
              <a:gd name="T3" fmla="*/ 60 h 60"/>
              <a:gd name="T4" fmla="*/ 78 w 90"/>
              <a:gd name="T5" fmla="*/ 30 h 60"/>
              <a:gd name="T6" fmla="*/ 90 w 90"/>
              <a:gd name="T7" fmla="*/ 24 h 60"/>
              <a:gd name="T8" fmla="*/ 84 w 90"/>
              <a:gd name="T9" fmla="*/ 0 h 60"/>
              <a:gd name="T10" fmla="*/ 30 w 90"/>
              <a:gd name="T11" fmla="*/ 18 h 60"/>
              <a:gd name="T12" fmla="*/ 6 w 90"/>
              <a:gd name="T13" fmla="*/ 6 h 60"/>
              <a:gd name="T14" fmla="*/ 0 w 90"/>
              <a:gd name="T15" fmla="*/ 24 h 60"/>
              <a:gd name="T16" fmla="*/ 18 w 90"/>
              <a:gd name="T17" fmla="*/ 48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9 w 24"/>
              <a:gd name="T1" fmla="*/ 6 h 28"/>
              <a:gd name="T2" fmla="*/ 10 w 24"/>
              <a:gd name="T3" fmla="*/ 6 h 28"/>
              <a:gd name="T4" fmla="*/ 9 w 24"/>
              <a:gd name="T5" fmla="*/ 13 h 28"/>
              <a:gd name="T6" fmla="*/ 4 w 24"/>
              <a:gd name="T7" fmla="*/ 17 h 28"/>
              <a:gd name="T8" fmla="*/ 0 w 24"/>
              <a:gd name="T9" fmla="*/ 18 h 28"/>
              <a:gd name="T10" fmla="*/ 1 w 24"/>
              <a:gd name="T11" fmla="*/ 21 h 28"/>
              <a:gd name="T12" fmla="*/ 4 w 24"/>
              <a:gd name="T13" fmla="*/ 28 h 28"/>
              <a:gd name="T14" fmla="*/ 11 w 24"/>
              <a:gd name="T15" fmla="*/ 23 h 28"/>
              <a:gd name="T16" fmla="*/ 17 w 24"/>
              <a:gd name="T17" fmla="*/ 15 h 28"/>
              <a:gd name="T18" fmla="*/ 20 w 24"/>
              <a:gd name="T19" fmla="*/ 11 h 28"/>
              <a:gd name="T20" fmla="*/ 24 w 24"/>
              <a:gd name="T21" fmla="*/ 7 h 28"/>
              <a:gd name="T22" fmla="*/ 16 w 24"/>
              <a:gd name="T23" fmla="*/ 1 h 28"/>
              <a:gd name="T24" fmla="*/ 13 w 24"/>
              <a:gd name="T25" fmla="*/ 0 h 28"/>
              <a:gd name="T26" fmla="*/ 13 w 24"/>
              <a:gd name="T27" fmla="*/ 0 h 28"/>
              <a:gd name="T28" fmla="*/ 11 w 24"/>
              <a:gd name="T29" fmla="*/ 1 h 28"/>
              <a:gd name="T30" fmla="*/ 9 w 24"/>
              <a:gd name="T31" fmla="*/ 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30 w 34"/>
              <a:gd name="T1" fmla="*/ 0 h 21"/>
              <a:gd name="T2" fmla="*/ 18 w 34"/>
              <a:gd name="T3" fmla="*/ 4 h 21"/>
              <a:gd name="T4" fmla="*/ 14 w 34"/>
              <a:gd name="T5" fmla="*/ 7 h 21"/>
              <a:gd name="T6" fmla="*/ 3 w 34"/>
              <a:gd name="T7" fmla="*/ 7 h 21"/>
              <a:gd name="T8" fmla="*/ 0 w 34"/>
              <a:gd name="T9" fmla="*/ 8 h 21"/>
              <a:gd name="T10" fmla="*/ 1 w 34"/>
              <a:gd name="T11" fmla="*/ 12 h 21"/>
              <a:gd name="T12" fmla="*/ 5 w 34"/>
              <a:gd name="T13" fmla="*/ 21 h 21"/>
              <a:gd name="T14" fmla="*/ 12 w 34"/>
              <a:gd name="T15" fmla="*/ 19 h 21"/>
              <a:gd name="T16" fmla="*/ 15 w 34"/>
              <a:gd name="T17" fmla="*/ 19 h 21"/>
              <a:gd name="T18" fmla="*/ 19 w 34"/>
              <a:gd name="T19" fmla="*/ 15 h 21"/>
              <a:gd name="T20" fmla="*/ 25 w 34"/>
              <a:gd name="T21" fmla="*/ 13 h 21"/>
              <a:gd name="T22" fmla="*/ 34 w 34"/>
              <a:gd name="T23" fmla="*/ 10 h 21"/>
              <a:gd name="T24" fmla="*/ 31 w 34"/>
              <a:gd name="T25" fmla="*/ 3 h 21"/>
              <a:gd name="T26" fmla="*/ 30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63 w 63"/>
              <a:gd name="T1" fmla="*/ 34 h 54"/>
              <a:gd name="T2" fmla="*/ 55 w 63"/>
              <a:gd name="T3" fmla="*/ 32 h 54"/>
              <a:gd name="T4" fmla="*/ 52 w 63"/>
              <a:gd name="T5" fmla="*/ 28 h 54"/>
              <a:gd name="T6" fmla="*/ 53 w 63"/>
              <a:gd name="T7" fmla="*/ 25 h 54"/>
              <a:gd name="T8" fmla="*/ 52 w 63"/>
              <a:gd name="T9" fmla="*/ 25 h 54"/>
              <a:gd name="T10" fmla="*/ 48 w 63"/>
              <a:gd name="T11" fmla="*/ 23 h 54"/>
              <a:gd name="T12" fmla="*/ 46 w 63"/>
              <a:gd name="T13" fmla="*/ 17 h 54"/>
              <a:gd name="T14" fmla="*/ 42 w 63"/>
              <a:gd name="T15" fmla="*/ 13 h 54"/>
              <a:gd name="T16" fmla="*/ 42 w 63"/>
              <a:gd name="T17" fmla="*/ 12 h 54"/>
              <a:gd name="T18" fmla="*/ 39 w 63"/>
              <a:gd name="T19" fmla="*/ 12 h 54"/>
              <a:gd name="T20" fmla="*/ 36 w 63"/>
              <a:gd name="T21" fmla="*/ 10 h 54"/>
              <a:gd name="T22" fmla="*/ 28 w 63"/>
              <a:gd name="T23" fmla="*/ 9 h 54"/>
              <a:gd name="T24" fmla="*/ 25 w 63"/>
              <a:gd name="T25" fmla="*/ 6 h 54"/>
              <a:gd name="T26" fmla="*/ 15 w 63"/>
              <a:gd name="T27" fmla="*/ 1 h 54"/>
              <a:gd name="T28" fmla="*/ 11 w 63"/>
              <a:gd name="T29" fmla="*/ 0 h 54"/>
              <a:gd name="T30" fmla="*/ 12 w 63"/>
              <a:gd name="T31" fmla="*/ 0 h 54"/>
              <a:gd name="T32" fmla="*/ 10 w 63"/>
              <a:gd name="T33" fmla="*/ 1 h 54"/>
              <a:gd name="T34" fmla="*/ 6 w 63"/>
              <a:gd name="T35" fmla="*/ 2 h 54"/>
              <a:gd name="T36" fmla="*/ 8 w 63"/>
              <a:gd name="T37" fmla="*/ 7 h 54"/>
              <a:gd name="T38" fmla="*/ 7 w 63"/>
              <a:gd name="T39" fmla="*/ 9 h 54"/>
              <a:gd name="T40" fmla="*/ 4 w 63"/>
              <a:gd name="T41" fmla="*/ 9 h 54"/>
              <a:gd name="T42" fmla="*/ 2 w 63"/>
              <a:gd name="T43" fmla="*/ 11 h 54"/>
              <a:gd name="T44" fmla="*/ 0 w 63"/>
              <a:gd name="T45" fmla="*/ 11 h 54"/>
              <a:gd name="T46" fmla="*/ 2 w 63"/>
              <a:gd name="T47" fmla="*/ 15 h 54"/>
              <a:gd name="T48" fmla="*/ 9 w 63"/>
              <a:gd name="T49" fmla="*/ 29 h 54"/>
              <a:gd name="T50" fmla="*/ 13 w 63"/>
              <a:gd name="T51" fmla="*/ 33 h 54"/>
              <a:gd name="T52" fmla="*/ 15 w 63"/>
              <a:gd name="T53" fmla="*/ 39 h 54"/>
              <a:gd name="T54" fmla="*/ 17 w 63"/>
              <a:gd name="T55" fmla="*/ 46 h 54"/>
              <a:gd name="T56" fmla="*/ 24 w 63"/>
              <a:gd name="T57" fmla="*/ 53 h 54"/>
              <a:gd name="T58" fmla="*/ 24 w 63"/>
              <a:gd name="T59" fmla="*/ 54 h 54"/>
              <a:gd name="T60" fmla="*/ 27 w 63"/>
              <a:gd name="T61" fmla="*/ 53 h 54"/>
              <a:gd name="T62" fmla="*/ 38 w 63"/>
              <a:gd name="T63" fmla="*/ 53 h 54"/>
              <a:gd name="T64" fmla="*/ 42 w 63"/>
              <a:gd name="T65" fmla="*/ 50 h 54"/>
              <a:gd name="T66" fmla="*/ 54 w 63"/>
              <a:gd name="T67" fmla="*/ 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7 h 12"/>
              <a:gd name="T6" fmla="*/ 10 w 10"/>
              <a:gd name="T7" fmla="*/ 0 h 12"/>
              <a:gd name="T8" fmla="*/ 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168 w 192"/>
              <a:gd name="T1" fmla="*/ 120 h 192"/>
              <a:gd name="T2" fmla="*/ 132 w 192"/>
              <a:gd name="T3" fmla="*/ 90 h 192"/>
              <a:gd name="T4" fmla="*/ 132 w 192"/>
              <a:gd name="T5" fmla="*/ 66 h 192"/>
              <a:gd name="T6" fmla="*/ 138 w 192"/>
              <a:gd name="T7" fmla="*/ 42 h 192"/>
              <a:gd name="T8" fmla="*/ 114 w 192"/>
              <a:gd name="T9" fmla="*/ 6 h 192"/>
              <a:gd name="T10" fmla="*/ 102 w 192"/>
              <a:gd name="T11" fmla="*/ 0 h 192"/>
              <a:gd name="T12" fmla="*/ 72 w 192"/>
              <a:gd name="T13" fmla="*/ 6 h 192"/>
              <a:gd name="T14" fmla="*/ 66 w 192"/>
              <a:gd name="T15" fmla="*/ 6 h 192"/>
              <a:gd name="T16" fmla="*/ 66 w 192"/>
              <a:gd name="T17" fmla="*/ 12 h 192"/>
              <a:gd name="T18" fmla="*/ 54 w 192"/>
              <a:gd name="T19" fmla="*/ 30 h 192"/>
              <a:gd name="T20" fmla="*/ 42 w 192"/>
              <a:gd name="T21" fmla="*/ 72 h 192"/>
              <a:gd name="T22" fmla="*/ 0 w 192"/>
              <a:gd name="T23" fmla="*/ 96 h 192"/>
              <a:gd name="T24" fmla="*/ 0 w 192"/>
              <a:gd name="T25" fmla="*/ 120 h 192"/>
              <a:gd name="T26" fmla="*/ 24 w 192"/>
              <a:gd name="T27" fmla="*/ 126 h 192"/>
              <a:gd name="T28" fmla="*/ 84 w 192"/>
              <a:gd name="T29" fmla="*/ 156 h 192"/>
              <a:gd name="T30" fmla="*/ 102 w 192"/>
              <a:gd name="T31" fmla="*/ 174 h 192"/>
              <a:gd name="T32" fmla="*/ 150 w 192"/>
              <a:gd name="T33" fmla="*/ 180 h 192"/>
              <a:gd name="T34" fmla="*/ 168 w 192"/>
              <a:gd name="T35" fmla="*/ 192 h 192"/>
              <a:gd name="T36" fmla="*/ 186 w 192"/>
              <a:gd name="T37" fmla="*/ 192 h 192"/>
              <a:gd name="T38" fmla="*/ 180 w 192"/>
              <a:gd name="T39" fmla="*/ 180 h 192"/>
              <a:gd name="T40" fmla="*/ 192 w 192"/>
              <a:gd name="T41" fmla="*/ 174 h 192"/>
              <a:gd name="T42" fmla="*/ 180 w 192"/>
              <a:gd name="T43" fmla="*/ 150 h 192"/>
              <a:gd name="T44" fmla="*/ 168 w 192"/>
              <a:gd name="T45" fmla="*/ 120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53 w 60"/>
              <a:gd name="T1" fmla="*/ 38 h 55"/>
              <a:gd name="T2" fmla="*/ 53 w 60"/>
              <a:gd name="T3" fmla="*/ 38 h 55"/>
              <a:gd name="T4" fmla="*/ 55 w 60"/>
              <a:gd name="T5" fmla="*/ 32 h 55"/>
              <a:gd name="T6" fmla="*/ 51 w 60"/>
              <a:gd name="T7" fmla="*/ 30 h 55"/>
              <a:gd name="T8" fmla="*/ 51 w 60"/>
              <a:gd name="T9" fmla="*/ 25 h 55"/>
              <a:gd name="T10" fmla="*/ 52 w 60"/>
              <a:gd name="T11" fmla="*/ 21 h 55"/>
              <a:gd name="T12" fmla="*/ 53 w 60"/>
              <a:gd name="T13" fmla="*/ 12 h 55"/>
              <a:gd name="T14" fmla="*/ 49 w 60"/>
              <a:gd name="T15" fmla="*/ 11 h 55"/>
              <a:gd name="T16" fmla="*/ 45 w 60"/>
              <a:gd name="T17" fmla="*/ 8 h 55"/>
              <a:gd name="T18" fmla="*/ 40 w 60"/>
              <a:gd name="T19" fmla="*/ 5 h 55"/>
              <a:gd name="T20" fmla="*/ 36 w 60"/>
              <a:gd name="T21" fmla="*/ 6 h 55"/>
              <a:gd name="T22" fmla="*/ 31 w 60"/>
              <a:gd name="T23" fmla="*/ 8 h 55"/>
              <a:gd name="T24" fmla="*/ 30 w 60"/>
              <a:gd name="T25" fmla="*/ 10 h 55"/>
              <a:gd name="T26" fmla="*/ 26 w 60"/>
              <a:gd name="T27" fmla="*/ 11 h 55"/>
              <a:gd name="T28" fmla="*/ 22 w 60"/>
              <a:gd name="T29" fmla="*/ 11 h 55"/>
              <a:gd name="T30" fmla="*/ 19 w 60"/>
              <a:gd name="T31" fmla="*/ 9 h 55"/>
              <a:gd name="T32" fmla="*/ 15 w 60"/>
              <a:gd name="T33" fmla="*/ 9 h 55"/>
              <a:gd name="T34" fmla="*/ 15 w 60"/>
              <a:gd name="T35" fmla="*/ 6 h 55"/>
              <a:gd name="T36" fmla="*/ 12 w 60"/>
              <a:gd name="T37" fmla="*/ 4 h 55"/>
              <a:gd name="T38" fmla="*/ 12 w 60"/>
              <a:gd name="T39" fmla="*/ 2 h 55"/>
              <a:gd name="T40" fmla="*/ 10 w 60"/>
              <a:gd name="T41" fmla="*/ 0 h 55"/>
              <a:gd name="T42" fmla="*/ 6 w 60"/>
              <a:gd name="T43" fmla="*/ 3 h 55"/>
              <a:gd name="T44" fmla="*/ 3 w 60"/>
              <a:gd name="T45" fmla="*/ 2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7 h 55"/>
              <a:gd name="T52" fmla="*/ 1 w 60"/>
              <a:gd name="T53" fmla="*/ 10 h 55"/>
              <a:gd name="T54" fmla="*/ 1 w 60"/>
              <a:gd name="T55" fmla="*/ 10 h 55"/>
              <a:gd name="T56" fmla="*/ 5 w 60"/>
              <a:gd name="T57" fmla="*/ 16 h 55"/>
              <a:gd name="T58" fmla="*/ 4 w 60"/>
              <a:gd name="T59" fmla="*/ 20 h 55"/>
              <a:gd name="T60" fmla="*/ 4 w 60"/>
              <a:gd name="T61" fmla="*/ 24 h 55"/>
              <a:gd name="T62" fmla="*/ 10 w 60"/>
              <a:gd name="T63" fmla="*/ 29 h 55"/>
              <a:gd name="T64" fmla="*/ 12 w 60"/>
              <a:gd name="T65" fmla="*/ 34 h 55"/>
              <a:gd name="T66" fmla="*/ 14 w 60"/>
              <a:gd name="T67" fmla="*/ 38 h 55"/>
              <a:gd name="T68" fmla="*/ 15 w 60"/>
              <a:gd name="T69" fmla="*/ 36 h 55"/>
              <a:gd name="T70" fmla="*/ 19 w 60"/>
              <a:gd name="T71" fmla="*/ 39 h 55"/>
              <a:gd name="T72" fmla="*/ 23 w 60"/>
              <a:gd name="T73" fmla="*/ 44 h 55"/>
              <a:gd name="T74" fmla="*/ 28 w 60"/>
              <a:gd name="T75" fmla="*/ 48 h 55"/>
              <a:gd name="T76" fmla="*/ 34 w 60"/>
              <a:gd name="T77" fmla="*/ 49 h 55"/>
              <a:gd name="T78" fmla="*/ 39 w 60"/>
              <a:gd name="T79" fmla="*/ 48 h 55"/>
              <a:gd name="T80" fmla="*/ 42 w 60"/>
              <a:gd name="T81" fmla="*/ 52 h 55"/>
              <a:gd name="T82" fmla="*/ 53 w 60"/>
              <a:gd name="T83" fmla="*/ 55 h 55"/>
              <a:gd name="T84" fmla="*/ 55 w 60"/>
              <a:gd name="T85" fmla="*/ 55 h 55"/>
              <a:gd name="T86" fmla="*/ 55 w 60"/>
              <a:gd name="T87" fmla="*/ 51 h 55"/>
              <a:gd name="T88" fmla="*/ 60 w 60"/>
              <a:gd name="T89" fmla="*/ 49 h 55"/>
              <a:gd name="T90" fmla="*/ 59 w 60"/>
              <a:gd name="T91" fmla="*/ 46 h 55"/>
              <a:gd name="T92" fmla="*/ 58 w 60"/>
              <a:gd name="T93" fmla="*/ 44 h 55"/>
              <a:gd name="T94" fmla="*/ 54 w 60"/>
              <a:gd name="T95" fmla="*/ 40 h 55"/>
              <a:gd name="T96" fmla="*/ 53 w 60"/>
              <a:gd name="T97" fmla="*/ 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5" name="Freeform 295"/>
          <p:cNvSpPr>
            <a:spLocks/>
          </p:cNvSpPr>
          <p:nvPr/>
        </p:nvSpPr>
        <p:spPr bwMode="auto">
          <a:xfrm>
            <a:off x="6019800" y="3675063"/>
            <a:ext cx="407988" cy="381000"/>
          </a:xfrm>
          <a:custGeom>
            <a:avLst/>
            <a:gdLst>
              <a:gd name="T0" fmla="*/ 28 w 52"/>
              <a:gd name="T1" fmla="*/ 47 h 49"/>
              <a:gd name="T2" fmla="*/ 32 w 52"/>
              <a:gd name="T3" fmla="*/ 45 h 49"/>
              <a:gd name="T4" fmla="*/ 29 w 52"/>
              <a:gd name="T5" fmla="*/ 41 h 49"/>
              <a:gd name="T6" fmla="*/ 27 w 52"/>
              <a:gd name="T7" fmla="*/ 37 h 49"/>
              <a:gd name="T8" fmla="*/ 30 w 52"/>
              <a:gd name="T9" fmla="*/ 34 h 49"/>
              <a:gd name="T10" fmla="*/ 34 w 52"/>
              <a:gd name="T11" fmla="*/ 34 h 49"/>
              <a:gd name="T12" fmla="*/ 40 w 52"/>
              <a:gd name="T13" fmla="*/ 25 h 49"/>
              <a:gd name="T14" fmla="*/ 42 w 52"/>
              <a:gd name="T15" fmla="*/ 21 h 49"/>
              <a:gd name="T16" fmla="*/ 44 w 52"/>
              <a:gd name="T17" fmla="*/ 16 h 49"/>
              <a:gd name="T18" fmla="*/ 41 w 52"/>
              <a:gd name="T19" fmla="*/ 14 h 49"/>
              <a:gd name="T20" fmla="*/ 41 w 52"/>
              <a:gd name="T21" fmla="*/ 9 h 49"/>
              <a:gd name="T22" fmla="*/ 52 w 52"/>
              <a:gd name="T23" fmla="*/ 7 h 49"/>
              <a:gd name="T24" fmla="*/ 51 w 52"/>
              <a:gd name="T25" fmla="*/ 6 h 49"/>
              <a:gd name="T26" fmla="*/ 47 w 52"/>
              <a:gd name="T27" fmla="*/ 1 h 49"/>
              <a:gd name="T28" fmla="*/ 44 w 52"/>
              <a:gd name="T29" fmla="*/ 0 h 49"/>
              <a:gd name="T30" fmla="*/ 37 w 52"/>
              <a:gd name="T31" fmla="*/ 1 h 49"/>
              <a:gd name="T32" fmla="*/ 32 w 52"/>
              <a:gd name="T33" fmla="*/ 3 h 49"/>
              <a:gd name="T34" fmla="*/ 32 w 52"/>
              <a:gd name="T35" fmla="*/ 6 h 49"/>
              <a:gd name="T36" fmla="*/ 30 w 52"/>
              <a:gd name="T37" fmla="*/ 11 h 49"/>
              <a:gd name="T38" fmla="*/ 28 w 52"/>
              <a:gd name="T39" fmla="*/ 12 h 49"/>
              <a:gd name="T40" fmla="*/ 28 w 52"/>
              <a:gd name="T41" fmla="*/ 14 h 49"/>
              <a:gd name="T42" fmla="*/ 27 w 52"/>
              <a:gd name="T43" fmla="*/ 15 h 49"/>
              <a:gd name="T44" fmla="*/ 26 w 52"/>
              <a:gd name="T45" fmla="*/ 19 h 49"/>
              <a:gd name="T46" fmla="*/ 20 w 52"/>
              <a:gd name="T47" fmla="*/ 21 h 49"/>
              <a:gd name="T48" fmla="*/ 17 w 52"/>
              <a:gd name="T49" fmla="*/ 23 h 49"/>
              <a:gd name="T50" fmla="*/ 14 w 52"/>
              <a:gd name="T51" fmla="*/ 28 h 49"/>
              <a:gd name="T52" fmla="*/ 8 w 52"/>
              <a:gd name="T53" fmla="*/ 28 h 49"/>
              <a:gd name="T54" fmla="*/ 4 w 52"/>
              <a:gd name="T55" fmla="*/ 27 h 49"/>
              <a:gd name="T56" fmla="*/ 0 w 52"/>
              <a:gd name="T57" fmla="*/ 27 h 49"/>
              <a:gd name="T58" fmla="*/ 1 w 52"/>
              <a:gd name="T59" fmla="*/ 29 h 49"/>
              <a:gd name="T60" fmla="*/ 5 w 52"/>
              <a:gd name="T61" fmla="*/ 33 h 49"/>
              <a:gd name="T62" fmla="*/ 6 w 52"/>
              <a:gd name="T63" fmla="*/ 35 h 49"/>
              <a:gd name="T64" fmla="*/ 7 w 52"/>
              <a:gd name="T65" fmla="*/ 38 h 49"/>
              <a:gd name="T66" fmla="*/ 2 w 52"/>
              <a:gd name="T67" fmla="*/ 40 h 49"/>
              <a:gd name="T68" fmla="*/ 2 w 52"/>
              <a:gd name="T69" fmla="*/ 44 h 49"/>
              <a:gd name="T70" fmla="*/ 7 w 52"/>
              <a:gd name="T71" fmla="*/ 43 h 49"/>
              <a:gd name="T72" fmla="*/ 18 w 52"/>
              <a:gd name="T73" fmla="*/ 43 h 49"/>
              <a:gd name="T74" fmla="*/ 22 w 52"/>
              <a:gd name="T75" fmla="*/ 49 h 49"/>
              <a:gd name="T76" fmla="*/ 24 w 52"/>
              <a:gd name="T77" fmla="*/ 48 h 49"/>
              <a:gd name="T78" fmla="*/ 28 w 52"/>
              <a:gd name="T79" fmla="*/ 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9"/>
              <a:gd name="T122" fmla="*/ 52 w 52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" name="Freeform 296"/>
          <p:cNvSpPr>
            <a:spLocks/>
          </p:cNvSpPr>
          <p:nvPr/>
        </p:nvSpPr>
        <p:spPr bwMode="auto">
          <a:xfrm>
            <a:off x="6191250" y="3713163"/>
            <a:ext cx="723900" cy="742950"/>
          </a:xfrm>
          <a:custGeom>
            <a:avLst/>
            <a:gdLst>
              <a:gd name="T0" fmla="*/ 511 w 553"/>
              <a:gd name="T1" fmla="*/ 234 h 571"/>
              <a:gd name="T2" fmla="*/ 547 w 553"/>
              <a:gd name="T3" fmla="*/ 180 h 571"/>
              <a:gd name="T4" fmla="*/ 553 w 553"/>
              <a:gd name="T5" fmla="*/ 168 h 571"/>
              <a:gd name="T6" fmla="*/ 499 w 553"/>
              <a:gd name="T7" fmla="*/ 150 h 571"/>
              <a:gd name="T8" fmla="*/ 456 w 553"/>
              <a:gd name="T9" fmla="*/ 192 h 571"/>
              <a:gd name="T10" fmla="*/ 408 w 553"/>
              <a:gd name="T11" fmla="*/ 192 h 571"/>
              <a:gd name="T12" fmla="*/ 378 w 553"/>
              <a:gd name="T13" fmla="*/ 180 h 571"/>
              <a:gd name="T14" fmla="*/ 354 w 553"/>
              <a:gd name="T15" fmla="*/ 198 h 571"/>
              <a:gd name="T16" fmla="*/ 288 w 553"/>
              <a:gd name="T17" fmla="*/ 186 h 571"/>
              <a:gd name="T18" fmla="*/ 246 w 553"/>
              <a:gd name="T19" fmla="*/ 120 h 571"/>
              <a:gd name="T20" fmla="*/ 204 w 553"/>
              <a:gd name="T21" fmla="*/ 84 h 571"/>
              <a:gd name="T22" fmla="*/ 210 w 553"/>
              <a:gd name="T23" fmla="*/ 48 h 571"/>
              <a:gd name="T24" fmla="*/ 228 w 553"/>
              <a:gd name="T25" fmla="*/ 0 h 571"/>
              <a:gd name="T26" fmla="*/ 168 w 553"/>
              <a:gd name="T27" fmla="*/ 0 h 571"/>
              <a:gd name="T28" fmla="*/ 180 w 553"/>
              <a:gd name="T29" fmla="*/ 12 h 571"/>
              <a:gd name="T30" fmla="*/ 114 w 553"/>
              <a:gd name="T31" fmla="*/ 54 h 571"/>
              <a:gd name="T32" fmla="*/ 120 w 553"/>
              <a:gd name="T33" fmla="*/ 96 h 571"/>
              <a:gd name="T34" fmla="*/ 72 w 553"/>
              <a:gd name="T35" fmla="*/ 174 h 571"/>
              <a:gd name="T36" fmla="*/ 30 w 553"/>
              <a:gd name="T37" fmla="*/ 192 h 571"/>
              <a:gd name="T38" fmla="*/ 60 w 553"/>
              <a:gd name="T39" fmla="*/ 240 h 571"/>
              <a:gd name="T40" fmla="*/ 12 w 553"/>
              <a:gd name="T41" fmla="*/ 258 h 571"/>
              <a:gd name="T42" fmla="*/ 0 w 553"/>
              <a:gd name="T43" fmla="*/ 264 h 571"/>
              <a:gd name="T44" fmla="*/ 42 w 553"/>
              <a:gd name="T45" fmla="*/ 318 h 571"/>
              <a:gd name="T46" fmla="*/ 90 w 553"/>
              <a:gd name="T47" fmla="*/ 408 h 571"/>
              <a:gd name="T48" fmla="*/ 138 w 553"/>
              <a:gd name="T49" fmla="*/ 511 h 571"/>
              <a:gd name="T50" fmla="*/ 174 w 553"/>
              <a:gd name="T51" fmla="*/ 571 h 571"/>
              <a:gd name="T52" fmla="*/ 216 w 553"/>
              <a:gd name="T53" fmla="*/ 523 h 571"/>
              <a:gd name="T54" fmla="*/ 228 w 553"/>
              <a:gd name="T55" fmla="*/ 457 h 571"/>
              <a:gd name="T56" fmla="*/ 276 w 553"/>
              <a:gd name="T57" fmla="*/ 384 h 571"/>
              <a:gd name="T58" fmla="*/ 342 w 553"/>
              <a:gd name="T59" fmla="*/ 330 h 571"/>
              <a:gd name="T60" fmla="*/ 390 w 553"/>
              <a:gd name="T61" fmla="*/ 294 h 571"/>
              <a:gd name="T62" fmla="*/ 372 w 553"/>
              <a:gd name="T63" fmla="*/ 234 h 571"/>
              <a:gd name="T64" fmla="*/ 384 w 553"/>
              <a:gd name="T65" fmla="*/ 216 h 571"/>
              <a:gd name="T66" fmla="*/ 420 w 553"/>
              <a:gd name="T67" fmla="*/ 228 h 571"/>
              <a:gd name="T68" fmla="*/ 450 w 553"/>
              <a:gd name="T69" fmla="*/ 246 h 571"/>
              <a:gd name="T70" fmla="*/ 462 w 553"/>
              <a:gd name="T71" fmla="*/ 264 h 571"/>
              <a:gd name="T72" fmla="*/ 462 w 553"/>
              <a:gd name="T73" fmla="*/ 306 h 571"/>
              <a:gd name="T74" fmla="*/ 493 w 553"/>
              <a:gd name="T75" fmla="*/ 252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3"/>
              <a:gd name="T115" fmla="*/ 0 h 571"/>
              <a:gd name="T116" fmla="*/ 553 w 553"/>
              <a:gd name="T117" fmla="*/ 571 h 5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Freeform 297"/>
          <p:cNvSpPr>
            <a:spLocks/>
          </p:cNvSpPr>
          <p:nvPr/>
        </p:nvSpPr>
        <p:spPr bwMode="auto">
          <a:xfrm>
            <a:off x="6005513" y="3629025"/>
            <a:ext cx="360362" cy="263525"/>
          </a:xfrm>
          <a:custGeom>
            <a:avLst/>
            <a:gdLst>
              <a:gd name="T0" fmla="*/ 42 w 46"/>
              <a:gd name="T1" fmla="*/ 3 h 34"/>
              <a:gd name="T2" fmla="*/ 38 w 46"/>
              <a:gd name="T3" fmla="*/ 4 h 34"/>
              <a:gd name="T4" fmla="*/ 35 w 46"/>
              <a:gd name="T5" fmla="*/ 4 h 34"/>
              <a:gd name="T6" fmla="*/ 34 w 46"/>
              <a:gd name="T7" fmla="*/ 1 h 34"/>
              <a:gd name="T8" fmla="*/ 33 w 46"/>
              <a:gd name="T9" fmla="*/ 0 h 34"/>
              <a:gd name="T10" fmla="*/ 30 w 46"/>
              <a:gd name="T11" fmla="*/ 3 h 34"/>
              <a:gd name="T12" fmla="*/ 28 w 46"/>
              <a:gd name="T13" fmla="*/ 5 h 34"/>
              <a:gd name="T14" fmla="*/ 24 w 46"/>
              <a:gd name="T15" fmla="*/ 6 h 34"/>
              <a:gd name="T16" fmla="*/ 22 w 46"/>
              <a:gd name="T17" fmla="*/ 4 h 34"/>
              <a:gd name="T18" fmla="*/ 19 w 46"/>
              <a:gd name="T19" fmla="*/ 4 h 34"/>
              <a:gd name="T20" fmla="*/ 15 w 46"/>
              <a:gd name="T21" fmla="*/ 3 h 34"/>
              <a:gd name="T22" fmla="*/ 14 w 46"/>
              <a:gd name="T23" fmla="*/ 8 h 34"/>
              <a:gd name="T24" fmla="*/ 9 w 46"/>
              <a:gd name="T25" fmla="*/ 10 h 34"/>
              <a:gd name="T26" fmla="*/ 7 w 46"/>
              <a:gd name="T27" fmla="*/ 12 h 34"/>
              <a:gd name="T28" fmla="*/ 4 w 46"/>
              <a:gd name="T29" fmla="*/ 11 h 34"/>
              <a:gd name="T30" fmla="*/ 2 w 46"/>
              <a:gd name="T31" fmla="*/ 10 h 34"/>
              <a:gd name="T32" fmla="*/ 1 w 46"/>
              <a:gd name="T33" fmla="*/ 16 h 34"/>
              <a:gd name="T34" fmla="*/ 0 w 46"/>
              <a:gd name="T35" fmla="*/ 20 h 34"/>
              <a:gd name="T36" fmla="*/ 0 w 46"/>
              <a:gd name="T37" fmla="*/ 25 h 34"/>
              <a:gd name="T38" fmla="*/ 4 w 46"/>
              <a:gd name="T39" fmla="*/ 27 h 34"/>
              <a:gd name="T40" fmla="*/ 2 w 46"/>
              <a:gd name="T41" fmla="*/ 33 h 34"/>
              <a:gd name="T42" fmla="*/ 2 w 46"/>
              <a:gd name="T43" fmla="*/ 33 h 34"/>
              <a:gd name="T44" fmla="*/ 6 w 46"/>
              <a:gd name="T45" fmla="*/ 33 h 34"/>
              <a:gd name="T46" fmla="*/ 10 w 46"/>
              <a:gd name="T47" fmla="*/ 34 h 34"/>
              <a:gd name="T48" fmla="*/ 16 w 46"/>
              <a:gd name="T49" fmla="*/ 34 h 34"/>
              <a:gd name="T50" fmla="*/ 19 w 46"/>
              <a:gd name="T51" fmla="*/ 29 h 34"/>
              <a:gd name="T52" fmla="*/ 22 w 46"/>
              <a:gd name="T53" fmla="*/ 27 h 34"/>
              <a:gd name="T54" fmla="*/ 28 w 46"/>
              <a:gd name="T55" fmla="*/ 25 h 34"/>
              <a:gd name="T56" fmla="*/ 29 w 46"/>
              <a:gd name="T57" fmla="*/ 21 h 34"/>
              <a:gd name="T58" fmla="*/ 30 w 46"/>
              <a:gd name="T59" fmla="*/ 20 h 34"/>
              <a:gd name="T60" fmla="*/ 30 w 46"/>
              <a:gd name="T61" fmla="*/ 18 h 34"/>
              <a:gd name="T62" fmla="*/ 32 w 46"/>
              <a:gd name="T63" fmla="*/ 17 h 34"/>
              <a:gd name="T64" fmla="*/ 34 w 46"/>
              <a:gd name="T65" fmla="*/ 12 h 34"/>
              <a:gd name="T66" fmla="*/ 34 w 46"/>
              <a:gd name="T67" fmla="*/ 9 h 34"/>
              <a:gd name="T68" fmla="*/ 39 w 46"/>
              <a:gd name="T69" fmla="*/ 7 h 34"/>
              <a:gd name="T70" fmla="*/ 46 w 46"/>
              <a:gd name="T71" fmla="*/ 6 h 34"/>
              <a:gd name="T72" fmla="*/ 44 w 46"/>
              <a:gd name="T73" fmla="*/ 3 h 34"/>
              <a:gd name="T74" fmla="*/ 42 w 46"/>
              <a:gd name="T75" fmla="*/ 3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"/>
              <a:gd name="T115" fmla="*/ 0 h 34"/>
              <a:gd name="T116" fmla="*/ 46 w 46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19 w 20"/>
              <a:gd name="T1" fmla="*/ 4 h 14"/>
              <a:gd name="T2" fmla="*/ 17 w 20"/>
              <a:gd name="T3" fmla="*/ 2 h 14"/>
              <a:gd name="T4" fmla="*/ 15 w 20"/>
              <a:gd name="T5" fmla="*/ 0 h 14"/>
              <a:gd name="T6" fmla="*/ 13 w 20"/>
              <a:gd name="T7" fmla="*/ 1 h 14"/>
              <a:gd name="T8" fmla="*/ 9 w 20"/>
              <a:gd name="T9" fmla="*/ 0 h 14"/>
              <a:gd name="T10" fmla="*/ 5 w 20"/>
              <a:gd name="T11" fmla="*/ 0 h 14"/>
              <a:gd name="T12" fmla="*/ 1 w 20"/>
              <a:gd name="T13" fmla="*/ 1 h 14"/>
              <a:gd name="T14" fmla="*/ 1 w 20"/>
              <a:gd name="T15" fmla="*/ 5 h 14"/>
              <a:gd name="T16" fmla="*/ 0 w 20"/>
              <a:gd name="T17" fmla="*/ 6 h 14"/>
              <a:gd name="T18" fmla="*/ 2 w 20"/>
              <a:gd name="T19" fmla="*/ 6 h 14"/>
              <a:gd name="T20" fmla="*/ 4 w 20"/>
              <a:gd name="T21" fmla="*/ 7 h 14"/>
              <a:gd name="T22" fmla="*/ 6 w 20"/>
              <a:gd name="T23" fmla="*/ 8 h 14"/>
              <a:gd name="T24" fmla="*/ 7 w 20"/>
              <a:gd name="T25" fmla="*/ 10 h 14"/>
              <a:gd name="T26" fmla="*/ 6 w 20"/>
              <a:gd name="T27" fmla="*/ 12 h 14"/>
              <a:gd name="T28" fmla="*/ 7 w 20"/>
              <a:gd name="T29" fmla="*/ 12 h 14"/>
              <a:gd name="T30" fmla="*/ 9 w 20"/>
              <a:gd name="T31" fmla="*/ 14 h 14"/>
              <a:gd name="T32" fmla="*/ 11 w 20"/>
              <a:gd name="T33" fmla="*/ 13 h 14"/>
              <a:gd name="T34" fmla="*/ 13 w 20"/>
              <a:gd name="T35" fmla="*/ 12 h 14"/>
              <a:gd name="T36" fmla="*/ 16 w 20"/>
              <a:gd name="T37" fmla="*/ 12 h 14"/>
              <a:gd name="T38" fmla="*/ 16 w 20"/>
              <a:gd name="T39" fmla="*/ 9 h 14"/>
              <a:gd name="T40" fmla="*/ 18 w 20"/>
              <a:gd name="T41" fmla="*/ 7 h 14"/>
              <a:gd name="T42" fmla="*/ 20 w 20"/>
              <a:gd name="T43" fmla="*/ 4 h 14"/>
              <a:gd name="T44" fmla="*/ 19 w 20"/>
              <a:gd name="T45" fmla="*/ 4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9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54 w 90"/>
              <a:gd name="T1" fmla="*/ 66 h 78"/>
              <a:gd name="T2" fmla="*/ 78 w 90"/>
              <a:gd name="T3" fmla="*/ 78 h 78"/>
              <a:gd name="T4" fmla="*/ 84 w 90"/>
              <a:gd name="T5" fmla="*/ 42 h 78"/>
              <a:gd name="T6" fmla="*/ 84 w 90"/>
              <a:gd name="T7" fmla="*/ 30 h 78"/>
              <a:gd name="T8" fmla="*/ 90 w 90"/>
              <a:gd name="T9" fmla="*/ 6 h 78"/>
              <a:gd name="T10" fmla="*/ 84 w 90"/>
              <a:gd name="T11" fmla="*/ 0 h 78"/>
              <a:gd name="T12" fmla="*/ 72 w 90"/>
              <a:gd name="T13" fmla="*/ 0 h 78"/>
              <a:gd name="T14" fmla="*/ 36 w 90"/>
              <a:gd name="T15" fmla="*/ 0 h 78"/>
              <a:gd name="T16" fmla="*/ 0 w 90"/>
              <a:gd name="T17" fmla="*/ 18 h 78"/>
              <a:gd name="T18" fmla="*/ 0 w 90"/>
              <a:gd name="T19" fmla="*/ 30 h 78"/>
              <a:gd name="T20" fmla="*/ 6 w 90"/>
              <a:gd name="T21" fmla="*/ 42 h 78"/>
              <a:gd name="T22" fmla="*/ 12 w 90"/>
              <a:gd name="T23" fmla="*/ 48 h 78"/>
              <a:gd name="T24" fmla="*/ 18 w 90"/>
              <a:gd name="T25" fmla="*/ 54 h 78"/>
              <a:gd name="T26" fmla="*/ 12 w 90"/>
              <a:gd name="T27" fmla="*/ 60 h 78"/>
              <a:gd name="T28" fmla="*/ 36 w 90"/>
              <a:gd name="T29" fmla="*/ 54 h 78"/>
              <a:gd name="T30" fmla="*/ 54 w 90"/>
              <a:gd name="T31" fmla="*/ 6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30 w 30"/>
              <a:gd name="T1" fmla="*/ 14 h 27"/>
              <a:gd name="T2" fmla="*/ 27 w 30"/>
              <a:gd name="T3" fmla="*/ 11 h 27"/>
              <a:gd name="T4" fmla="*/ 23 w 30"/>
              <a:gd name="T5" fmla="*/ 3 h 27"/>
              <a:gd name="T6" fmla="*/ 20 w 30"/>
              <a:gd name="T7" fmla="*/ 2 h 27"/>
              <a:gd name="T8" fmla="*/ 17 w 30"/>
              <a:gd name="T9" fmla="*/ 0 h 27"/>
              <a:gd name="T10" fmla="*/ 14 w 30"/>
              <a:gd name="T11" fmla="*/ 2 h 27"/>
              <a:gd name="T12" fmla="*/ 11 w 30"/>
              <a:gd name="T13" fmla="*/ 3 h 27"/>
              <a:gd name="T14" fmla="*/ 12 w 30"/>
              <a:gd name="T15" fmla="*/ 3 h 27"/>
              <a:gd name="T16" fmla="*/ 10 w 30"/>
              <a:gd name="T17" fmla="*/ 6 h 27"/>
              <a:gd name="T18" fmla="*/ 8 w 30"/>
              <a:gd name="T19" fmla="*/ 8 h 27"/>
              <a:gd name="T20" fmla="*/ 8 w 30"/>
              <a:gd name="T21" fmla="*/ 11 h 27"/>
              <a:gd name="T22" fmla="*/ 5 w 30"/>
              <a:gd name="T23" fmla="*/ 11 h 27"/>
              <a:gd name="T24" fmla="*/ 3 w 30"/>
              <a:gd name="T25" fmla="*/ 12 h 27"/>
              <a:gd name="T26" fmla="*/ 1 w 30"/>
              <a:gd name="T27" fmla="*/ 13 h 27"/>
              <a:gd name="T28" fmla="*/ 1 w 30"/>
              <a:gd name="T29" fmla="*/ 14 h 27"/>
              <a:gd name="T30" fmla="*/ 2 w 30"/>
              <a:gd name="T31" fmla="*/ 18 h 27"/>
              <a:gd name="T32" fmla="*/ 0 w 30"/>
              <a:gd name="T33" fmla="*/ 20 h 27"/>
              <a:gd name="T34" fmla="*/ 1 w 30"/>
              <a:gd name="T35" fmla="*/ 23 h 27"/>
              <a:gd name="T36" fmla="*/ 1 w 30"/>
              <a:gd name="T37" fmla="*/ 25 h 27"/>
              <a:gd name="T38" fmla="*/ 3 w 30"/>
              <a:gd name="T39" fmla="*/ 24 h 27"/>
              <a:gd name="T40" fmla="*/ 7 w 30"/>
              <a:gd name="T41" fmla="*/ 24 h 27"/>
              <a:gd name="T42" fmla="*/ 13 w 30"/>
              <a:gd name="T43" fmla="*/ 26 h 27"/>
              <a:gd name="T44" fmla="*/ 20 w 30"/>
              <a:gd name="T45" fmla="*/ 26 h 27"/>
              <a:gd name="T46" fmla="*/ 24 w 30"/>
              <a:gd name="T47" fmla="*/ 27 h 27"/>
              <a:gd name="T48" fmla="*/ 26 w 30"/>
              <a:gd name="T49" fmla="*/ 21 h 27"/>
              <a:gd name="T50" fmla="*/ 27 w 30"/>
              <a:gd name="T51" fmla="*/ 21 h 27"/>
              <a:gd name="T52" fmla="*/ 26 w 30"/>
              <a:gd name="T53" fmla="*/ 17 h 27"/>
              <a:gd name="T54" fmla="*/ 29 w 30"/>
              <a:gd name="T55" fmla="*/ 16 h 27"/>
              <a:gd name="T56" fmla="*/ 30 w 30"/>
              <a:gd name="T57" fmla="*/ 14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1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8 w 24"/>
              <a:gd name="T1" fmla="*/ 10 h 14"/>
              <a:gd name="T2" fmla="*/ 12 w 24"/>
              <a:gd name="T3" fmla="*/ 11 h 14"/>
              <a:gd name="T4" fmla="*/ 14 w 24"/>
              <a:gd name="T5" fmla="*/ 10 h 14"/>
              <a:gd name="T6" fmla="*/ 16 w 24"/>
              <a:gd name="T7" fmla="*/ 12 h 14"/>
              <a:gd name="T8" fmla="*/ 18 w 24"/>
              <a:gd name="T9" fmla="*/ 14 h 14"/>
              <a:gd name="T10" fmla="*/ 21 w 24"/>
              <a:gd name="T11" fmla="*/ 13 h 14"/>
              <a:gd name="T12" fmla="*/ 24 w 24"/>
              <a:gd name="T13" fmla="*/ 11 h 14"/>
              <a:gd name="T14" fmla="*/ 23 w 24"/>
              <a:gd name="T15" fmla="*/ 10 h 14"/>
              <a:gd name="T16" fmla="*/ 21 w 24"/>
              <a:gd name="T17" fmla="*/ 5 h 14"/>
              <a:gd name="T18" fmla="*/ 21 w 24"/>
              <a:gd name="T19" fmla="*/ 4 h 14"/>
              <a:gd name="T20" fmla="*/ 17 w 24"/>
              <a:gd name="T21" fmla="*/ 2 h 14"/>
              <a:gd name="T22" fmla="*/ 14 w 24"/>
              <a:gd name="T23" fmla="*/ 0 h 14"/>
              <a:gd name="T24" fmla="*/ 10 w 24"/>
              <a:gd name="T25" fmla="*/ 1 h 14"/>
              <a:gd name="T26" fmla="*/ 9 w 24"/>
              <a:gd name="T27" fmla="*/ 5 h 14"/>
              <a:gd name="T28" fmla="*/ 8 w 24"/>
              <a:gd name="T29" fmla="*/ 6 h 14"/>
              <a:gd name="T30" fmla="*/ 5 w 24"/>
              <a:gd name="T31" fmla="*/ 3 h 14"/>
              <a:gd name="T32" fmla="*/ 3 w 24"/>
              <a:gd name="T33" fmla="*/ 3 h 14"/>
              <a:gd name="T34" fmla="*/ 1 w 24"/>
              <a:gd name="T35" fmla="*/ 8 h 14"/>
              <a:gd name="T36" fmla="*/ 0 w 24"/>
              <a:gd name="T37" fmla="*/ 11 h 14"/>
              <a:gd name="T38" fmla="*/ 4 w 24"/>
              <a:gd name="T39" fmla="*/ 10 h 14"/>
              <a:gd name="T40" fmla="*/ 8 w 24"/>
              <a:gd name="T41" fmla="*/ 1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2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9 w 24"/>
              <a:gd name="T1" fmla="*/ 10 h 18"/>
              <a:gd name="T2" fmla="*/ 13 w 24"/>
              <a:gd name="T3" fmla="*/ 10 h 18"/>
              <a:gd name="T4" fmla="*/ 15 w 24"/>
              <a:gd name="T5" fmla="*/ 13 h 18"/>
              <a:gd name="T6" fmla="*/ 16 w 24"/>
              <a:gd name="T7" fmla="*/ 14 h 18"/>
              <a:gd name="T8" fmla="*/ 18 w 24"/>
              <a:gd name="T9" fmla="*/ 15 h 18"/>
              <a:gd name="T10" fmla="*/ 20 w 24"/>
              <a:gd name="T11" fmla="*/ 18 h 18"/>
              <a:gd name="T12" fmla="*/ 22 w 24"/>
              <a:gd name="T13" fmla="*/ 17 h 18"/>
              <a:gd name="T14" fmla="*/ 24 w 24"/>
              <a:gd name="T15" fmla="*/ 16 h 18"/>
              <a:gd name="T16" fmla="*/ 24 w 24"/>
              <a:gd name="T17" fmla="*/ 12 h 18"/>
              <a:gd name="T18" fmla="*/ 24 w 24"/>
              <a:gd name="T19" fmla="*/ 8 h 18"/>
              <a:gd name="T20" fmla="*/ 23 w 24"/>
              <a:gd name="T21" fmla="*/ 8 h 18"/>
              <a:gd name="T22" fmla="*/ 21 w 24"/>
              <a:gd name="T23" fmla="*/ 3 h 18"/>
              <a:gd name="T24" fmla="*/ 20 w 24"/>
              <a:gd name="T25" fmla="*/ 1 h 18"/>
              <a:gd name="T26" fmla="*/ 16 w 24"/>
              <a:gd name="T27" fmla="*/ 2 h 18"/>
              <a:gd name="T28" fmla="*/ 12 w 24"/>
              <a:gd name="T29" fmla="*/ 2 h 18"/>
              <a:gd name="T30" fmla="*/ 12 w 24"/>
              <a:gd name="T31" fmla="*/ 1 h 18"/>
              <a:gd name="T32" fmla="*/ 7 w 24"/>
              <a:gd name="T33" fmla="*/ 0 h 18"/>
              <a:gd name="T34" fmla="*/ 5 w 24"/>
              <a:gd name="T35" fmla="*/ 0 h 18"/>
              <a:gd name="T36" fmla="*/ 5 w 24"/>
              <a:gd name="T37" fmla="*/ 1 h 18"/>
              <a:gd name="T38" fmla="*/ 5 w 24"/>
              <a:gd name="T39" fmla="*/ 4 h 18"/>
              <a:gd name="T40" fmla="*/ 3 w 24"/>
              <a:gd name="T41" fmla="*/ 4 h 18"/>
              <a:gd name="T42" fmla="*/ 0 w 24"/>
              <a:gd name="T43" fmla="*/ 6 h 18"/>
              <a:gd name="T44" fmla="*/ 1 w 24"/>
              <a:gd name="T45" fmla="*/ 6 h 18"/>
              <a:gd name="T46" fmla="*/ 6 w 24"/>
              <a:gd name="T47" fmla="*/ 13 h 18"/>
              <a:gd name="T48" fmla="*/ 8 w 24"/>
              <a:gd name="T49" fmla="*/ 12 h 18"/>
              <a:gd name="T50" fmla="*/ 9 w 24"/>
              <a:gd name="T51" fmla="*/ 1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54 w 114"/>
              <a:gd name="T1" fmla="*/ 79 h 85"/>
              <a:gd name="T2" fmla="*/ 66 w 114"/>
              <a:gd name="T3" fmla="*/ 79 h 85"/>
              <a:gd name="T4" fmla="*/ 78 w 114"/>
              <a:gd name="T5" fmla="*/ 79 h 85"/>
              <a:gd name="T6" fmla="*/ 108 w 114"/>
              <a:gd name="T7" fmla="*/ 85 h 85"/>
              <a:gd name="T8" fmla="*/ 114 w 114"/>
              <a:gd name="T9" fmla="*/ 85 h 85"/>
              <a:gd name="T10" fmla="*/ 102 w 114"/>
              <a:gd name="T11" fmla="*/ 61 h 85"/>
              <a:gd name="T12" fmla="*/ 96 w 114"/>
              <a:gd name="T13" fmla="*/ 43 h 85"/>
              <a:gd name="T14" fmla="*/ 96 w 114"/>
              <a:gd name="T15" fmla="*/ 36 h 85"/>
              <a:gd name="T16" fmla="*/ 96 w 114"/>
              <a:gd name="T17" fmla="*/ 36 h 85"/>
              <a:gd name="T18" fmla="*/ 84 w 114"/>
              <a:gd name="T19" fmla="*/ 30 h 85"/>
              <a:gd name="T20" fmla="*/ 72 w 114"/>
              <a:gd name="T21" fmla="*/ 18 h 85"/>
              <a:gd name="T22" fmla="*/ 42 w 114"/>
              <a:gd name="T23" fmla="*/ 0 h 85"/>
              <a:gd name="T24" fmla="*/ 30 w 114"/>
              <a:gd name="T25" fmla="*/ 6 h 85"/>
              <a:gd name="T26" fmla="*/ 12 w 114"/>
              <a:gd name="T27" fmla="*/ 6 h 85"/>
              <a:gd name="T28" fmla="*/ 0 w 114"/>
              <a:gd name="T29" fmla="*/ 43 h 85"/>
              <a:gd name="T30" fmla="*/ 12 w 114"/>
              <a:gd name="T31" fmla="*/ 85 h 85"/>
              <a:gd name="T32" fmla="*/ 18 w 114"/>
              <a:gd name="T33" fmla="*/ 85 h 85"/>
              <a:gd name="T34" fmla="*/ 24 w 114"/>
              <a:gd name="T35" fmla="*/ 85 h 85"/>
              <a:gd name="T36" fmla="*/ 54 w 114"/>
              <a:gd name="T37" fmla="*/ 79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6 w 38"/>
              <a:gd name="T1" fmla="*/ 35 h 41"/>
              <a:gd name="T2" fmla="*/ 11 w 38"/>
              <a:gd name="T3" fmla="*/ 38 h 41"/>
              <a:gd name="T4" fmla="*/ 13 w 38"/>
              <a:gd name="T5" fmla="*/ 40 h 41"/>
              <a:gd name="T6" fmla="*/ 15 w 38"/>
              <a:gd name="T7" fmla="*/ 41 h 41"/>
              <a:gd name="T8" fmla="*/ 15 w 38"/>
              <a:gd name="T9" fmla="*/ 41 h 41"/>
              <a:gd name="T10" fmla="*/ 18 w 38"/>
              <a:gd name="T11" fmla="*/ 38 h 41"/>
              <a:gd name="T12" fmla="*/ 20 w 38"/>
              <a:gd name="T13" fmla="*/ 40 h 41"/>
              <a:gd name="T14" fmla="*/ 21 w 38"/>
              <a:gd name="T15" fmla="*/ 39 h 41"/>
              <a:gd name="T16" fmla="*/ 35 w 38"/>
              <a:gd name="T17" fmla="*/ 39 h 41"/>
              <a:gd name="T18" fmla="*/ 38 w 38"/>
              <a:gd name="T19" fmla="*/ 37 h 41"/>
              <a:gd name="T20" fmla="*/ 36 w 38"/>
              <a:gd name="T21" fmla="*/ 36 h 41"/>
              <a:gd name="T22" fmla="*/ 33 w 38"/>
              <a:gd name="T23" fmla="*/ 7 h 41"/>
              <a:gd name="T24" fmla="*/ 36 w 38"/>
              <a:gd name="T25" fmla="*/ 7 h 41"/>
              <a:gd name="T26" fmla="*/ 27 w 38"/>
              <a:gd name="T27" fmla="*/ 0 h 41"/>
              <a:gd name="T28" fmla="*/ 27 w 38"/>
              <a:gd name="T29" fmla="*/ 3 h 41"/>
              <a:gd name="T30" fmla="*/ 17 w 38"/>
              <a:gd name="T31" fmla="*/ 3 h 41"/>
              <a:gd name="T32" fmla="*/ 16 w 38"/>
              <a:gd name="T33" fmla="*/ 11 h 41"/>
              <a:gd name="T34" fmla="*/ 14 w 38"/>
              <a:gd name="T35" fmla="*/ 13 h 41"/>
              <a:gd name="T36" fmla="*/ 13 w 38"/>
              <a:gd name="T37" fmla="*/ 20 h 41"/>
              <a:gd name="T38" fmla="*/ 1 w 38"/>
              <a:gd name="T39" fmla="*/ 19 h 41"/>
              <a:gd name="T40" fmla="*/ 0 w 38"/>
              <a:gd name="T41" fmla="*/ 20 h 41"/>
              <a:gd name="T42" fmla="*/ 3 w 38"/>
              <a:gd name="T43" fmla="*/ 26 h 41"/>
              <a:gd name="T44" fmla="*/ 3 w 38"/>
              <a:gd name="T45" fmla="*/ 33 h 41"/>
              <a:gd name="T46" fmla="*/ 1 w 38"/>
              <a:gd name="T47" fmla="*/ 36 h 41"/>
              <a:gd name="T48" fmla="*/ 4 w 38"/>
              <a:gd name="T49" fmla="*/ 36 h 41"/>
              <a:gd name="T50" fmla="*/ 6 w 38"/>
              <a:gd name="T51" fmla="*/ 35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5 h 35"/>
              <a:gd name="T2" fmla="*/ 1 w 36"/>
              <a:gd name="T3" fmla="*/ 8 h 35"/>
              <a:gd name="T4" fmla="*/ 2 w 36"/>
              <a:gd name="T5" fmla="*/ 10 h 35"/>
              <a:gd name="T6" fmla="*/ 2 w 36"/>
              <a:gd name="T7" fmla="*/ 35 h 35"/>
              <a:gd name="T8" fmla="*/ 3 w 36"/>
              <a:gd name="T9" fmla="*/ 35 h 35"/>
              <a:gd name="T10" fmla="*/ 29 w 36"/>
              <a:gd name="T11" fmla="*/ 35 h 35"/>
              <a:gd name="T12" fmla="*/ 34 w 36"/>
              <a:gd name="T13" fmla="*/ 32 h 35"/>
              <a:gd name="T14" fmla="*/ 36 w 36"/>
              <a:gd name="T15" fmla="*/ 30 h 35"/>
              <a:gd name="T16" fmla="*/ 36 w 36"/>
              <a:gd name="T17" fmla="*/ 30 h 35"/>
              <a:gd name="T18" fmla="*/ 33 w 36"/>
              <a:gd name="T19" fmla="*/ 23 h 35"/>
              <a:gd name="T20" fmla="*/ 29 w 36"/>
              <a:gd name="T21" fmla="*/ 15 h 35"/>
              <a:gd name="T22" fmla="*/ 24 w 36"/>
              <a:gd name="T23" fmla="*/ 8 h 35"/>
              <a:gd name="T24" fmla="*/ 31 w 36"/>
              <a:gd name="T25" fmla="*/ 12 h 35"/>
              <a:gd name="T26" fmla="*/ 34 w 36"/>
              <a:gd name="T27" fmla="*/ 9 h 35"/>
              <a:gd name="T28" fmla="*/ 33 w 36"/>
              <a:gd name="T29" fmla="*/ 9 h 35"/>
              <a:gd name="T30" fmla="*/ 30 w 36"/>
              <a:gd name="T31" fmla="*/ 1 h 35"/>
              <a:gd name="T32" fmla="*/ 28 w 36"/>
              <a:gd name="T33" fmla="*/ 3 h 35"/>
              <a:gd name="T34" fmla="*/ 22 w 36"/>
              <a:gd name="T35" fmla="*/ 2 h 35"/>
              <a:gd name="T36" fmla="*/ 19 w 36"/>
              <a:gd name="T37" fmla="*/ 1 h 35"/>
              <a:gd name="T38" fmla="*/ 12 w 36"/>
              <a:gd name="T39" fmla="*/ 3 h 35"/>
              <a:gd name="T40" fmla="*/ 6 w 36"/>
              <a:gd name="T41" fmla="*/ 0 h 35"/>
              <a:gd name="T42" fmla="*/ 2 w 36"/>
              <a:gd name="T43" fmla="*/ 0 h 35"/>
              <a:gd name="T44" fmla="*/ 1 w 36"/>
              <a:gd name="T45" fmla="*/ 2 h 35"/>
              <a:gd name="T46" fmla="*/ 0 w 36"/>
              <a:gd name="T47" fmla="*/ 5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4 w 52"/>
              <a:gd name="T1" fmla="*/ 6 h 50"/>
              <a:gd name="T2" fmla="*/ 3 w 52"/>
              <a:gd name="T3" fmla="*/ 9 h 50"/>
              <a:gd name="T4" fmla="*/ 2 w 52"/>
              <a:gd name="T5" fmla="*/ 10 h 50"/>
              <a:gd name="T6" fmla="*/ 0 w 52"/>
              <a:gd name="T7" fmla="*/ 12 h 50"/>
              <a:gd name="T8" fmla="*/ 0 w 52"/>
              <a:gd name="T9" fmla="*/ 29 h 50"/>
              <a:gd name="T10" fmla="*/ 6 w 52"/>
              <a:gd name="T11" fmla="*/ 34 h 50"/>
              <a:gd name="T12" fmla="*/ 9 w 52"/>
              <a:gd name="T13" fmla="*/ 35 h 50"/>
              <a:gd name="T14" fmla="*/ 17 w 52"/>
              <a:gd name="T15" fmla="*/ 36 h 50"/>
              <a:gd name="T16" fmla="*/ 19 w 52"/>
              <a:gd name="T17" fmla="*/ 38 h 50"/>
              <a:gd name="T18" fmla="*/ 23 w 52"/>
              <a:gd name="T19" fmla="*/ 36 h 50"/>
              <a:gd name="T20" fmla="*/ 47 w 52"/>
              <a:gd name="T21" fmla="*/ 49 h 50"/>
              <a:gd name="T22" fmla="*/ 47 w 52"/>
              <a:gd name="T23" fmla="*/ 48 h 50"/>
              <a:gd name="T24" fmla="*/ 47 w 52"/>
              <a:gd name="T25" fmla="*/ 49 h 50"/>
              <a:gd name="T26" fmla="*/ 48 w 52"/>
              <a:gd name="T27" fmla="*/ 50 h 50"/>
              <a:gd name="T28" fmla="*/ 48 w 52"/>
              <a:gd name="T29" fmla="*/ 47 h 50"/>
              <a:gd name="T30" fmla="*/ 51 w 52"/>
              <a:gd name="T31" fmla="*/ 47 h 50"/>
              <a:gd name="T32" fmla="*/ 52 w 52"/>
              <a:gd name="T33" fmla="*/ 41 h 50"/>
              <a:gd name="T34" fmla="*/ 51 w 52"/>
              <a:gd name="T35" fmla="*/ 41 h 50"/>
              <a:gd name="T36" fmla="*/ 51 w 52"/>
              <a:gd name="T37" fmla="*/ 16 h 50"/>
              <a:gd name="T38" fmla="*/ 50 w 52"/>
              <a:gd name="T39" fmla="*/ 14 h 50"/>
              <a:gd name="T40" fmla="*/ 49 w 52"/>
              <a:gd name="T41" fmla="*/ 11 h 50"/>
              <a:gd name="T42" fmla="*/ 50 w 52"/>
              <a:gd name="T43" fmla="*/ 8 h 50"/>
              <a:gd name="T44" fmla="*/ 51 w 52"/>
              <a:gd name="T45" fmla="*/ 6 h 50"/>
              <a:gd name="T46" fmla="*/ 48 w 52"/>
              <a:gd name="T47" fmla="*/ 5 h 50"/>
              <a:gd name="T48" fmla="*/ 45 w 52"/>
              <a:gd name="T49" fmla="*/ 3 h 50"/>
              <a:gd name="T50" fmla="*/ 41 w 52"/>
              <a:gd name="T51" fmla="*/ 2 h 50"/>
              <a:gd name="T52" fmla="*/ 35 w 52"/>
              <a:gd name="T53" fmla="*/ 4 h 50"/>
              <a:gd name="T54" fmla="*/ 35 w 52"/>
              <a:gd name="T55" fmla="*/ 8 h 50"/>
              <a:gd name="T56" fmla="*/ 29 w 52"/>
              <a:gd name="T57" fmla="*/ 10 h 50"/>
              <a:gd name="T58" fmla="*/ 25 w 52"/>
              <a:gd name="T59" fmla="*/ 7 h 50"/>
              <a:gd name="T60" fmla="*/ 22 w 52"/>
              <a:gd name="T61" fmla="*/ 5 h 50"/>
              <a:gd name="T62" fmla="*/ 20 w 52"/>
              <a:gd name="T63" fmla="*/ 3 h 50"/>
              <a:gd name="T64" fmla="*/ 13 w 52"/>
              <a:gd name="T65" fmla="*/ 2 h 50"/>
              <a:gd name="T66" fmla="*/ 8 w 52"/>
              <a:gd name="T67" fmla="*/ 0 h 50"/>
              <a:gd name="T68" fmla="*/ 8 w 52"/>
              <a:gd name="T69" fmla="*/ 2 h 50"/>
              <a:gd name="T70" fmla="*/ 4 w 52"/>
              <a:gd name="T71" fmla="*/ 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7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18 w 78"/>
              <a:gd name="T1" fmla="*/ 12 h 150"/>
              <a:gd name="T2" fmla="*/ 18 w 78"/>
              <a:gd name="T3" fmla="*/ 30 h 150"/>
              <a:gd name="T4" fmla="*/ 18 w 78"/>
              <a:gd name="T5" fmla="*/ 54 h 150"/>
              <a:gd name="T6" fmla="*/ 0 w 78"/>
              <a:gd name="T7" fmla="*/ 78 h 150"/>
              <a:gd name="T8" fmla="*/ 0 w 78"/>
              <a:gd name="T9" fmla="*/ 90 h 150"/>
              <a:gd name="T10" fmla="*/ 12 w 78"/>
              <a:gd name="T11" fmla="*/ 102 h 150"/>
              <a:gd name="T12" fmla="*/ 18 w 78"/>
              <a:gd name="T13" fmla="*/ 108 h 150"/>
              <a:gd name="T14" fmla="*/ 36 w 78"/>
              <a:gd name="T15" fmla="*/ 120 h 150"/>
              <a:gd name="T16" fmla="*/ 36 w 78"/>
              <a:gd name="T17" fmla="*/ 144 h 150"/>
              <a:gd name="T18" fmla="*/ 42 w 78"/>
              <a:gd name="T19" fmla="*/ 150 h 150"/>
              <a:gd name="T20" fmla="*/ 48 w 78"/>
              <a:gd name="T21" fmla="*/ 144 h 150"/>
              <a:gd name="T22" fmla="*/ 54 w 78"/>
              <a:gd name="T23" fmla="*/ 126 h 150"/>
              <a:gd name="T24" fmla="*/ 78 w 78"/>
              <a:gd name="T25" fmla="*/ 102 h 150"/>
              <a:gd name="T26" fmla="*/ 78 w 78"/>
              <a:gd name="T27" fmla="*/ 90 h 150"/>
              <a:gd name="T28" fmla="*/ 60 w 78"/>
              <a:gd name="T29" fmla="*/ 84 h 150"/>
              <a:gd name="T30" fmla="*/ 42 w 78"/>
              <a:gd name="T31" fmla="*/ 72 h 150"/>
              <a:gd name="T32" fmla="*/ 66 w 78"/>
              <a:gd name="T33" fmla="*/ 36 h 150"/>
              <a:gd name="T34" fmla="*/ 60 w 78"/>
              <a:gd name="T35" fmla="*/ 12 h 150"/>
              <a:gd name="T36" fmla="*/ 36 w 78"/>
              <a:gd name="T37" fmla="*/ 0 h 150"/>
              <a:gd name="T38" fmla="*/ 24 w 78"/>
              <a:gd name="T39" fmla="*/ 0 h 150"/>
              <a:gd name="T40" fmla="*/ 24 w 78"/>
              <a:gd name="T41" fmla="*/ 6 h 150"/>
              <a:gd name="T42" fmla="*/ 18 w 78"/>
              <a:gd name="T43" fmla="*/ 12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90 w 228"/>
              <a:gd name="T1" fmla="*/ 156 h 174"/>
              <a:gd name="T2" fmla="*/ 114 w 228"/>
              <a:gd name="T3" fmla="*/ 138 h 174"/>
              <a:gd name="T4" fmla="*/ 144 w 228"/>
              <a:gd name="T5" fmla="*/ 120 h 174"/>
              <a:gd name="T6" fmla="*/ 180 w 228"/>
              <a:gd name="T7" fmla="*/ 108 h 174"/>
              <a:gd name="T8" fmla="*/ 186 w 228"/>
              <a:gd name="T9" fmla="*/ 96 h 174"/>
              <a:gd name="T10" fmla="*/ 192 w 228"/>
              <a:gd name="T11" fmla="*/ 84 h 174"/>
              <a:gd name="T12" fmla="*/ 216 w 228"/>
              <a:gd name="T13" fmla="*/ 78 h 174"/>
              <a:gd name="T14" fmla="*/ 228 w 228"/>
              <a:gd name="T15" fmla="*/ 72 h 174"/>
              <a:gd name="T16" fmla="*/ 222 w 228"/>
              <a:gd name="T17" fmla="*/ 42 h 174"/>
              <a:gd name="T18" fmla="*/ 216 w 228"/>
              <a:gd name="T19" fmla="*/ 12 h 174"/>
              <a:gd name="T20" fmla="*/ 210 w 228"/>
              <a:gd name="T21" fmla="*/ 12 h 174"/>
              <a:gd name="T22" fmla="*/ 186 w 228"/>
              <a:gd name="T23" fmla="*/ 12 h 174"/>
              <a:gd name="T24" fmla="*/ 168 w 228"/>
              <a:gd name="T25" fmla="*/ 12 h 174"/>
              <a:gd name="T26" fmla="*/ 144 w 228"/>
              <a:gd name="T27" fmla="*/ 0 h 174"/>
              <a:gd name="T28" fmla="*/ 120 w 228"/>
              <a:gd name="T29" fmla="*/ 36 h 174"/>
              <a:gd name="T30" fmla="*/ 96 w 228"/>
              <a:gd name="T31" fmla="*/ 60 h 174"/>
              <a:gd name="T32" fmla="*/ 72 w 228"/>
              <a:gd name="T33" fmla="*/ 90 h 174"/>
              <a:gd name="T34" fmla="*/ 66 w 228"/>
              <a:gd name="T35" fmla="*/ 138 h 174"/>
              <a:gd name="T36" fmla="*/ 12 w 228"/>
              <a:gd name="T37" fmla="*/ 162 h 174"/>
              <a:gd name="T38" fmla="*/ 0 w 228"/>
              <a:gd name="T39" fmla="*/ 174 h 174"/>
              <a:gd name="T40" fmla="*/ 84 w 228"/>
              <a:gd name="T41" fmla="*/ 174 h 174"/>
              <a:gd name="T42" fmla="*/ 90 w 228"/>
              <a:gd name="T43" fmla="*/ 15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13 w 26"/>
              <a:gd name="T1" fmla="*/ 16 h 23"/>
              <a:gd name="T2" fmla="*/ 15 w 26"/>
              <a:gd name="T3" fmla="*/ 14 h 23"/>
              <a:gd name="T4" fmla="*/ 16 w 26"/>
              <a:gd name="T5" fmla="*/ 6 h 23"/>
              <a:gd name="T6" fmla="*/ 26 w 26"/>
              <a:gd name="T7" fmla="*/ 6 h 23"/>
              <a:gd name="T8" fmla="*/ 26 w 26"/>
              <a:gd name="T9" fmla="*/ 3 h 23"/>
              <a:gd name="T10" fmla="*/ 25 w 26"/>
              <a:gd name="T11" fmla="*/ 3 h 23"/>
              <a:gd name="T12" fmla="*/ 25 w 26"/>
              <a:gd name="T13" fmla="*/ 0 h 23"/>
              <a:gd name="T14" fmla="*/ 11 w 26"/>
              <a:gd name="T15" fmla="*/ 0 h 23"/>
              <a:gd name="T16" fmla="*/ 9 w 26"/>
              <a:gd name="T17" fmla="*/ 2 h 23"/>
              <a:gd name="T18" fmla="*/ 4 w 26"/>
              <a:gd name="T19" fmla="*/ 13 h 23"/>
              <a:gd name="T20" fmla="*/ 0 w 26"/>
              <a:gd name="T21" fmla="*/ 22 h 23"/>
              <a:gd name="T22" fmla="*/ 12 w 26"/>
              <a:gd name="T23" fmla="*/ 23 h 23"/>
              <a:gd name="T24" fmla="*/ 13 w 26"/>
              <a:gd name="T25" fmla="*/ 1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48 w 48"/>
              <a:gd name="T1" fmla="*/ 24 h 36"/>
              <a:gd name="T2" fmla="*/ 48 w 48"/>
              <a:gd name="T3" fmla="*/ 6 h 36"/>
              <a:gd name="T4" fmla="*/ 48 w 48"/>
              <a:gd name="T5" fmla="*/ 0 h 36"/>
              <a:gd name="T6" fmla="*/ 36 w 48"/>
              <a:gd name="T7" fmla="*/ 0 h 36"/>
              <a:gd name="T8" fmla="*/ 6 w 48"/>
              <a:gd name="T9" fmla="*/ 6 h 36"/>
              <a:gd name="T10" fmla="*/ 0 w 48"/>
              <a:gd name="T11" fmla="*/ 6 h 36"/>
              <a:gd name="T12" fmla="*/ 18 w 48"/>
              <a:gd name="T13" fmla="*/ 36 h 36"/>
              <a:gd name="T14" fmla="*/ 36 w 48"/>
              <a:gd name="T15" fmla="*/ 24 h 36"/>
              <a:gd name="T16" fmla="*/ 48 w 48"/>
              <a:gd name="T17" fmla="*/ 24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37 w 52"/>
              <a:gd name="T1" fmla="*/ 5 h 64"/>
              <a:gd name="T2" fmla="*/ 11 w 52"/>
              <a:gd name="T3" fmla="*/ 5 h 64"/>
              <a:gd name="T4" fmla="*/ 10 w 52"/>
              <a:gd name="T5" fmla="*/ 11 h 64"/>
              <a:gd name="T6" fmla="*/ 7 w 52"/>
              <a:gd name="T7" fmla="*/ 11 h 64"/>
              <a:gd name="T8" fmla="*/ 7 w 52"/>
              <a:gd name="T9" fmla="*/ 14 h 64"/>
              <a:gd name="T10" fmla="*/ 6 w 52"/>
              <a:gd name="T11" fmla="*/ 13 h 64"/>
              <a:gd name="T12" fmla="*/ 5 w 52"/>
              <a:gd name="T13" fmla="*/ 25 h 64"/>
              <a:gd name="T14" fmla="*/ 2 w 52"/>
              <a:gd name="T15" fmla="*/ 27 h 64"/>
              <a:gd name="T16" fmla="*/ 1 w 52"/>
              <a:gd name="T17" fmla="*/ 32 h 64"/>
              <a:gd name="T18" fmla="*/ 0 w 52"/>
              <a:gd name="T19" fmla="*/ 35 h 64"/>
              <a:gd name="T20" fmla="*/ 3 w 52"/>
              <a:gd name="T21" fmla="*/ 41 h 64"/>
              <a:gd name="T22" fmla="*/ 5 w 52"/>
              <a:gd name="T23" fmla="*/ 45 h 64"/>
              <a:gd name="T24" fmla="*/ 8 w 52"/>
              <a:gd name="T25" fmla="*/ 50 h 64"/>
              <a:gd name="T26" fmla="*/ 12 w 52"/>
              <a:gd name="T27" fmla="*/ 52 h 64"/>
              <a:gd name="T28" fmla="*/ 18 w 52"/>
              <a:gd name="T29" fmla="*/ 58 h 64"/>
              <a:gd name="T30" fmla="*/ 20 w 52"/>
              <a:gd name="T31" fmla="*/ 61 h 64"/>
              <a:gd name="T32" fmla="*/ 25 w 52"/>
              <a:gd name="T33" fmla="*/ 61 h 64"/>
              <a:gd name="T34" fmla="*/ 29 w 52"/>
              <a:gd name="T35" fmla="*/ 64 h 64"/>
              <a:gd name="T36" fmla="*/ 36 w 52"/>
              <a:gd name="T37" fmla="*/ 63 h 64"/>
              <a:gd name="T38" fmla="*/ 41 w 52"/>
              <a:gd name="T39" fmla="*/ 61 h 64"/>
              <a:gd name="T40" fmla="*/ 44 w 52"/>
              <a:gd name="T41" fmla="*/ 61 h 64"/>
              <a:gd name="T42" fmla="*/ 44 w 52"/>
              <a:gd name="T43" fmla="*/ 59 h 64"/>
              <a:gd name="T44" fmla="*/ 42 w 52"/>
              <a:gd name="T45" fmla="*/ 57 h 64"/>
              <a:gd name="T46" fmla="*/ 39 w 52"/>
              <a:gd name="T47" fmla="*/ 54 h 64"/>
              <a:gd name="T48" fmla="*/ 35 w 52"/>
              <a:gd name="T49" fmla="*/ 51 h 64"/>
              <a:gd name="T50" fmla="*/ 36 w 52"/>
              <a:gd name="T51" fmla="*/ 48 h 64"/>
              <a:gd name="T52" fmla="*/ 38 w 52"/>
              <a:gd name="T53" fmla="*/ 48 h 64"/>
              <a:gd name="T54" fmla="*/ 39 w 52"/>
              <a:gd name="T55" fmla="*/ 42 h 64"/>
              <a:gd name="T56" fmla="*/ 43 w 52"/>
              <a:gd name="T57" fmla="*/ 38 h 64"/>
              <a:gd name="T58" fmla="*/ 46 w 52"/>
              <a:gd name="T59" fmla="*/ 32 h 64"/>
              <a:gd name="T60" fmla="*/ 47 w 52"/>
              <a:gd name="T61" fmla="*/ 21 h 64"/>
              <a:gd name="T62" fmla="*/ 50 w 52"/>
              <a:gd name="T63" fmla="*/ 19 h 64"/>
              <a:gd name="T64" fmla="*/ 52 w 52"/>
              <a:gd name="T65" fmla="*/ 18 h 64"/>
              <a:gd name="T66" fmla="*/ 50 w 52"/>
              <a:gd name="T67" fmla="*/ 13 h 64"/>
              <a:gd name="T68" fmla="*/ 47 w 52"/>
              <a:gd name="T69" fmla="*/ 4 h 64"/>
              <a:gd name="T70" fmla="*/ 44 w 52"/>
              <a:gd name="T71" fmla="*/ 0 h 64"/>
              <a:gd name="T72" fmla="*/ 42 w 52"/>
              <a:gd name="T73" fmla="*/ 2 h 64"/>
              <a:gd name="T74" fmla="*/ 37 w 52"/>
              <a:gd name="T75" fmla="*/ 5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17 w 19"/>
              <a:gd name="T1" fmla="*/ 10 h 19"/>
              <a:gd name="T2" fmla="*/ 19 w 19"/>
              <a:gd name="T3" fmla="*/ 6 h 19"/>
              <a:gd name="T4" fmla="*/ 17 w 19"/>
              <a:gd name="T5" fmla="*/ 2 h 19"/>
              <a:gd name="T6" fmla="*/ 12 w 19"/>
              <a:gd name="T7" fmla="*/ 3 h 19"/>
              <a:gd name="T8" fmla="*/ 10 w 19"/>
              <a:gd name="T9" fmla="*/ 1 h 19"/>
              <a:gd name="T10" fmla="*/ 8 w 19"/>
              <a:gd name="T11" fmla="*/ 1 h 19"/>
              <a:gd name="T12" fmla="*/ 6 w 19"/>
              <a:gd name="T13" fmla="*/ 0 h 19"/>
              <a:gd name="T14" fmla="*/ 5 w 19"/>
              <a:gd name="T15" fmla="*/ 0 h 19"/>
              <a:gd name="T16" fmla="*/ 3 w 19"/>
              <a:gd name="T17" fmla="*/ 0 h 19"/>
              <a:gd name="T18" fmla="*/ 1 w 19"/>
              <a:gd name="T19" fmla="*/ 1 h 19"/>
              <a:gd name="T20" fmla="*/ 2 w 19"/>
              <a:gd name="T21" fmla="*/ 1 h 19"/>
              <a:gd name="T22" fmla="*/ 2 w 19"/>
              <a:gd name="T23" fmla="*/ 5 h 19"/>
              <a:gd name="T24" fmla="*/ 2 w 19"/>
              <a:gd name="T25" fmla="*/ 9 h 19"/>
              <a:gd name="T26" fmla="*/ 0 w 19"/>
              <a:gd name="T27" fmla="*/ 10 h 19"/>
              <a:gd name="T28" fmla="*/ 1 w 19"/>
              <a:gd name="T29" fmla="*/ 11 h 19"/>
              <a:gd name="T30" fmla="*/ 1 w 19"/>
              <a:gd name="T31" fmla="*/ 14 h 19"/>
              <a:gd name="T32" fmla="*/ 4 w 19"/>
              <a:gd name="T33" fmla="*/ 16 h 19"/>
              <a:gd name="T34" fmla="*/ 4 w 19"/>
              <a:gd name="T35" fmla="*/ 19 h 19"/>
              <a:gd name="T36" fmla="*/ 8 w 19"/>
              <a:gd name="T37" fmla="*/ 19 h 19"/>
              <a:gd name="T38" fmla="*/ 15 w 19"/>
              <a:gd name="T39" fmla="*/ 16 h 19"/>
              <a:gd name="T40" fmla="*/ 18 w 19"/>
              <a:gd name="T41" fmla="*/ 16 h 19"/>
              <a:gd name="T42" fmla="*/ 17 w 19"/>
              <a:gd name="T43" fmla="*/ 13 h 19"/>
              <a:gd name="T44" fmla="*/ 17 w 19"/>
              <a:gd name="T45" fmla="*/ 1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11 w 14"/>
              <a:gd name="T1" fmla="*/ 7 h 12"/>
              <a:gd name="T2" fmla="*/ 11 w 14"/>
              <a:gd name="T3" fmla="*/ 4 h 12"/>
              <a:gd name="T4" fmla="*/ 10 w 14"/>
              <a:gd name="T5" fmla="*/ 3 h 12"/>
              <a:gd name="T6" fmla="*/ 8 w 14"/>
              <a:gd name="T7" fmla="*/ 4 h 12"/>
              <a:gd name="T8" fmla="*/ 6 w 14"/>
              <a:gd name="T9" fmla="*/ 1 h 12"/>
              <a:gd name="T10" fmla="*/ 4 w 14"/>
              <a:gd name="T11" fmla="*/ 0 h 12"/>
              <a:gd name="T12" fmla="*/ 3 w 14"/>
              <a:gd name="T13" fmla="*/ 2 h 12"/>
              <a:gd name="T14" fmla="*/ 1 w 14"/>
              <a:gd name="T15" fmla="*/ 3 h 12"/>
              <a:gd name="T16" fmla="*/ 0 w 14"/>
              <a:gd name="T17" fmla="*/ 5 h 12"/>
              <a:gd name="T18" fmla="*/ 1 w 14"/>
              <a:gd name="T19" fmla="*/ 6 h 12"/>
              <a:gd name="T20" fmla="*/ 10 w 14"/>
              <a:gd name="T21" fmla="*/ 12 h 12"/>
              <a:gd name="T22" fmla="*/ 14 w 14"/>
              <a:gd name="T23" fmla="*/ 12 h 12"/>
              <a:gd name="T24" fmla="*/ 14 w 14"/>
              <a:gd name="T25" fmla="*/ 9 h 12"/>
              <a:gd name="T26" fmla="*/ 11 w 14"/>
              <a:gd name="T27" fmla="*/ 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54 w 60"/>
              <a:gd name="T1" fmla="*/ 36 h 54"/>
              <a:gd name="T2" fmla="*/ 60 w 60"/>
              <a:gd name="T3" fmla="*/ 24 h 54"/>
              <a:gd name="T4" fmla="*/ 54 w 60"/>
              <a:gd name="T5" fmla="*/ 18 h 54"/>
              <a:gd name="T6" fmla="*/ 42 w 60"/>
              <a:gd name="T7" fmla="*/ 0 h 54"/>
              <a:gd name="T8" fmla="*/ 18 w 60"/>
              <a:gd name="T9" fmla="*/ 0 h 54"/>
              <a:gd name="T10" fmla="*/ 12 w 60"/>
              <a:gd name="T11" fmla="*/ 12 h 54"/>
              <a:gd name="T12" fmla="*/ 0 w 60"/>
              <a:gd name="T13" fmla="*/ 18 h 54"/>
              <a:gd name="T14" fmla="*/ 12 w 60"/>
              <a:gd name="T15" fmla="*/ 30 h 54"/>
              <a:gd name="T16" fmla="*/ 36 w 60"/>
              <a:gd name="T17" fmla="*/ 54 h 54"/>
              <a:gd name="T18" fmla="*/ 42 w 60"/>
              <a:gd name="T19" fmla="*/ 42 h 54"/>
              <a:gd name="T20" fmla="*/ 54 w 60"/>
              <a:gd name="T21" fmla="*/ 3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" name="Freeform 319"/>
          <p:cNvSpPr>
            <a:spLocks/>
          </p:cNvSpPr>
          <p:nvPr/>
        </p:nvSpPr>
        <p:spPr bwMode="auto">
          <a:xfrm>
            <a:off x="4322763" y="3629025"/>
            <a:ext cx="9525" cy="4763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" name="Freeform 320"/>
          <p:cNvSpPr>
            <a:spLocks/>
          </p:cNvSpPr>
          <p:nvPr/>
        </p:nvSpPr>
        <p:spPr bwMode="auto">
          <a:xfrm>
            <a:off x="4340225" y="3517900"/>
            <a:ext cx="7938" cy="7938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0" name="Freeform 321"/>
          <p:cNvSpPr>
            <a:spLocks/>
          </p:cNvSpPr>
          <p:nvPr/>
        </p:nvSpPr>
        <p:spPr bwMode="auto">
          <a:xfrm>
            <a:off x="4268788" y="3452813"/>
            <a:ext cx="307975" cy="236537"/>
          </a:xfrm>
          <a:custGeom>
            <a:avLst/>
            <a:gdLst>
              <a:gd name="T0" fmla="*/ 34 w 39"/>
              <a:gd name="T1" fmla="*/ 5 h 30"/>
              <a:gd name="T2" fmla="*/ 32 w 39"/>
              <a:gd name="T3" fmla="*/ 5 h 30"/>
              <a:gd name="T4" fmla="*/ 29 w 39"/>
              <a:gd name="T5" fmla="*/ 4 h 30"/>
              <a:gd name="T6" fmla="*/ 27 w 39"/>
              <a:gd name="T7" fmla="*/ 4 h 30"/>
              <a:gd name="T8" fmla="*/ 26 w 39"/>
              <a:gd name="T9" fmla="*/ 4 h 30"/>
              <a:gd name="T10" fmla="*/ 25 w 39"/>
              <a:gd name="T11" fmla="*/ 2 h 30"/>
              <a:gd name="T12" fmla="*/ 13 w 39"/>
              <a:gd name="T13" fmla="*/ 0 h 30"/>
              <a:gd name="T14" fmla="*/ 7 w 39"/>
              <a:gd name="T15" fmla="*/ 1 h 30"/>
              <a:gd name="T16" fmla="*/ 5 w 39"/>
              <a:gd name="T17" fmla="*/ 0 h 30"/>
              <a:gd name="T18" fmla="*/ 3 w 39"/>
              <a:gd name="T19" fmla="*/ 1 h 30"/>
              <a:gd name="T20" fmla="*/ 0 w 39"/>
              <a:gd name="T21" fmla="*/ 3 h 30"/>
              <a:gd name="T22" fmla="*/ 2 w 39"/>
              <a:gd name="T23" fmla="*/ 8 h 30"/>
              <a:gd name="T24" fmla="*/ 4 w 39"/>
              <a:gd name="T25" fmla="*/ 6 h 30"/>
              <a:gd name="T26" fmla="*/ 8 w 39"/>
              <a:gd name="T27" fmla="*/ 7 h 30"/>
              <a:gd name="T28" fmla="*/ 9 w 39"/>
              <a:gd name="T29" fmla="*/ 8 h 30"/>
              <a:gd name="T30" fmla="*/ 9 w 39"/>
              <a:gd name="T31" fmla="*/ 8 h 30"/>
              <a:gd name="T32" fmla="*/ 10 w 39"/>
              <a:gd name="T33" fmla="*/ 9 h 30"/>
              <a:gd name="T34" fmla="*/ 9 w 39"/>
              <a:gd name="T35" fmla="*/ 12 h 30"/>
              <a:gd name="T36" fmla="*/ 8 w 39"/>
              <a:gd name="T37" fmla="*/ 17 h 30"/>
              <a:gd name="T38" fmla="*/ 7 w 39"/>
              <a:gd name="T39" fmla="*/ 20 h 30"/>
              <a:gd name="T40" fmla="*/ 7 w 39"/>
              <a:gd name="T41" fmla="*/ 22 h 30"/>
              <a:gd name="T42" fmla="*/ 8 w 39"/>
              <a:gd name="T43" fmla="*/ 22 h 30"/>
              <a:gd name="T44" fmla="*/ 7 w 39"/>
              <a:gd name="T45" fmla="*/ 23 h 30"/>
              <a:gd name="T46" fmla="*/ 7 w 39"/>
              <a:gd name="T47" fmla="*/ 24 h 30"/>
              <a:gd name="T48" fmla="*/ 6 w 39"/>
              <a:gd name="T49" fmla="*/ 27 h 30"/>
              <a:gd name="T50" fmla="*/ 8 w 39"/>
              <a:gd name="T51" fmla="*/ 27 h 30"/>
              <a:gd name="T52" fmla="*/ 12 w 39"/>
              <a:gd name="T53" fmla="*/ 30 h 30"/>
              <a:gd name="T54" fmla="*/ 18 w 39"/>
              <a:gd name="T55" fmla="*/ 28 h 30"/>
              <a:gd name="T56" fmla="*/ 24 w 39"/>
              <a:gd name="T57" fmla="*/ 27 h 30"/>
              <a:gd name="T58" fmla="*/ 27 w 39"/>
              <a:gd name="T59" fmla="*/ 23 h 30"/>
              <a:gd name="T60" fmla="*/ 30 w 39"/>
              <a:gd name="T61" fmla="*/ 19 h 30"/>
              <a:gd name="T62" fmla="*/ 30 w 39"/>
              <a:gd name="T63" fmla="*/ 17 h 30"/>
              <a:gd name="T64" fmla="*/ 33 w 39"/>
              <a:gd name="T65" fmla="*/ 11 h 30"/>
              <a:gd name="T66" fmla="*/ 39 w 39"/>
              <a:gd name="T67" fmla="*/ 7 h 30"/>
              <a:gd name="T68" fmla="*/ 39 w 39"/>
              <a:gd name="T69" fmla="*/ 6 h 30"/>
              <a:gd name="T70" fmla="*/ 37 w 39"/>
              <a:gd name="T71" fmla="*/ 6 h 30"/>
              <a:gd name="T72" fmla="*/ 34 w 39"/>
              <a:gd name="T73" fmla="*/ 5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"/>
              <a:gd name="T112" fmla="*/ 0 h 30"/>
              <a:gd name="T113" fmla="*/ 39 w 39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" name="Freeform 322"/>
          <p:cNvSpPr>
            <a:spLocks/>
          </p:cNvSpPr>
          <p:nvPr/>
        </p:nvSpPr>
        <p:spPr bwMode="auto">
          <a:xfrm>
            <a:off x="4268788" y="3500438"/>
            <a:ext cx="79375" cy="166687"/>
          </a:xfrm>
          <a:custGeom>
            <a:avLst/>
            <a:gdLst>
              <a:gd name="T0" fmla="*/ 42 w 60"/>
              <a:gd name="T1" fmla="*/ 103 h 127"/>
              <a:gd name="T2" fmla="*/ 42 w 60"/>
              <a:gd name="T3" fmla="*/ 97 h 127"/>
              <a:gd name="T4" fmla="*/ 42 w 60"/>
              <a:gd name="T5" fmla="*/ 97 h 127"/>
              <a:gd name="T6" fmla="*/ 42 w 60"/>
              <a:gd name="T7" fmla="*/ 85 h 127"/>
              <a:gd name="T8" fmla="*/ 48 w 60"/>
              <a:gd name="T9" fmla="*/ 73 h 127"/>
              <a:gd name="T10" fmla="*/ 48 w 60"/>
              <a:gd name="T11" fmla="*/ 67 h 127"/>
              <a:gd name="T12" fmla="*/ 48 w 60"/>
              <a:gd name="T13" fmla="*/ 49 h 127"/>
              <a:gd name="T14" fmla="*/ 54 w 60"/>
              <a:gd name="T15" fmla="*/ 43 h 127"/>
              <a:gd name="T16" fmla="*/ 54 w 60"/>
              <a:gd name="T17" fmla="*/ 31 h 127"/>
              <a:gd name="T18" fmla="*/ 60 w 60"/>
              <a:gd name="T19" fmla="*/ 19 h 127"/>
              <a:gd name="T20" fmla="*/ 54 w 60"/>
              <a:gd name="T21" fmla="*/ 13 h 127"/>
              <a:gd name="T22" fmla="*/ 48 w 60"/>
              <a:gd name="T23" fmla="*/ 6 h 127"/>
              <a:gd name="T24" fmla="*/ 30 w 60"/>
              <a:gd name="T25" fmla="*/ 0 h 127"/>
              <a:gd name="T26" fmla="*/ 18 w 60"/>
              <a:gd name="T27" fmla="*/ 6 h 127"/>
              <a:gd name="T28" fmla="*/ 12 w 60"/>
              <a:gd name="T29" fmla="*/ 13 h 127"/>
              <a:gd name="T30" fmla="*/ 12 w 60"/>
              <a:gd name="T31" fmla="*/ 13 h 127"/>
              <a:gd name="T32" fmla="*/ 6 w 60"/>
              <a:gd name="T33" fmla="*/ 13 h 127"/>
              <a:gd name="T34" fmla="*/ 12 w 60"/>
              <a:gd name="T35" fmla="*/ 37 h 127"/>
              <a:gd name="T36" fmla="*/ 12 w 60"/>
              <a:gd name="T37" fmla="*/ 61 h 127"/>
              <a:gd name="T38" fmla="*/ 0 w 60"/>
              <a:gd name="T39" fmla="*/ 91 h 127"/>
              <a:gd name="T40" fmla="*/ 12 w 60"/>
              <a:gd name="T41" fmla="*/ 97 h 127"/>
              <a:gd name="T42" fmla="*/ 12 w 60"/>
              <a:gd name="T43" fmla="*/ 127 h 127"/>
              <a:gd name="T44" fmla="*/ 36 w 60"/>
              <a:gd name="T45" fmla="*/ 127 h 127"/>
              <a:gd name="T46" fmla="*/ 42 w 60"/>
              <a:gd name="T47" fmla="*/ 115 h 127"/>
              <a:gd name="T48" fmla="*/ 42 w 60"/>
              <a:gd name="T49" fmla="*/ 103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127"/>
              <a:gd name="T77" fmla="*/ 60 w 60"/>
              <a:gd name="T78" fmla="*/ 127 h 12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Freeform 324"/>
          <p:cNvSpPr>
            <a:spLocks/>
          </p:cNvSpPr>
          <p:nvPr/>
        </p:nvSpPr>
        <p:spPr bwMode="auto">
          <a:xfrm>
            <a:off x="4318000" y="3633788"/>
            <a:ext cx="4763" cy="33337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" name="Freeform 325"/>
          <p:cNvSpPr>
            <a:spLocks/>
          </p:cNvSpPr>
          <p:nvPr/>
        </p:nvSpPr>
        <p:spPr bwMode="auto">
          <a:xfrm>
            <a:off x="4322763" y="3589338"/>
            <a:ext cx="9525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Freeform 326"/>
          <p:cNvSpPr>
            <a:spLocks/>
          </p:cNvSpPr>
          <p:nvPr/>
        </p:nvSpPr>
        <p:spPr bwMode="auto">
          <a:xfrm>
            <a:off x="4322763" y="3611563"/>
            <a:ext cx="0" cy="17462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18 w 18"/>
              <a:gd name="T3" fmla="*/ 12 h 12"/>
              <a:gd name="T4" fmla="*/ 18 w 18"/>
              <a:gd name="T5" fmla="*/ 12 h 12"/>
              <a:gd name="T6" fmla="*/ 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12 w 12"/>
              <a:gd name="T3" fmla="*/ 18 h 18"/>
              <a:gd name="T4" fmla="*/ 12 w 12"/>
              <a:gd name="T5" fmla="*/ 12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34 w 34"/>
              <a:gd name="T1" fmla="*/ 55 h 75"/>
              <a:gd name="T2" fmla="*/ 32 w 34"/>
              <a:gd name="T3" fmla="*/ 54 h 75"/>
              <a:gd name="T4" fmla="*/ 30 w 34"/>
              <a:gd name="T5" fmla="*/ 52 h 75"/>
              <a:gd name="T6" fmla="*/ 31 w 34"/>
              <a:gd name="T7" fmla="*/ 47 h 75"/>
              <a:gd name="T8" fmla="*/ 30 w 34"/>
              <a:gd name="T9" fmla="*/ 45 h 75"/>
              <a:gd name="T10" fmla="*/ 30 w 34"/>
              <a:gd name="T11" fmla="*/ 43 h 75"/>
              <a:gd name="T12" fmla="*/ 29 w 34"/>
              <a:gd name="T13" fmla="*/ 42 h 75"/>
              <a:gd name="T14" fmla="*/ 29 w 34"/>
              <a:gd name="T15" fmla="*/ 40 h 75"/>
              <a:gd name="T16" fmla="*/ 28 w 34"/>
              <a:gd name="T17" fmla="*/ 38 h 75"/>
              <a:gd name="T18" fmla="*/ 30 w 34"/>
              <a:gd name="T19" fmla="*/ 36 h 75"/>
              <a:gd name="T20" fmla="*/ 27 w 34"/>
              <a:gd name="T21" fmla="*/ 27 h 75"/>
              <a:gd name="T22" fmla="*/ 30 w 34"/>
              <a:gd name="T23" fmla="*/ 21 h 75"/>
              <a:gd name="T24" fmla="*/ 28 w 34"/>
              <a:gd name="T25" fmla="*/ 17 h 75"/>
              <a:gd name="T26" fmla="*/ 25 w 34"/>
              <a:gd name="T27" fmla="*/ 15 h 75"/>
              <a:gd name="T28" fmla="*/ 25 w 34"/>
              <a:gd name="T29" fmla="*/ 14 h 75"/>
              <a:gd name="T30" fmla="*/ 25 w 34"/>
              <a:gd name="T31" fmla="*/ 10 h 75"/>
              <a:gd name="T32" fmla="*/ 25 w 34"/>
              <a:gd name="T33" fmla="*/ 10 h 75"/>
              <a:gd name="T34" fmla="*/ 26 w 34"/>
              <a:gd name="T35" fmla="*/ 9 h 75"/>
              <a:gd name="T36" fmla="*/ 26 w 34"/>
              <a:gd name="T37" fmla="*/ 8 h 75"/>
              <a:gd name="T38" fmla="*/ 27 w 34"/>
              <a:gd name="T39" fmla="*/ 6 h 75"/>
              <a:gd name="T40" fmla="*/ 27 w 34"/>
              <a:gd name="T41" fmla="*/ 3 h 75"/>
              <a:gd name="T42" fmla="*/ 24 w 34"/>
              <a:gd name="T43" fmla="*/ 0 h 75"/>
              <a:gd name="T44" fmla="*/ 19 w 34"/>
              <a:gd name="T45" fmla="*/ 1 h 75"/>
              <a:gd name="T46" fmla="*/ 17 w 34"/>
              <a:gd name="T47" fmla="*/ 3 h 75"/>
              <a:gd name="T48" fmla="*/ 15 w 34"/>
              <a:gd name="T49" fmla="*/ 8 h 75"/>
              <a:gd name="T50" fmla="*/ 12 w 34"/>
              <a:gd name="T51" fmla="*/ 11 h 75"/>
              <a:gd name="T52" fmla="*/ 11 w 34"/>
              <a:gd name="T53" fmla="*/ 10 h 75"/>
              <a:gd name="T54" fmla="*/ 8 w 34"/>
              <a:gd name="T55" fmla="*/ 11 h 75"/>
              <a:gd name="T56" fmla="*/ 5 w 34"/>
              <a:gd name="T57" fmla="*/ 10 h 75"/>
              <a:gd name="T58" fmla="*/ 3 w 34"/>
              <a:gd name="T59" fmla="*/ 8 h 75"/>
              <a:gd name="T60" fmla="*/ 2 w 34"/>
              <a:gd name="T61" fmla="*/ 6 h 75"/>
              <a:gd name="T62" fmla="*/ 1 w 34"/>
              <a:gd name="T63" fmla="*/ 8 h 75"/>
              <a:gd name="T64" fmla="*/ 0 w 34"/>
              <a:gd name="T65" fmla="*/ 8 h 75"/>
              <a:gd name="T66" fmla="*/ 1 w 34"/>
              <a:gd name="T67" fmla="*/ 10 h 75"/>
              <a:gd name="T68" fmla="*/ 4 w 34"/>
              <a:gd name="T69" fmla="*/ 13 h 75"/>
              <a:gd name="T70" fmla="*/ 6 w 34"/>
              <a:gd name="T71" fmla="*/ 14 h 75"/>
              <a:gd name="T72" fmla="*/ 7 w 34"/>
              <a:gd name="T73" fmla="*/ 14 h 75"/>
              <a:gd name="T74" fmla="*/ 9 w 34"/>
              <a:gd name="T75" fmla="*/ 19 h 75"/>
              <a:gd name="T76" fmla="*/ 9 w 34"/>
              <a:gd name="T77" fmla="*/ 23 h 75"/>
              <a:gd name="T78" fmla="*/ 9 w 34"/>
              <a:gd name="T79" fmla="*/ 26 h 75"/>
              <a:gd name="T80" fmla="*/ 10 w 34"/>
              <a:gd name="T81" fmla="*/ 29 h 75"/>
              <a:gd name="T82" fmla="*/ 10 w 34"/>
              <a:gd name="T83" fmla="*/ 30 h 75"/>
              <a:gd name="T84" fmla="*/ 10 w 34"/>
              <a:gd name="T85" fmla="*/ 35 h 75"/>
              <a:gd name="T86" fmla="*/ 10 w 34"/>
              <a:gd name="T87" fmla="*/ 36 h 75"/>
              <a:gd name="T88" fmla="*/ 12 w 34"/>
              <a:gd name="T89" fmla="*/ 36 h 75"/>
              <a:gd name="T90" fmla="*/ 14 w 34"/>
              <a:gd name="T91" fmla="*/ 40 h 75"/>
              <a:gd name="T92" fmla="*/ 9 w 34"/>
              <a:gd name="T93" fmla="*/ 49 h 75"/>
              <a:gd name="T94" fmla="*/ 4 w 34"/>
              <a:gd name="T95" fmla="*/ 53 h 75"/>
              <a:gd name="T96" fmla="*/ 1 w 34"/>
              <a:gd name="T97" fmla="*/ 58 h 75"/>
              <a:gd name="T98" fmla="*/ 2 w 34"/>
              <a:gd name="T99" fmla="*/ 66 h 75"/>
              <a:gd name="T100" fmla="*/ 3 w 34"/>
              <a:gd name="T101" fmla="*/ 71 h 75"/>
              <a:gd name="T102" fmla="*/ 5 w 34"/>
              <a:gd name="T103" fmla="*/ 73 h 75"/>
              <a:gd name="T104" fmla="*/ 7 w 34"/>
              <a:gd name="T105" fmla="*/ 75 h 75"/>
              <a:gd name="T106" fmla="*/ 12 w 34"/>
              <a:gd name="T107" fmla="*/ 75 h 75"/>
              <a:gd name="T108" fmla="*/ 20 w 34"/>
              <a:gd name="T109" fmla="*/ 72 h 75"/>
              <a:gd name="T110" fmla="*/ 22 w 34"/>
              <a:gd name="T111" fmla="*/ 72 h 75"/>
              <a:gd name="T112" fmla="*/ 34 w 34"/>
              <a:gd name="T113" fmla="*/ 58 h 75"/>
              <a:gd name="T114" fmla="*/ 34 w 34"/>
              <a:gd name="T115" fmla="*/ 55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9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12 w 12"/>
              <a:gd name="T1" fmla="*/ 6 h 6"/>
              <a:gd name="T2" fmla="*/ 0 w 12"/>
              <a:gd name="T3" fmla="*/ 0 h 6"/>
              <a:gd name="T4" fmla="*/ 0 w 12"/>
              <a:gd name="T5" fmla="*/ 6 h 6"/>
              <a:gd name="T6" fmla="*/ 12 w 12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6363" y="1549400"/>
            <a:ext cx="3792537" cy="2079534"/>
            <a:chOff x="5186363" y="1549400"/>
            <a:chExt cx="3792537" cy="2079534"/>
          </a:xfrm>
        </p:grpSpPr>
        <p:sp>
          <p:nvSpPr>
            <p:cNvPr id="2" name="Rectangle 1"/>
            <p:cNvSpPr/>
            <p:nvPr/>
          </p:nvSpPr>
          <p:spPr>
            <a:xfrm rot="900306">
              <a:off x="5187463" y="3197822"/>
              <a:ext cx="881038" cy="431112"/>
            </a:xfrm>
            <a:prstGeom prst="rect">
              <a:avLst/>
            </a:prstGeom>
            <a:solidFill>
              <a:srgbClr val="A1C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470 w 483"/>
                <a:gd name="T1" fmla="*/ 89 h 260"/>
                <a:gd name="T2" fmla="*/ 451 w 483"/>
                <a:gd name="T3" fmla="*/ 97 h 260"/>
                <a:gd name="T4" fmla="*/ 431 w 483"/>
                <a:gd name="T5" fmla="*/ 89 h 260"/>
                <a:gd name="T6" fmla="*/ 403 w 483"/>
                <a:gd name="T7" fmla="*/ 77 h 260"/>
                <a:gd name="T8" fmla="*/ 362 w 483"/>
                <a:gd name="T9" fmla="*/ 59 h 260"/>
                <a:gd name="T10" fmla="*/ 342 w 483"/>
                <a:gd name="T11" fmla="*/ 70 h 260"/>
                <a:gd name="T12" fmla="*/ 323 w 483"/>
                <a:gd name="T13" fmla="*/ 73 h 260"/>
                <a:gd name="T14" fmla="*/ 312 w 483"/>
                <a:gd name="T15" fmla="*/ 51 h 260"/>
                <a:gd name="T16" fmla="*/ 287 w 483"/>
                <a:gd name="T17" fmla="*/ 53 h 260"/>
                <a:gd name="T18" fmla="*/ 264 w 483"/>
                <a:gd name="T19" fmla="*/ 44 h 260"/>
                <a:gd name="T20" fmla="*/ 262 w 483"/>
                <a:gd name="T21" fmla="*/ 39 h 260"/>
                <a:gd name="T22" fmla="*/ 254 w 483"/>
                <a:gd name="T23" fmla="*/ 8 h 260"/>
                <a:gd name="T24" fmla="*/ 216 w 483"/>
                <a:gd name="T25" fmla="*/ 19 h 260"/>
                <a:gd name="T26" fmla="*/ 169 w 483"/>
                <a:gd name="T27" fmla="*/ 54 h 260"/>
                <a:gd name="T28" fmla="*/ 152 w 483"/>
                <a:gd name="T29" fmla="*/ 59 h 260"/>
                <a:gd name="T30" fmla="*/ 143 w 483"/>
                <a:gd name="T31" fmla="*/ 76 h 260"/>
                <a:gd name="T32" fmla="*/ 128 w 483"/>
                <a:gd name="T33" fmla="*/ 70 h 260"/>
                <a:gd name="T34" fmla="*/ 132 w 483"/>
                <a:gd name="T35" fmla="*/ 94 h 260"/>
                <a:gd name="T36" fmla="*/ 104 w 483"/>
                <a:gd name="T37" fmla="*/ 95 h 260"/>
                <a:gd name="T38" fmla="*/ 83 w 483"/>
                <a:gd name="T39" fmla="*/ 97 h 260"/>
                <a:gd name="T40" fmla="*/ 59 w 483"/>
                <a:gd name="T41" fmla="*/ 112 h 260"/>
                <a:gd name="T42" fmla="*/ 53 w 483"/>
                <a:gd name="T43" fmla="*/ 99 h 260"/>
                <a:gd name="T44" fmla="*/ 49 w 483"/>
                <a:gd name="T45" fmla="*/ 116 h 260"/>
                <a:gd name="T46" fmla="*/ 39 w 483"/>
                <a:gd name="T47" fmla="*/ 129 h 260"/>
                <a:gd name="T48" fmla="*/ 31 w 483"/>
                <a:gd name="T49" fmla="*/ 136 h 260"/>
                <a:gd name="T50" fmla="*/ 23 w 483"/>
                <a:gd name="T51" fmla="*/ 118 h 260"/>
                <a:gd name="T52" fmla="*/ 22 w 483"/>
                <a:gd name="T53" fmla="*/ 113 h 260"/>
                <a:gd name="T54" fmla="*/ 36 w 483"/>
                <a:gd name="T55" fmla="*/ 101 h 260"/>
                <a:gd name="T56" fmla="*/ 13 w 483"/>
                <a:gd name="T57" fmla="*/ 87 h 260"/>
                <a:gd name="T58" fmla="*/ 4 w 483"/>
                <a:gd name="T59" fmla="*/ 94 h 260"/>
                <a:gd name="T60" fmla="*/ 8 w 483"/>
                <a:gd name="T61" fmla="*/ 107 h 260"/>
                <a:gd name="T62" fmla="*/ 8 w 483"/>
                <a:gd name="T63" fmla="*/ 129 h 260"/>
                <a:gd name="T64" fmla="*/ 11 w 483"/>
                <a:gd name="T65" fmla="*/ 143 h 260"/>
                <a:gd name="T66" fmla="*/ 2 w 483"/>
                <a:gd name="T67" fmla="*/ 164 h 260"/>
                <a:gd name="T68" fmla="*/ 9 w 483"/>
                <a:gd name="T69" fmla="*/ 186 h 260"/>
                <a:gd name="T70" fmla="*/ 15 w 483"/>
                <a:gd name="T71" fmla="*/ 205 h 260"/>
                <a:gd name="T72" fmla="*/ 34 w 483"/>
                <a:gd name="T73" fmla="*/ 219 h 260"/>
                <a:gd name="T74" fmla="*/ 26 w 483"/>
                <a:gd name="T75" fmla="*/ 232 h 260"/>
                <a:gd name="T76" fmla="*/ 45 w 483"/>
                <a:gd name="T77" fmla="*/ 248 h 260"/>
                <a:gd name="T78" fmla="*/ 59 w 483"/>
                <a:gd name="T79" fmla="*/ 256 h 260"/>
                <a:gd name="T80" fmla="*/ 63 w 483"/>
                <a:gd name="T81" fmla="*/ 244 h 260"/>
                <a:gd name="T82" fmla="*/ 63 w 483"/>
                <a:gd name="T83" fmla="*/ 224 h 260"/>
                <a:gd name="T84" fmla="*/ 82 w 483"/>
                <a:gd name="T85" fmla="*/ 209 h 260"/>
                <a:gd name="T86" fmla="*/ 109 w 483"/>
                <a:gd name="T87" fmla="*/ 196 h 260"/>
                <a:gd name="T88" fmla="*/ 160 w 483"/>
                <a:gd name="T89" fmla="*/ 203 h 260"/>
                <a:gd name="T90" fmla="*/ 191 w 483"/>
                <a:gd name="T91" fmla="*/ 222 h 260"/>
                <a:gd name="T92" fmla="*/ 224 w 483"/>
                <a:gd name="T93" fmla="*/ 211 h 260"/>
                <a:gd name="T94" fmla="*/ 275 w 483"/>
                <a:gd name="T95" fmla="*/ 216 h 260"/>
                <a:gd name="T96" fmla="*/ 307 w 483"/>
                <a:gd name="T97" fmla="*/ 200 h 260"/>
                <a:gd name="T98" fmla="*/ 329 w 483"/>
                <a:gd name="T99" fmla="*/ 239 h 260"/>
                <a:gd name="T100" fmla="*/ 335 w 483"/>
                <a:gd name="T101" fmla="*/ 250 h 260"/>
                <a:gd name="T102" fmla="*/ 360 w 483"/>
                <a:gd name="T103" fmla="*/ 203 h 260"/>
                <a:gd name="T104" fmla="*/ 341 w 483"/>
                <a:gd name="T105" fmla="*/ 192 h 260"/>
                <a:gd name="T106" fmla="*/ 371 w 483"/>
                <a:gd name="T107" fmla="*/ 164 h 260"/>
                <a:gd name="T108" fmla="*/ 403 w 483"/>
                <a:gd name="T109" fmla="*/ 166 h 260"/>
                <a:gd name="T110" fmla="*/ 421 w 483"/>
                <a:gd name="T111" fmla="*/ 155 h 260"/>
                <a:gd name="T112" fmla="*/ 419 w 483"/>
                <a:gd name="T113" fmla="*/ 166 h 260"/>
                <a:gd name="T114" fmla="*/ 416 w 483"/>
                <a:gd name="T115" fmla="*/ 202 h 260"/>
                <a:gd name="T116" fmla="*/ 427 w 483"/>
                <a:gd name="T117" fmla="*/ 184 h 260"/>
                <a:gd name="T118" fmla="*/ 435 w 483"/>
                <a:gd name="T119" fmla="*/ 161 h 260"/>
                <a:gd name="T120" fmla="*/ 457 w 483"/>
                <a:gd name="T121" fmla="*/ 156 h 260"/>
                <a:gd name="T122" fmla="*/ 479 w 483"/>
                <a:gd name="T123" fmla="*/ 140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A1C0D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1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6 w 54"/>
              <a:gd name="T1" fmla="*/ 6 h 6"/>
              <a:gd name="T2" fmla="*/ 30 w 54"/>
              <a:gd name="T3" fmla="*/ 6 h 6"/>
              <a:gd name="T4" fmla="*/ 54 w 54"/>
              <a:gd name="T5" fmla="*/ 0 h 6"/>
              <a:gd name="T6" fmla="*/ 0 w 54"/>
              <a:gd name="T7" fmla="*/ 6 h 6"/>
              <a:gd name="T8" fmla="*/ 6 w 5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2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87 w 129"/>
              <a:gd name="T1" fmla="*/ 77 h 91"/>
              <a:gd name="T2" fmla="*/ 96 w 129"/>
              <a:gd name="T3" fmla="*/ 71 h 91"/>
              <a:gd name="T4" fmla="*/ 105 w 129"/>
              <a:gd name="T5" fmla="*/ 63 h 91"/>
              <a:gd name="T6" fmla="*/ 114 w 129"/>
              <a:gd name="T7" fmla="*/ 50 h 91"/>
              <a:gd name="T8" fmla="*/ 124 w 129"/>
              <a:gd name="T9" fmla="*/ 41 h 91"/>
              <a:gd name="T10" fmla="*/ 129 w 129"/>
              <a:gd name="T11" fmla="*/ 34 h 91"/>
              <a:gd name="T12" fmla="*/ 122 w 129"/>
              <a:gd name="T13" fmla="*/ 27 h 91"/>
              <a:gd name="T14" fmla="*/ 104 w 129"/>
              <a:gd name="T15" fmla="*/ 23 h 91"/>
              <a:gd name="T16" fmla="*/ 96 w 129"/>
              <a:gd name="T17" fmla="*/ 6 h 91"/>
              <a:gd name="T18" fmla="*/ 82 w 129"/>
              <a:gd name="T19" fmla="*/ 9 h 91"/>
              <a:gd name="T20" fmla="*/ 62 w 129"/>
              <a:gd name="T21" fmla="*/ 3 h 91"/>
              <a:gd name="T22" fmla="*/ 45 w 129"/>
              <a:gd name="T23" fmla="*/ 16 h 91"/>
              <a:gd name="T24" fmla="*/ 40 w 129"/>
              <a:gd name="T25" fmla="*/ 24 h 91"/>
              <a:gd name="T26" fmla="*/ 27 w 129"/>
              <a:gd name="T27" fmla="*/ 24 h 91"/>
              <a:gd name="T28" fmla="*/ 13 w 129"/>
              <a:gd name="T29" fmla="*/ 21 h 91"/>
              <a:gd name="T30" fmla="*/ 0 w 129"/>
              <a:gd name="T31" fmla="*/ 33 h 91"/>
              <a:gd name="T32" fmla="*/ 6 w 129"/>
              <a:gd name="T33" fmla="*/ 42 h 91"/>
              <a:gd name="T34" fmla="*/ 19 w 129"/>
              <a:gd name="T35" fmla="*/ 41 h 91"/>
              <a:gd name="T36" fmla="*/ 20 w 129"/>
              <a:gd name="T37" fmla="*/ 50 h 91"/>
              <a:gd name="T38" fmla="*/ 13 w 129"/>
              <a:gd name="T39" fmla="*/ 52 h 91"/>
              <a:gd name="T40" fmla="*/ 20 w 129"/>
              <a:gd name="T41" fmla="*/ 63 h 91"/>
              <a:gd name="T42" fmla="*/ 24 w 129"/>
              <a:gd name="T43" fmla="*/ 76 h 91"/>
              <a:gd name="T44" fmla="*/ 24 w 129"/>
              <a:gd name="T45" fmla="*/ 82 h 91"/>
              <a:gd name="T46" fmla="*/ 33 w 129"/>
              <a:gd name="T47" fmla="*/ 79 h 91"/>
              <a:gd name="T48" fmla="*/ 42 w 129"/>
              <a:gd name="T49" fmla="*/ 85 h 91"/>
              <a:gd name="T50" fmla="*/ 46 w 129"/>
              <a:gd name="T51" fmla="*/ 89 h 91"/>
              <a:gd name="T52" fmla="*/ 51 w 129"/>
              <a:gd name="T53" fmla="*/ 91 h 91"/>
              <a:gd name="T54" fmla="*/ 58 w 129"/>
              <a:gd name="T55" fmla="*/ 87 h 91"/>
              <a:gd name="T56" fmla="*/ 63 w 129"/>
              <a:gd name="T57" fmla="*/ 83 h 91"/>
              <a:gd name="T58" fmla="*/ 68 w 129"/>
              <a:gd name="T59" fmla="*/ 85 h 91"/>
              <a:gd name="T60" fmla="*/ 74 w 129"/>
              <a:gd name="T61" fmla="*/ 82 h 91"/>
              <a:gd name="T62" fmla="*/ 78 w 129"/>
              <a:gd name="T63" fmla="*/ 80 h 91"/>
              <a:gd name="T64" fmla="*/ 82 w 129"/>
              <a:gd name="T65" fmla="*/ 83 h 91"/>
              <a:gd name="T66" fmla="*/ 88 w 129"/>
              <a:gd name="T67" fmla="*/ 82 h 91"/>
              <a:gd name="T68" fmla="*/ 90 w 129"/>
              <a:gd name="T69" fmla="*/ 82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12 h 12"/>
              <a:gd name="T4" fmla="*/ 18 w 18"/>
              <a:gd name="T5" fmla="*/ 12 h 12"/>
              <a:gd name="T6" fmla="*/ 12 w 18"/>
              <a:gd name="T7" fmla="*/ 12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" name="Freeform 341"/>
          <p:cNvSpPr>
            <a:spLocks/>
          </p:cNvSpPr>
          <p:nvPr/>
        </p:nvSpPr>
        <p:spPr bwMode="auto">
          <a:xfrm>
            <a:off x="4732338" y="3267075"/>
            <a:ext cx="187325" cy="85725"/>
          </a:xfrm>
          <a:custGeom>
            <a:avLst/>
            <a:gdLst>
              <a:gd name="T0" fmla="*/ 23 w 24"/>
              <a:gd name="T1" fmla="*/ 6 h 11"/>
              <a:gd name="T2" fmla="*/ 24 w 24"/>
              <a:gd name="T3" fmla="*/ 4 h 11"/>
              <a:gd name="T4" fmla="*/ 24 w 24"/>
              <a:gd name="T5" fmla="*/ 4 h 11"/>
              <a:gd name="T6" fmla="*/ 23 w 24"/>
              <a:gd name="T7" fmla="*/ 2 h 11"/>
              <a:gd name="T8" fmla="*/ 23 w 24"/>
              <a:gd name="T9" fmla="*/ 1 h 11"/>
              <a:gd name="T10" fmla="*/ 22 w 24"/>
              <a:gd name="T11" fmla="*/ 1 h 11"/>
              <a:gd name="T12" fmla="*/ 18 w 24"/>
              <a:gd name="T13" fmla="*/ 0 h 11"/>
              <a:gd name="T14" fmla="*/ 17 w 24"/>
              <a:gd name="T15" fmla="*/ 1 h 11"/>
              <a:gd name="T16" fmla="*/ 14 w 24"/>
              <a:gd name="T17" fmla="*/ 1 h 11"/>
              <a:gd name="T18" fmla="*/ 13 w 24"/>
              <a:gd name="T19" fmla="*/ 2 h 11"/>
              <a:gd name="T20" fmla="*/ 11 w 24"/>
              <a:gd name="T21" fmla="*/ 3 h 11"/>
              <a:gd name="T22" fmla="*/ 12 w 24"/>
              <a:gd name="T23" fmla="*/ 5 h 11"/>
              <a:gd name="T24" fmla="*/ 11 w 24"/>
              <a:gd name="T25" fmla="*/ 6 h 11"/>
              <a:gd name="T26" fmla="*/ 10 w 24"/>
              <a:gd name="T27" fmla="*/ 6 h 11"/>
              <a:gd name="T28" fmla="*/ 6 w 24"/>
              <a:gd name="T29" fmla="*/ 7 h 11"/>
              <a:gd name="T30" fmla="*/ 4 w 24"/>
              <a:gd name="T31" fmla="*/ 7 h 11"/>
              <a:gd name="T32" fmla="*/ 2 w 24"/>
              <a:gd name="T33" fmla="*/ 7 h 11"/>
              <a:gd name="T34" fmla="*/ 1 w 24"/>
              <a:gd name="T35" fmla="*/ 7 h 11"/>
              <a:gd name="T36" fmla="*/ 0 w 24"/>
              <a:gd name="T37" fmla="*/ 7 h 11"/>
              <a:gd name="T38" fmla="*/ 1 w 24"/>
              <a:gd name="T39" fmla="*/ 8 h 11"/>
              <a:gd name="T40" fmla="*/ 3 w 24"/>
              <a:gd name="T41" fmla="*/ 10 h 11"/>
              <a:gd name="T42" fmla="*/ 4 w 24"/>
              <a:gd name="T43" fmla="*/ 11 h 11"/>
              <a:gd name="T44" fmla="*/ 5 w 24"/>
              <a:gd name="T45" fmla="*/ 10 h 11"/>
              <a:gd name="T46" fmla="*/ 9 w 24"/>
              <a:gd name="T47" fmla="*/ 10 h 11"/>
              <a:gd name="T48" fmla="*/ 13 w 24"/>
              <a:gd name="T49" fmla="*/ 11 h 11"/>
              <a:gd name="T50" fmla="*/ 14 w 24"/>
              <a:gd name="T51" fmla="*/ 11 h 11"/>
              <a:gd name="T52" fmla="*/ 18 w 24"/>
              <a:gd name="T53" fmla="*/ 11 h 11"/>
              <a:gd name="T54" fmla="*/ 21 w 24"/>
              <a:gd name="T55" fmla="*/ 9 h 11"/>
              <a:gd name="T56" fmla="*/ 22 w 24"/>
              <a:gd name="T57" fmla="*/ 9 h 11"/>
              <a:gd name="T58" fmla="*/ 23 w 24"/>
              <a:gd name="T59" fmla="*/ 6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11"/>
              <a:gd name="T92" fmla="*/ 24 w 24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Freeform 342"/>
          <p:cNvSpPr>
            <a:spLocks/>
          </p:cNvSpPr>
          <p:nvPr/>
        </p:nvSpPr>
        <p:spPr bwMode="auto">
          <a:xfrm>
            <a:off x="4386263" y="3182938"/>
            <a:ext cx="314325" cy="317500"/>
          </a:xfrm>
          <a:custGeom>
            <a:avLst/>
            <a:gdLst>
              <a:gd name="T0" fmla="*/ 36 w 40"/>
              <a:gd name="T1" fmla="*/ 29 h 41"/>
              <a:gd name="T2" fmla="*/ 37 w 40"/>
              <a:gd name="T3" fmla="*/ 27 h 41"/>
              <a:gd name="T4" fmla="*/ 37 w 40"/>
              <a:gd name="T5" fmla="*/ 25 h 41"/>
              <a:gd name="T6" fmla="*/ 37 w 40"/>
              <a:gd name="T7" fmla="*/ 25 h 41"/>
              <a:gd name="T8" fmla="*/ 36 w 40"/>
              <a:gd name="T9" fmla="*/ 23 h 41"/>
              <a:gd name="T10" fmla="*/ 34 w 40"/>
              <a:gd name="T11" fmla="*/ 23 h 41"/>
              <a:gd name="T12" fmla="*/ 34 w 40"/>
              <a:gd name="T13" fmla="*/ 21 h 41"/>
              <a:gd name="T14" fmla="*/ 37 w 40"/>
              <a:gd name="T15" fmla="*/ 18 h 41"/>
              <a:gd name="T16" fmla="*/ 38 w 40"/>
              <a:gd name="T17" fmla="*/ 17 h 41"/>
              <a:gd name="T18" fmla="*/ 38 w 40"/>
              <a:gd name="T19" fmla="*/ 17 h 41"/>
              <a:gd name="T20" fmla="*/ 38 w 40"/>
              <a:gd name="T21" fmla="*/ 13 h 41"/>
              <a:gd name="T22" fmla="*/ 40 w 40"/>
              <a:gd name="T23" fmla="*/ 11 h 41"/>
              <a:gd name="T24" fmla="*/ 37 w 40"/>
              <a:gd name="T25" fmla="*/ 10 h 41"/>
              <a:gd name="T26" fmla="*/ 35 w 40"/>
              <a:gd name="T27" fmla="*/ 9 h 41"/>
              <a:gd name="T28" fmla="*/ 32 w 40"/>
              <a:gd name="T29" fmla="*/ 8 h 41"/>
              <a:gd name="T30" fmla="*/ 31 w 40"/>
              <a:gd name="T31" fmla="*/ 7 h 41"/>
              <a:gd name="T32" fmla="*/ 29 w 40"/>
              <a:gd name="T33" fmla="*/ 6 h 41"/>
              <a:gd name="T34" fmla="*/ 27 w 40"/>
              <a:gd name="T35" fmla="*/ 5 h 41"/>
              <a:gd name="T36" fmla="*/ 26 w 40"/>
              <a:gd name="T37" fmla="*/ 3 h 41"/>
              <a:gd name="T38" fmla="*/ 24 w 40"/>
              <a:gd name="T39" fmla="*/ 2 h 41"/>
              <a:gd name="T40" fmla="*/ 23 w 40"/>
              <a:gd name="T41" fmla="*/ 0 h 41"/>
              <a:gd name="T42" fmla="*/ 21 w 40"/>
              <a:gd name="T43" fmla="*/ 1 h 41"/>
              <a:gd name="T44" fmla="*/ 19 w 40"/>
              <a:gd name="T45" fmla="*/ 5 h 41"/>
              <a:gd name="T46" fmla="*/ 18 w 40"/>
              <a:gd name="T47" fmla="*/ 6 h 41"/>
              <a:gd name="T48" fmla="*/ 16 w 40"/>
              <a:gd name="T49" fmla="*/ 9 h 41"/>
              <a:gd name="T50" fmla="*/ 12 w 40"/>
              <a:gd name="T51" fmla="*/ 9 h 41"/>
              <a:gd name="T52" fmla="*/ 11 w 40"/>
              <a:gd name="T53" fmla="*/ 8 h 41"/>
              <a:gd name="T54" fmla="*/ 9 w 40"/>
              <a:gd name="T55" fmla="*/ 8 h 41"/>
              <a:gd name="T56" fmla="*/ 9 w 40"/>
              <a:gd name="T57" fmla="*/ 10 h 41"/>
              <a:gd name="T58" fmla="*/ 10 w 40"/>
              <a:gd name="T59" fmla="*/ 12 h 41"/>
              <a:gd name="T60" fmla="*/ 7 w 40"/>
              <a:gd name="T61" fmla="*/ 12 h 41"/>
              <a:gd name="T62" fmla="*/ 6 w 40"/>
              <a:gd name="T63" fmla="*/ 12 h 41"/>
              <a:gd name="T64" fmla="*/ 3 w 40"/>
              <a:gd name="T65" fmla="*/ 12 h 41"/>
              <a:gd name="T66" fmla="*/ 0 w 40"/>
              <a:gd name="T67" fmla="*/ 13 h 41"/>
              <a:gd name="T68" fmla="*/ 0 w 40"/>
              <a:gd name="T69" fmla="*/ 14 h 41"/>
              <a:gd name="T70" fmla="*/ 0 w 40"/>
              <a:gd name="T71" fmla="*/ 16 h 41"/>
              <a:gd name="T72" fmla="*/ 4 w 40"/>
              <a:gd name="T73" fmla="*/ 18 h 41"/>
              <a:gd name="T74" fmla="*/ 7 w 40"/>
              <a:gd name="T75" fmla="*/ 18 h 41"/>
              <a:gd name="T76" fmla="*/ 8 w 40"/>
              <a:gd name="T77" fmla="*/ 19 h 41"/>
              <a:gd name="T78" fmla="*/ 8 w 40"/>
              <a:gd name="T79" fmla="*/ 20 h 41"/>
              <a:gd name="T80" fmla="*/ 9 w 40"/>
              <a:gd name="T81" fmla="*/ 22 h 41"/>
              <a:gd name="T82" fmla="*/ 10 w 40"/>
              <a:gd name="T83" fmla="*/ 25 h 41"/>
              <a:gd name="T84" fmla="*/ 11 w 40"/>
              <a:gd name="T85" fmla="*/ 26 h 41"/>
              <a:gd name="T86" fmla="*/ 11 w 40"/>
              <a:gd name="T87" fmla="*/ 29 h 41"/>
              <a:gd name="T88" fmla="*/ 10 w 40"/>
              <a:gd name="T89" fmla="*/ 37 h 41"/>
              <a:gd name="T90" fmla="*/ 10 w 40"/>
              <a:gd name="T91" fmla="*/ 37 h 41"/>
              <a:gd name="T92" fmla="*/ 11 w 40"/>
              <a:gd name="T93" fmla="*/ 39 h 41"/>
              <a:gd name="T94" fmla="*/ 12 w 40"/>
              <a:gd name="T95" fmla="*/ 39 h 41"/>
              <a:gd name="T96" fmla="*/ 14 w 40"/>
              <a:gd name="T97" fmla="*/ 39 h 41"/>
              <a:gd name="T98" fmla="*/ 17 w 40"/>
              <a:gd name="T99" fmla="*/ 40 h 41"/>
              <a:gd name="T100" fmla="*/ 19 w 40"/>
              <a:gd name="T101" fmla="*/ 40 h 41"/>
              <a:gd name="T102" fmla="*/ 22 w 40"/>
              <a:gd name="T103" fmla="*/ 41 h 41"/>
              <a:gd name="T104" fmla="*/ 24 w 40"/>
              <a:gd name="T105" fmla="*/ 41 h 41"/>
              <a:gd name="T106" fmla="*/ 25 w 40"/>
              <a:gd name="T107" fmla="*/ 38 h 41"/>
              <a:gd name="T108" fmla="*/ 28 w 40"/>
              <a:gd name="T109" fmla="*/ 37 h 41"/>
              <a:gd name="T110" fmla="*/ 32 w 40"/>
              <a:gd name="T111" fmla="*/ 38 h 41"/>
              <a:gd name="T112" fmla="*/ 38 w 40"/>
              <a:gd name="T113" fmla="*/ 34 h 41"/>
              <a:gd name="T114" fmla="*/ 39 w 40"/>
              <a:gd name="T115" fmla="*/ 34 h 41"/>
              <a:gd name="T116" fmla="*/ 37 w 40"/>
              <a:gd name="T117" fmla="*/ 32 h 41"/>
              <a:gd name="T118" fmla="*/ 36 w 40"/>
              <a:gd name="T119" fmla="*/ 29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"/>
              <a:gd name="T181" fmla="*/ 0 h 41"/>
              <a:gd name="T182" fmla="*/ 40 w 40"/>
              <a:gd name="T183" fmla="*/ 41 h 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" name="Freeform 343"/>
          <p:cNvSpPr>
            <a:spLocks/>
          </p:cNvSpPr>
          <p:nvPr/>
        </p:nvSpPr>
        <p:spPr bwMode="auto">
          <a:xfrm>
            <a:off x="4668838" y="3344863"/>
            <a:ext cx="290512" cy="293687"/>
          </a:xfrm>
          <a:custGeom>
            <a:avLst/>
            <a:gdLst>
              <a:gd name="T0" fmla="*/ 87 w 154"/>
              <a:gd name="T1" fmla="*/ 4 h 154"/>
              <a:gd name="T2" fmla="*/ 71 w 154"/>
              <a:gd name="T3" fmla="*/ 0 h 154"/>
              <a:gd name="T4" fmla="*/ 54 w 154"/>
              <a:gd name="T5" fmla="*/ 0 h 154"/>
              <a:gd name="T6" fmla="*/ 50 w 154"/>
              <a:gd name="T7" fmla="*/ 4 h 154"/>
              <a:gd name="T8" fmla="*/ 46 w 154"/>
              <a:gd name="T9" fmla="*/ 4 h 154"/>
              <a:gd name="T10" fmla="*/ 37 w 154"/>
              <a:gd name="T11" fmla="*/ 8 h 154"/>
              <a:gd name="T12" fmla="*/ 25 w 154"/>
              <a:gd name="T13" fmla="*/ 12 h 154"/>
              <a:gd name="T14" fmla="*/ 21 w 154"/>
              <a:gd name="T15" fmla="*/ 8 h 154"/>
              <a:gd name="T16" fmla="*/ 8 w 154"/>
              <a:gd name="T17" fmla="*/ 16 h 154"/>
              <a:gd name="T18" fmla="*/ 4 w 154"/>
              <a:gd name="T19" fmla="*/ 16 h 154"/>
              <a:gd name="T20" fmla="*/ 4 w 154"/>
              <a:gd name="T21" fmla="*/ 25 h 154"/>
              <a:gd name="T22" fmla="*/ 0 w 154"/>
              <a:gd name="T23" fmla="*/ 33 h 154"/>
              <a:gd name="T24" fmla="*/ 4 w 154"/>
              <a:gd name="T25" fmla="*/ 45 h 154"/>
              <a:gd name="T26" fmla="*/ 12 w 154"/>
              <a:gd name="T27" fmla="*/ 54 h 154"/>
              <a:gd name="T28" fmla="*/ 21 w 154"/>
              <a:gd name="T29" fmla="*/ 45 h 154"/>
              <a:gd name="T30" fmla="*/ 42 w 154"/>
              <a:gd name="T31" fmla="*/ 54 h 154"/>
              <a:gd name="T32" fmla="*/ 54 w 154"/>
              <a:gd name="T33" fmla="*/ 78 h 154"/>
              <a:gd name="T34" fmla="*/ 67 w 154"/>
              <a:gd name="T35" fmla="*/ 95 h 154"/>
              <a:gd name="T36" fmla="*/ 96 w 154"/>
              <a:gd name="T37" fmla="*/ 112 h 154"/>
              <a:gd name="T38" fmla="*/ 114 w 154"/>
              <a:gd name="T39" fmla="*/ 126 h 154"/>
              <a:gd name="T40" fmla="*/ 106 w 154"/>
              <a:gd name="T41" fmla="*/ 154 h 154"/>
              <a:gd name="T42" fmla="*/ 133 w 154"/>
              <a:gd name="T43" fmla="*/ 133 h 154"/>
              <a:gd name="T44" fmla="*/ 133 w 154"/>
              <a:gd name="T45" fmla="*/ 120 h 154"/>
              <a:gd name="T46" fmla="*/ 146 w 154"/>
              <a:gd name="T47" fmla="*/ 124 h 154"/>
              <a:gd name="T48" fmla="*/ 154 w 154"/>
              <a:gd name="T49" fmla="*/ 124 h 154"/>
              <a:gd name="T50" fmla="*/ 133 w 154"/>
              <a:gd name="T51" fmla="*/ 104 h 154"/>
              <a:gd name="T52" fmla="*/ 117 w 154"/>
              <a:gd name="T53" fmla="*/ 91 h 154"/>
              <a:gd name="T54" fmla="*/ 104 w 154"/>
              <a:gd name="T55" fmla="*/ 87 h 154"/>
              <a:gd name="T56" fmla="*/ 87 w 154"/>
              <a:gd name="T57" fmla="*/ 58 h 154"/>
              <a:gd name="T58" fmla="*/ 79 w 154"/>
              <a:gd name="T59" fmla="*/ 41 h 154"/>
              <a:gd name="T60" fmla="*/ 83 w 154"/>
              <a:gd name="T61" fmla="*/ 25 h 154"/>
              <a:gd name="T62" fmla="*/ 87 w 154"/>
              <a:gd name="T63" fmla="*/ 25 h 154"/>
              <a:gd name="T64" fmla="*/ 87 w 154"/>
              <a:gd name="T65" fmla="*/ 16 h 154"/>
              <a:gd name="T66" fmla="*/ 87 w 154"/>
              <a:gd name="T67" fmla="*/ 4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8" name="Freeform 344"/>
          <p:cNvSpPr>
            <a:spLocks/>
          </p:cNvSpPr>
          <p:nvPr/>
        </p:nvSpPr>
        <p:spPr bwMode="auto">
          <a:xfrm>
            <a:off x="4638675" y="3025775"/>
            <a:ext cx="227013" cy="303213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"/>
              <a:gd name="T181" fmla="*/ 0 h 39"/>
              <a:gd name="T182" fmla="*/ 29 w 29"/>
              <a:gd name="T183" fmla="*/ 39 h 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" name="Freeform 345"/>
          <p:cNvSpPr>
            <a:spLocks/>
          </p:cNvSpPr>
          <p:nvPr/>
        </p:nvSpPr>
        <p:spPr bwMode="auto">
          <a:xfrm>
            <a:off x="4591050" y="3079750"/>
            <a:ext cx="87313" cy="115888"/>
          </a:xfrm>
          <a:custGeom>
            <a:avLst/>
            <a:gdLst>
              <a:gd name="T0" fmla="*/ 18 w 66"/>
              <a:gd name="T1" fmla="*/ 72 h 90"/>
              <a:gd name="T2" fmla="*/ 30 w 66"/>
              <a:gd name="T3" fmla="*/ 78 h 90"/>
              <a:gd name="T4" fmla="*/ 36 w 66"/>
              <a:gd name="T5" fmla="*/ 84 h 90"/>
              <a:gd name="T6" fmla="*/ 42 w 66"/>
              <a:gd name="T7" fmla="*/ 90 h 90"/>
              <a:gd name="T8" fmla="*/ 48 w 66"/>
              <a:gd name="T9" fmla="*/ 78 h 90"/>
              <a:gd name="T10" fmla="*/ 48 w 66"/>
              <a:gd name="T11" fmla="*/ 60 h 90"/>
              <a:gd name="T12" fmla="*/ 60 w 66"/>
              <a:gd name="T13" fmla="*/ 48 h 90"/>
              <a:gd name="T14" fmla="*/ 60 w 66"/>
              <a:gd name="T15" fmla="*/ 30 h 90"/>
              <a:gd name="T16" fmla="*/ 66 w 66"/>
              <a:gd name="T17" fmla="*/ 18 h 90"/>
              <a:gd name="T18" fmla="*/ 66 w 66"/>
              <a:gd name="T19" fmla="*/ 6 h 90"/>
              <a:gd name="T20" fmla="*/ 66 w 66"/>
              <a:gd name="T21" fmla="*/ 0 h 90"/>
              <a:gd name="T22" fmla="*/ 54 w 66"/>
              <a:gd name="T23" fmla="*/ 6 h 90"/>
              <a:gd name="T24" fmla="*/ 36 w 66"/>
              <a:gd name="T25" fmla="*/ 12 h 90"/>
              <a:gd name="T26" fmla="*/ 36 w 66"/>
              <a:gd name="T27" fmla="*/ 30 h 90"/>
              <a:gd name="T28" fmla="*/ 24 w 66"/>
              <a:gd name="T29" fmla="*/ 18 h 90"/>
              <a:gd name="T30" fmla="*/ 12 w 66"/>
              <a:gd name="T31" fmla="*/ 54 h 90"/>
              <a:gd name="T32" fmla="*/ 0 w 66"/>
              <a:gd name="T33" fmla="*/ 66 h 90"/>
              <a:gd name="T34" fmla="*/ 6 w 66"/>
              <a:gd name="T35" fmla="*/ 72 h 90"/>
              <a:gd name="T36" fmla="*/ 18 w 66"/>
              <a:gd name="T37" fmla="*/ 72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" name="Freeform 346"/>
          <p:cNvSpPr>
            <a:spLocks/>
          </p:cNvSpPr>
          <p:nvPr/>
        </p:nvSpPr>
        <p:spPr bwMode="auto">
          <a:xfrm>
            <a:off x="4999038" y="3525838"/>
            <a:ext cx="157162" cy="153987"/>
          </a:xfrm>
          <a:custGeom>
            <a:avLst/>
            <a:gdLst>
              <a:gd name="T0" fmla="*/ 120 w 120"/>
              <a:gd name="T1" fmla="*/ 6 h 120"/>
              <a:gd name="T2" fmla="*/ 120 w 120"/>
              <a:gd name="T3" fmla="*/ 0 h 120"/>
              <a:gd name="T4" fmla="*/ 114 w 120"/>
              <a:gd name="T5" fmla="*/ 6 h 120"/>
              <a:gd name="T6" fmla="*/ 96 w 120"/>
              <a:gd name="T7" fmla="*/ 6 h 120"/>
              <a:gd name="T8" fmla="*/ 60 w 120"/>
              <a:gd name="T9" fmla="*/ 6 h 120"/>
              <a:gd name="T10" fmla="*/ 60 w 120"/>
              <a:gd name="T11" fmla="*/ 6 h 120"/>
              <a:gd name="T12" fmla="*/ 42 w 120"/>
              <a:gd name="T13" fmla="*/ 12 h 120"/>
              <a:gd name="T14" fmla="*/ 18 w 120"/>
              <a:gd name="T15" fmla="*/ 18 h 120"/>
              <a:gd name="T16" fmla="*/ 18 w 120"/>
              <a:gd name="T17" fmla="*/ 24 h 120"/>
              <a:gd name="T18" fmla="*/ 12 w 120"/>
              <a:gd name="T19" fmla="*/ 36 h 120"/>
              <a:gd name="T20" fmla="*/ 0 w 120"/>
              <a:gd name="T21" fmla="*/ 48 h 120"/>
              <a:gd name="T22" fmla="*/ 12 w 120"/>
              <a:gd name="T23" fmla="*/ 66 h 120"/>
              <a:gd name="T24" fmla="*/ 36 w 120"/>
              <a:gd name="T25" fmla="*/ 72 h 120"/>
              <a:gd name="T26" fmla="*/ 24 w 120"/>
              <a:gd name="T27" fmla="*/ 84 h 120"/>
              <a:gd name="T28" fmla="*/ 24 w 120"/>
              <a:gd name="T29" fmla="*/ 108 h 120"/>
              <a:gd name="T30" fmla="*/ 48 w 120"/>
              <a:gd name="T31" fmla="*/ 120 h 120"/>
              <a:gd name="T32" fmla="*/ 60 w 120"/>
              <a:gd name="T33" fmla="*/ 108 h 120"/>
              <a:gd name="T34" fmla="*/ 60 w 120"/>
              <a:gd name="T35" fmla="*/ 96 h 120"/>
              <a:gd name="T36" fmla="*/ 84 w 120"/>
              <a:gd name="T37" fmla="*/ 84 h 120"/>
              <a:gd name="T38" fmla="*/ 60 w 120"/>
              <a:gd name="T39" fmla="*/ 60 h 120"/>
              <a:gd name="T40" fmla="*/ 60 w 120"/>
              <a:gd name="T41" fmla="*/ 48 h 120"/>
              <a:gd name="T42" fmla="*/ 48 w 120"/>
              <a:gd name="T43" fmla="*/ 30 h 120"/>
              <a:gd name="T44" fmla="*/ 84 w 120"/>
              <a:gd name="T45" fmla="*/ 24 h 120"/>
              <a:gd name="T46" fmla="*/ 108 w 120"/>
              <a:gd name="T47" fmla="*/ 18 h 120"/>
              <a:gd name="T48" fmla="*/ 108 w 120"/>
              <a:gd name="T49" fmla="*/ 24 h 120"/>
              <a:gd name="T50" fmla="*/ 114 w 120"/>
              <a:gd name="T51" fmla="*/ 18 h 120"/>
              <a:gd name="T52" fmla="*/ 120 w 120"/>
              <a:gd name="T53" fmla="*/ 6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120"/>
              <a:gd name="T83" fmla="*/ 120 w 120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1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4 w 83"/>
              <a:gd name="T1" fmla="*/ 86 h 98"/>
              <a:gd name="T2" fmla="*/ 24 w 83"/>
              <a:gd name="T3" fmla="*/ 80 h 98"/>
              <a:gd name="T4" fmla="*/ 24 w 83"/>
              <a:gd name="T5" fmla="*/ 75 h 98"/>
              <a:gd name="T6" fmla="*/ 24 w 83"/>
              <a:gd name="T7" fmla="*/ 65 h 98"/>
              <a:gd name="T8" fmla="*/ 26 w 83"/>
              <a:gd name="T9" fmla="*/ 60 h 98"/>
              <a:gd name="T10" fmla="*/ 30 w 83"/>
              <a:gd name="T11" fmla="*/ 56 h 98"/>
              <a:gd name="T12" fmla="*/ 31 w 83"/>
              <a:gd name="T13" fmla="*/ 50 h 98"/>
              <a:gd name="T14" fmla="*/ 34 w 83"/>
              <a:gd name="T15" fmla="*/ 43 h 98"/>
              <a:gd name="T16" fmla="*/ 38 w 83"/>
              <a:gd name="T17" fmla="*/ 35 h 98"/>
              <a:gd name="T18" fmla="*/ 38 w 83"/>
              <a:gd name="T19" fmla="*/ 30 h 98"/>
              <a:gd name="T20" fmla="*/ 42 w 83"/>
              <a:gd name="T21" fmla="*/ 28 h 98"/>
              <a:gd name="T22" fmla="*/ 47 w 83"/>
              <a:gd name="T23" fmla="*/ 24 h 98"/>
              <a:gd name="T24" fmla="*/ 49 w 83"/>
              <a:gd name="T25" fmla="*/ 22 h 98"/>
              <a:gd name="T26" fmla="*/ 51 w 83"/>
              <a:gd name="T27" fmla="*/ 19 h 98"/>
              <a:gd name="T28" fmla="*/ 53 w 83"/>
              <a:gd name="T29" fmla="*/ 17 h 98"/>
              <a:gd name="T30" fmla="*/ 56 w 83"/>
              <a:gd name="T31" fmla="*/ 21 h 98"/>
              <a:gd name="T32" fmla="*/ 62 w 83"/>
              <a:gd name="T33" fmla="*/ 21 h 98"/>
              <a:gd name="T34" fmla="*/ 66 w 83"/>
              <a:gd name="T35" fmla="*/ 19 h 98"/>
              <a:gd name="T36" fmla="*/ 70 w 83"/>
              <a:gd name="T37" fmla="*/ 12 h 98"/>
              <a:gd name="T38" fmla="*/ 78 w 83"/>
              <a:gd name="T39" fmla="*/ 14 h 98"/>
              <a:gd name="T40" fmla="*/ 77 w 83"/>
              <a:gd name="T41" fmla="*/ 19 h 98"/>
              <a:gd name="T42" fmla="*/ 77 w 83"/>
              <a:gd name="T43" fmla="*/ 19 h 98"/>
              <a:gd name="T44" fmla="*/ 81 w 83"/>
              <a:gd name="T45" fmla="*/ 15 h 98"/>
              <a:gd name="T46" fmla="*/ 81 w 83"/>
              <a:gd name="T47" fmla="*/ 12 h 98"/>
              <a:gd name="T48" fmla="*/ 83 w 83"/>
              <a:gd name="T49" fmla="*/ 6 h 98"/>
              <a:gd name="T50" fmla="*/ 76 w 83"/>
              <a:gd name="T51" fmla="*/ 0 h 98"/>
              <a:gd name="T52" fmla="*/ 69 w 83"/>
              <a:gd name="T53" fmla="*/ 2 h 98"/>
              <a:gd name="T54" fmla="*/ 66 w 83"/>
              <a:gd name="T55" fmla="*/ 1 h 98"/>
              <a:gd name="T56" fmla="*/ 59 w 83"/>
              <a:gd name="T57" fmla="*/ 5 h 98"/>
              <a:gd name="T58" fmla="*/ 55 w 83"/>
              <a:gd name="T59" fmla="*/ 6 h 98"/>
              <a:gd name="T60" fmla="*/ 50 w 83"/>
              <a:gd name="T61" fmla="*/ 8 h 98"/>
              <a:gd name="T62" fmla="*/ 43 w 83"/>
              <a:gd name="T63" fmla="*/ 14 h 98"/>
              <a:gd name="T64" fmla="*/ 40 w 83"/>
              <a:gd name="T65" fmla="*/ 22 h 98"/>
              <a:gd name="T66" fmla="*/ 32 w 83"/>
              <a:gd name="T67" fmla="*/ 28 h 98"/>
              <a:gd name="T68" fmla="*/ 28 w 83"/>
              <a:gd name="T69" fmla="*/ 38 h 98"/>
              <a:gd name="T70" fmla="*/ 25 w 83"/>
              <a:gd name="T71" fmla="*/ 46 h 98"/>
              <a:gd name="T72" fmla="*/ 17 w 83"/>
              <a:gd name="T73" fmla="*/ 60 h 98"/>
              <a:gd name="T74" fmla="*/ 8 w 83"/>
              <a:gd name="T75" fmla="*/ 65 h 98"/>
              <a:gd name="T76" fmla="*/ 4 w 83"/>
              <a:gd name="T77" fmla="*/ 71 h 98"/>
              <a:gd name="T78" fmla="*/ 2 w 83"/>
              <a:gd name="T79" fmla="*/ 76 h 98"/>
              <a:gd name="T80" fmla="*/ 1 w 83"/>
              <a:gd name="T81" fmla="*/ 84 h 98"/>
              <a:gd name="T82" fmla="*/ 3 w 83"/>
              <a:gd name="T83" fmla="*/ 91 h 98"/>
              <a:gd name="T84" fmla="*/ 7 w 83"/>
              <a:gd name="T85" fmla="*/ 98 h 98"/>
              <a:gd name="T86" fmla="*/ 16 w 83"/>
              <a:gd name="T87" fmla="*/ 93 h 98"/>
              <a:gd name="T88" fmla="*/ 20 w 83"/>
              <a:gd name="T89" fmla="*/ 92 h 98"/>
              <a:gd name="T90" fmla="*/ 21 w 83"/>
              <a:gd name="T91" fmla="*/ 92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" name="Freeform 348"/>
          <p:cNvSpPr>
            <a:spLocks/>
          </p:cNvSpPr>
          <p:nvPr/>
        </p:nvSpPr>
        <p:spPr bwMode="auto">
          <a:xfrm>
            <a:off x="4772025" y="2268538"/>
            <a:ext cx="320675" cy="741362"/>
          </a:xfrm>
          <a:custGeom>
            <a:avLst/>
            <a:gdLst>
              <a:gd name="T0" fmla="*/ 41 w 41"/>
              <a:gd name="T1" fmla="*/ 21 h 95"/>
              <a:gd name="T2" fmla="*/ 40 w 41"/>
              <a:gd name="T3" fmla="*/ 15 h 95"/>
              <a:gd name="T4" fmla="*/ 38 w 41"/>
              <a:gd name="T5" fmla="*/ 6 h 95"/>
              <a:gd name="T6" fmla="*/ 35 w 41"/>
              <a:gd name="T7" fmla="*/ 5 h 95"/>
              <a:gd name="T8" fmla="*/ 31 w 41"/>
              <a:gd name="T9" fmla="*/ 0 h 95"/>
              <a:gd name="T10" fmla="*/ 29 w 41"/>
              <a:gd name="T11" fmla="*/ 3 h 95"/>
              <a:gd name="T12" fmla="*/ 27 w 41"/>
              <a:gd name="T13" fmla="*/ 5 h 95"/>
              <a:gd name="T14" fmla="*/ 22 w 41"/>
              <a:gd name="T15" fmla="*/ 9 h 95"/>
              <a:gd name="T16" fmla="*/ 18 w 41"/>
              <a:gd name="T17" fmla="*/ 11 h 95"/>
              <a:gd name="T18" fmla="*/ 18 w 41"/>
              <a:gd name="T19" fmla="*/ 16 h 95"/>
              <a:gd name="T20" fmla="*/ 14 w 41"/>
              <a:gd name="T21" fmla="*/ 24 h 95"/>
              <a:gd name="T22" fmla="*/ 11 w 41"/>
              <a:gd name="T23" fmla="*/ 31 h 95"/>
              <a:gd name="T24" fmla="*/ 10 w 41"/>
              <a:gd name="T25" fmla="*/ 37 h 95"/>
              <a:gd name="T26" fmla="*/ 6 w 41"/>
              <a:gd name="T27" fmla="*/ 41 h 95"/>
              <a:gd name="T28" fmla="*/ 4 w 41"/>
              <a:gd name="T29" fmla="*/ 46 h 95"/>
              <a:gd name="T30" fmla="*/ 4 w 41"/>
              <a:gd name="T31" fmla="*/ 56 h 95"/>
              <a:gd name="T32" fmla="*/ 4 w 41"/>
              <a:gd name="T33" fmla="*/ 61 h 95"/>
              <a:gd name="T34" fmla="*/ 4 w 41"/>
              <a:gd name="T35" fmla="*/ 67 h 95"/>
              <a:gd name="T36" fmla="*/ 1 w 41"/>
              <a:gd name="T37" fmla="*/ 73 h 95"/>
              <a:gd name="T38" fmla="*/ 2 w 41"/>
              <a:gd name="T39" fmla="*/ 79 h 95"/>
              <a:gd name="T40" fmla="*/ 5 w 41"/>
              <a:gd name="T41" fmla="*/ 88 h 95"/>
              <a:gd name="T42" fmla="*/ 6 w 41"/>
              <a:gd name="T43" fmla="*/ 93 h 95"/>
              <a:gd name="T44" fmla="*/ 10 w 41"/>
              <a:gd name="T45" fmla="*/ 94 h 95"/>
              <a:gd name="T46" fmla="*/ 13 w 41"/>
              <a:gd name="T47" fmla="*/ 90 h 95"/>
              <a:gd name="T48" fmla="*/ 18 w 41"/>
              <a:gd name="T49" fmla="*/ 86 h 95"/>
              <a:gd name="T50" fmla="*/ 19 w 41"/>
              <a:gd name="T51" fmla="*/ 75 h 95"/>
              <a:gd name="T52" fmla="*/ 24 w 41"/>
              <a:gd name="T53" fmla="*/ 73 h 95"/>
              <a:gd name="T54" fmla="*/ 23 w 41"/>
              <a:gd name="T55" fmla="*/ 65 h 95"/>
              <a:gd name="T56" fmla="*/ 21 w 41"/>
              <a:gd name="T57" fmla="*/ 56 h 95"/>
              <a:gd name="T58" fmla="*/ 24 w 41"/>
              <a:gd name="T59" fmla="*/ 46 h 95"/>
              <a:gd name="T60" fmla="*/ 33 w 41"/>
              <a:gd name="T61" fmla="*/ 40 h 95"/>
              <a:gd name="T62" fmla="*/ 33 w 41"/>
              <a:gd name="T63" fmla="*/ 34 h 95"/>
              <a:gd name="T64" fmla="*/ 38 w 41"/>
              <a:gd name="T65" fmla="*/ 27 h 95"/>
              <a:gd name="T66" fmla="*/ 41 w 41"/>
              <a:gd name="T67" fmla="*/ 27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95"/>
              <a:gd name="T104" fmla="*/ 41 w 41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54 w 57"/>
              <a:gd name="T1" fmla="*/ 22 h 37"/>
              <a:gd name="T2" fmla="*/ 56 w 57"/>
              <a:gd name="T3" fmla="*/ 21 h 37"/>
              <a:gd name="T4" fmla="*/ 57 w 57"/>
              <a:gd name="T5" fmla="*/ 16 h 37"/>
              <a:gd name="T6" fmla="*/ 57 w 57"/>
              <a:gd name="T7" fmla="*/ 14 h 37"/>
              <a:gd name="T8" fmla="*/ 52 w 57"/>
              <a:gd name="T9" fmla="*/ 12 h 37"/>
              <a:gd name="T10" fmla="*/ 47 w 57"/>
              <a:gd name="T11" fmla="*/ 9 h 37"/>
              <a:gd name="T12" fmla="*/ 45 w 57"/>
              <a:gd name="T13" fmla="*/ 9 h 37"/>
              <a:gd name="T14" fmla="*/ 42 w 57"/>
              <a:gd name="T15" fmla="*/ 7 h 37"/>
              <a:gd name="T16" fmla="*/ 40 w 57"/>
              <a:gd name="T17" fmla="*/ 4 h 37"/>
              <a:gd name="T18" fmla="*/ 33 w 57"/>
              <a:gd name="T19" fmla="*/ 1 h 37"/>
              <a:gd name="T20" fmla="*/ 31 w 57"/>
              <a:gd name="T21" fmla="*/ 1 h 37"/>
              <a:gd name="T22" fmla="*/ 31 w 57"/>
              <a:gd name="T23" fmla="*/ 0 h 37"/>
              <a:gd name="T24" fmla="*/ 30 w 57"/>
              <a:gd name="T25" fmla="*/ 0 h 37"/>
              <a:gd name="T26" fmla="*/ 28 w 57"/>
              <a:gd name="T27" fmla="*/ 6 h 37"/>
              <a:gd name="T28" fmla="*/ 24 w 57"/>
              <a:gd name="T29" fmla="*/ 5 h 37"/>
              <a:gd name="T30" fmla="*/ 17 w 57"/>
              <a:gd name="T31" fmla="*/ 5 h 37"/>
              <a:gd name="T32" fmla="*/ 11 w 57"/>
              <a:gd name="T33" fmla="*/ 3 h 37"/>
              <a:gd name="T34" fmla="*/ 7 w 57"/>
              <a:gd name="T35" fmla="*/ 3 h 37"/>
              <a:gd name="T36" fmla="*/ 5 w 57"/>
              <a:gd name="T37" fmla="*/ 4 h 37"/>
              <a:gd name="T38" fmla="*/ 6 w 57"/>
              <a:gd name="T39" fmla="*/ 8 h 37"/>
              <a:gd name="T40" fmla="*/ 4 w 57"/>
              <a:gd name="T41" fmla="*/ 10 h 37"/>
              <a:gd name="T42" fmla="*/ 2 w 57"/>
              <a:gd name="T43" fmla="*/ 15 h 37"/>
              <a:gd name="T44" fmla="*/ 0 w 57"/>
              <a:gd name="T45" fmla="*/ 15 h 37"/>
              <a:gd name="T46" fmla="*/ 0 w 57"/>
              <a:gd name="T47" fmla="*/ 18 h 37"/>
              <a:gd name="T48" fmla="*/ 1 w 57"/>
              <a:gd name="T49" fmla="*/ 19 h 37"/>
              <a:gd name="T50" fmla="*/ 2 w 57"/>
              <a:gd name="T51" fmla="*/ 20 h 37"/>
              <a:gd name="T52" fmla="*/ 3 w 57"/>
              <a:gd name="T53" fmla="*/ 21 h 37"/>
              <a:gd name="T54" fmla="*/ 12 w 57"/>
              <a:gd name="T55" fmla="*/ 20 h 37"/>
              <a:gd name="T56" fmla="*/ 18 w 57"/>
              <a:gd name="T57" fmla="*/ 20 h 37"/>
              <a:gd name="T58" fmla="*/ 24 w 57"/>
              <a:gd name="T59" fmla="*/ 24 h 37"/>
              <a:gd name="T60" fmla="*/ 25 w 57"/>
              <a:gd name="T61" fmla="*/ 28 h 37"/>
              <a:gd name="T62" fmla="*/ 22 w 57"/>
              <a:gd name="T63" fmla="*/ 30 h 37"/>
              <a:gd name="T64" fmla="*/ 21 w 57"/>
              <a:gd name="T65" fmla="*/ 33 h 37"/>
              <a:gd name="T66" fmla="*/ 24 w 57"/>
              <a:gd name="T67" fmla="*/ 34 h 37"/>
              <a:gd name="T68" fmla="*/ 25 w 57"/>
              <a:gd name="T69" fmla="*/ 32 h 37"/>
              <a:gd name="T70" fmla="*/ 30 w 57"/>
              <a:gd name="T71" fmla="*/ 29 h 37"/>
              <a:gd name="T72" fmla="*/ 33 w 57"/>
              <a:gd name="T73" fmla="*/ 29 h 37"/>
              <a:gd name="T74" fmla="*/ 36 w 57"/>
              <a:gd name="T75" fmla="*/ 32 h 37"/>
              <a:gd name="T76" fmla="*/ 34 w 57"/>
              <a:gd name="T77" fmla="*/ 34 h 37"/>
              <a:gd name="T78" fmla="*/ 37 w 57"/>
              <a:gd name="T79" fmla="*/ 37 h 37"/>
              <a:gd name="T80" fmla="*/ 45 w 57"/>
              <a:gd name="T81" fmla="*/ 34 h 37"/>
              <a:gd name="T82" fmla="*/ 41 w 57"/>
              <a:gd name="T83" fmla="*/ 31 h 37"/>
              <a:gd name="T84" fmla="*/ 43 w 57"/>
              <a:gd name="T85" fmla="*/ 28 h 37"/>
              <a:gd name="T86" fmla="*/ 50 w 57"/>
              <a:gd name="T87" fmla="*/ 27 h 37"/>
              <a:gd name="T88" fmla="*/ 51 w 57"/>
              <a:gd name="T89" fmla="*/ 25 h 37"/>
              <a:gd name="T90" fmla="*/ 54 w 57"/>
              <a:gd name="T91" fmla="*/ 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36 w 42"/>
              <a:gd name="T1" fmla="*/ 24 h 24"/>
              <a:gd name="T2" fmla="*/ 18 w 42"/>
              <a:gd name="T3" fmla="*/ 0 h 24"/>
              <a:gd name="T4" fmla="*/ 0 w 42"/>
              <a:gd name="T5" fmla="*/ 6 h 24"/>
              <a:gd name="T6" fmla="*/ 42 w 42"/>
              <a:gd name="T7" fmla="*/ 24 h 24"/>
              <a:gd name="T8" fmla="*/ 36 w 42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5" name="Freeform 351"/>
          <p:cNvSpPr>
            <a:spLocks/>
          </p:cNvSpPr>
          <p:nvPr/>
        </p:nvSpPr>
        <p:spPr bwMode="auto">
          <a:xfrm>
            <a:off x="4999038" y="3290888"/>
            <a:ext cx="250825" cy="161925"/>
          </a:xfrm>
          <a:custGeom>
            <a:avLst/>
            <a:gdLst>
              <a:gd name="T0" fmla="*/ 28 w 32"/>
              <a:gd name="T1" fmla="*/ 10 h 21"/>
              <a:gd name="T2" fmla="*/ 31 w 32"/>
              <a:gd name="T3" fmla="*/ 8 h 21"/>
              <a:gd name="T4" fmla="*/ 30 w 32"/>
              <a:gd name="T5" fmla="*/ 4 h 21"/>
              <a:gd name="T6" fmla="*/ 24 w 32"/>
              <a:gd name="T7" fmla="*/ 0 h 21"/>
              <a:gd name="T8" fmla="*/ 18 w 32"/>
              <a:gd name="T9" fmla="*/ 0 h 21"/>
              <a:gd name="T10" fmla="*/ 9 w 32"/>
              <a:gd name="T11" fmla="*/ 1 h 21"/>
              <a:gd name="T12" fmla="*/ 8 w 32"/>
              <a:gd name="T13" fmla="*/ 0 h 21"/>
              <a:gd name="T14" fmla="*/ 5 w 32"/>
              <a:gd name="T15" fmla="*/ 5 h 21"/>
              <a:gd name="T16" fmla="*/ 3 w 32"/>
              <a:gd name="T17" fmla="*/ 9 h 21"/>
              <a:gd name="T18" fmla="*/ 0 w 32"/>
              <a:gd name="T19" fmla="*/ 10 h 21"/>
              <a:gd name="T20" fmla="*/ 0 w 32"/>
              <a:gd name="T21" fmla="*/ 10 h 21"/>
              <a:gd name="T22" fmla="*/ 8 w 32"/>
              <a:gd name="T23" fmla="*/ 19 h 21"/>
              <a:gd name="T24" fmla="*/ 10 w 32"/>
              <a:gd name="T25" fmla="*/ 20 h 21"/>
              <a:gd name="T26" fmla="*/ 16 w 32"/>
              <a:gd name="T27" fmla="*/ 20 h 21"/>
              <a:gd name="T28" fmla="*/ 21 w 32"/>
              <a:gd name="T29" fmla="*/ 19 h 21"/>
              <a:gd name="T30" fmla="*/ 27 w 32"/>
              <a:gd name="T31" fmla="*/ 21 h 21"/>
              <a:gd name="T32" fmla="*/ 28 w 32"/>
              <a:gd name="T33" fmla="*/ 15 h 21"/>
              <a:gd name="T34" fmla="*/ 30 w 32"/>
              <a:gd name="T35" fmla="*/ 14 h 21"/>
              <a:gd name="T36" fmla="*/ 27 w 32"/>
              <a:gd name="T37" fmla="*/ 13 h 21"/>
              <a:gd name="T38" fmla="*/ 28 w 32"/>
              <a:gd name="T39" fmla="*/ 10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1"/>
              <a:gd name="T62" fmla="*/ 32 w 32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" name="Freeform 352"/>
          <p:cNvSpPr>
            <a:spLocks/>
          </p:cNvSpPr>
          <p:nvPr/>
        </p:nvSpPr>
        <p:spPr bwMode="auto">
          <a:xfrm>
            <a:off x="4999038" y="3370263"/>
            <a:ext cx="61912" cy="69850"/>
          </a:xfrm>
          <a:custGeom>
            <a:avLst/>
            <a:gdLst>
              <a:gd name="T0" fmla="*/ 42 w 48"/>
              <a:gd name="T1" fmla="*/ 42 h 54"/>
              <a:gd name="T2" fmla="*/ 48 w 48"/>
              <a:gd name="T3" fmla="*/ 54 h 54"/>
              <a:gd name="T4" fmla="*/ 0 w 48"/>
              <a:gd name="T5" fmla="*/ 0 h 54"/>
              <a:gd name="T6" fmla="*/ 12 w 48"/>
              <a:gd name="T7" fmla="*/ 18 h 54"/>
              <a:gd name="T8" fmla="*/ 42 w 48"/>
              <a:gd name="T9" fmla="*/ 4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" name="Freeform 353"/>
          <p:cNvSpPr>
            <a:spLocks/>
          </p:cNvSpPr>
          <p:nvPr/>
        </p:nvSpPr>
        <p:spPr bwMode="auto">
          <a:xfrm>
            <a:off x="4795838" y="3190875"/>
            <a:ext cx="171450" cy="93663"/>
          </a:xfrm>
          <a:custGeom>
            <a:avLst/>
            <a:gdLst>
              <a:gd name="T0" fmla="*/ 10 w 22"/>
              <a:gd name="T1" fmla="*/ 10 h 12"/>
              <a:gd name="T2" fmla="*/ 14 w 22"/>
              <a:gd name="T3" fmla="*/ 11 h 12"/>
              <a:gd name="T4" fmla="*/ 15 w 22"/>
              <a:gd name="T5" fmla="*/ 11 h 12"/>
              <a:gd name="T6" fmla="*/ 15 w 22"/>
              <a:gd name="T7" fmla="*/ 11 h 12"/>
              <a:gd name="T8" fmla="*/ 15 w 22"/>
              <a:gd name="T9" fmla="*/ 12 h 12"/>
              <a:gd name="T10" fmla="*/ 19 w 22"/>
              <a:gd name="T11" fmla="*/ 10 h 12"/>
              <a:gd name="T12" fmla="*/ 20 w 22"/>
              <a:gd name="T13" fmla="*/ 8 h 12"/>
              <a:gd name="T14" fmla="*/ 22 w 22"/>
              <a:gd name="T15" fmla="*/ 6 h 12"/>
              <a:gd name="T16" fmla="*/ 17 w 22"/>
              <a:gd name="T17" fmla="*/ 4 h 12"/>
              <a:gd name="T18" fmla="*/ 13 w 22"/>
              <a:gd name="T19" fmla="*/ 2 h 12"/>
              <a:gd name="T20" fmla="*/ 9 w 22"/>
              <a:gd name="T21" fmla="*/ 0 h 12"/>
              <a:gd name="T22" fmla="*/ 9 w 22"/>
              <a:gd name="T23" fmla="*/ 1 h 12"/>
              <a:gd name="T24" fmla="*/ 7 w 22"/>
              <a:gd name="T25" fmla="*/ 0 h 12"/>
              <a:gd name="T26" fmla="*/ 6 w 22"/>
              <a:gd name="T27" fmla="*/ 1 h 12"/>
              <a:gd name="T28" fmla="*/ 4 w 22"/>
              <a:gd name="T29" fmla="*/ 2 h 12"/>
              <a:gd name="T30" fmla="*/ 2 w 22"/>
              <a:gd name="T31" fmla="*/ 3 h 12"/>
              <a:gd name="T32" fmla="*/ 0 w 22"/>
              <a:gd name="T33" fmla="*/ 4 h 12"/>
              <a:gd name="T34" fmla="*/ 1 w 22"/>
              <a:gd name="T35" fmla="*/ 5 h 12"/>
              <a:gd name="T36" fmla="*/ 3 w 22"/>
              <a:gd name="T37" fmla="*/ 7 h 12"/>
              <a:gd name="T38" fmla="*/ 5 w 22"/>
              <a:gd name="T39" fmla="*/ 10 h 12"/>
              <a:gd name="T40" fmla="*/ 6 w 22"/>
              <a:gd name="T41" fmla="*/ 11 h 12"/>
              <a:gd name="T42" fmla="*/ 6 w 22"/>
              <a:gd name="T43" fmla="*/ 11 h 12"/>
              <a:gd name="T44" fmla="*/ 9 w 22"/>
              <a:gd name="T45" fmla="*/ 11 h 12"/>
              <a:gd name="T46" fmla="*/ 10 w 22"/>
              <a:gd name="T47" fmla="*/ 10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2"/>
              <a:gd name="T74" fmla="*/ 22 w 22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" name="Freeform 354"/>
          <p:cNvSpPr>
            <a:spLocks/>
          </p:cNvSpPr>
          <p:nvPr/>
        </p:nvSpPr>
        <p:spPr bwMode="auto">
          <a:xfrm>
            <a:off x="4897438" y="3284538"/>
            <a:ext cx="163512" cy="90487"/>
          </a:xfrm>
          <a:custGeom>
            <a:avLst/>
            <a:gdLst>
              <a:gd name="T0" fmla="*/ 15 w 21"/>
              <a:gd name="T1" fmla="*/ 0 h 12"/>
              <a:gd name="T2" fmla="*/ 13 w 21"/>
              <a:gd name="T3" fmla="*/ 1 h 12"/>
              <a:gd name="T4" fmla="*/ 9 w 21"/>
              <a:gd name="T5" fmla="*/ 2 h 12"/>
              <a:gd name="T6" fmla="*/ 6 w 21"/>
              <a:gd name="T7" fmla="*/ 3 h 12"/>
              <a:gd name="T8" fmla="*/ 4 w 21"/>
              <a:gd name="T9" fmla="*/ 3 h 12"/>
              <a:gd name="T10" fmla="*/ 3 w 21"/>
              <a:gd name="T11" fmla="*/ 2 h 12"/>
              <a:gd name="T12" fmla="*/ 2 w 21"/>
              <a:gd name="T13" fmla="*/ 4 h 12"/>
              <a:gd name="T14" fmla="*/ 1 w 21"/>
              <a:gd name="T15" fmla="*/ 7 h 12"/>
              <a:gd name="T16" fmla="*/ 0 w 21"/>
              <a:gd name="T17" fmla="*/ 7 h 12"/>
              <a:gd name="T18" fmla="*/ 1 w 21"/>
              <a:gd name="T19" fmla="*/ 9 h 12"/>
              <a:gd name="T20" fmla="*/ 4 w 21"/>
              <a:gd name="T21" fmla="*/ 11 h 12"/>
              <a:gd name="T22" fmla="*/ 8 w 21"/>
              <a:gd name="T23" fmla="*/ 12 h 12"/>
              <a:gd name="T24" fmla="*/ 9 w 21"/>
              <a:gd name="T25" fmla="*/ 12 h 12"/>
              <a:gd name="T26" fmla="*/ 13 w 21"/>
              <a:gd name="T27" fmla="*/ 11 h 12"/>
              <a:gd name="T28" fmla="*/ 13 w 21"/>
              <a:gd name="T29" fmla="*/ 11 h 12"/>
              <a:gd name="T30" fmla="*/ 16 w 21"/>
              <a:gd name="T31" fmla="*/ 10 h 12"/>
              <a:gd name="T32" fmla="*/ 18 w 21"/>
              <a:gd name="T33" fmla="*/ 6 h 12"/>
              <a:gd name="T34" fmla="*/ 21 w 21"/>
              <a:gd name="T35" fmla="*/ 1 h 12"/>
              <a:gd name="T36" fmla="*/ 20 w 21"/>
              <a:gd name="T37" fmla="*/ 0 h 12"/>
              <a:gd name="T38" fmla="*/ 18 w 21"/>
              <a:gd name="T39" fmla="*/ 0 h 12"/>
              <a:gd name="T40" fmla="*/ 15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"/>
              <a:gd name="T64" fmla="*/ 0 h 12"/>
              <a:gd name="T65" fmla="*/ 21 w 21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Freeform 355"/>
          <p:cNvSpPr>
            <a:spLocks/>
          </p:cNvSpPr>
          <p:nvPr/>
        </p:nvSpPr>
        <p:spPr bwMode="auto">
          <a:xfrm>
            <a:off x="4913313" y="3236913"/>
            <a:ext cx="139700" cy="69850"/>
          </a:xfrm>
          <a:custGeom>
            <a:avLst/>
            <a:gdLst>
              <a:gd name="T0" fmla="*/ 66 w 108"/>
              <a:gd name="T1" fmla="*/ 12 h 54"/>
              <a:gd name="T2" fmla="*/ 42 w 108"/>
              <a:gd name="T3" fmla="*/ 0 h 54"/>
              <a:gd name="T4" fmla="*/ 42 w 108"/>
              <a:gd name="T5" fmla="*/ 0 h 54"/>
              <a:gd name="T6" fmla="*/ 30 w 108"/>
              <a:gd name="T7" fmla="*/ 12 h 54"/>
              <a:gd name="T8" fmla="*/ 24 w 108"/>
              <a:gd name="T9" fmla="*/ 24 h 54"/>
              <a:gd name="T10" fmla="*/ 0 w 108"/>
              <a:gd name="T11" fmla="*/ 36 h 54"/>
              <a:gd name="T12" fmla="*/ 6 w 108"/>
              <a:gd name="T13" fmla="*/ 48 h 54"/>
              <a:gd name="T14" fmla="*/ 6 w 108"/>
              <a:gd name="T15" fmla="*/ 48 h 54"/>
              <a:gd name="T16" fmla="*/ 12 w 108"/>
              <a:gd name="T17" fmla="*/ 54 h 54"/>
              <a:gd name="T18" fmla="*/ 24 w 108"/>
              <a:gd name="T19" fmla="*/ 54 h 54"/>
              <a:gd name="T20" fmla="*/ 42 w 108"/>
              <a:gd name="T21" fmla="*/ 48 h 54"/>
              <a:gd name="T22" fmla="*/ 66 w 108"/>
              <a:gd name="T23" fmla="*/ 42 h 54"/>
              <a:gd name="T24" fmla="*/ 78 w 108"/>
              <a:gd name="T25" fmla="*/ 36 h 54"/>
              <a:gd name="T26" fmla="*/ 96 w 108"/>
              <a:gd name="T27" fmla="*/ 36 h 54"/>
              <a:gd name="T28" fmla="*/ 108 w 108"/>
              <a:gd name="T29" fmla="*/ 36 h 54"/>
              <a:gd name="T30" fmla="*/ 102 w 108"/>
              <a:gd name="T31" fmla="*/ 30 h 54"/>
              <a:gd name="T32" fmla="*/ 102 w 108"/>
              <a:gd name="T33" fmla="*/ 12 h 54"/>
              <a:gd name="T34" fmla="*/ 90 w 108"/>
              <a:gd name="T35" fmla="*/ 12 h 54"/>
              <a:gd name="T36" fmla="*/ 66 w 108"/>
              <a:gd name="T37" fmla="*/ 1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54"/>
              <a:gd name="T59" fmla="*/ 108 w 10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" name="Freeform 356"/>
          <p:cNvSpPr>
            <a:spLocks/>
          </p:cNvSpPr>
          <p:nvPr/>
        </p:nvSpPr>
        <p:spPr bwMode="auto">
          <a:xfrm>
            <a:off x="5060950" y="3440113"/>
            <a:ext cx="174625" cy="149225"/>
          </a:xfrm>
          <a:custGeom>
            <a:avLst/>
            <a:gdLst>
              <a:gd name="T0" fmla="*/ 48 w 132"/>
              <a:gd name="T1" fmla="*/ 6 h 115"/>
              <a:gd name="T2" fmla="*/ 12 w 132"/>
              <a:gd name="T3" fmla="*/ 6 h 115"/>
              <a:gd name="T4" fmla="*/ 0 w 132"/>
              <a:gd name="T5" fmla="*/ 0 h 115"/>
              <a:gd name="T6" fmla="*/ 0 w 132"/>
              <a:gd name="T7" fmla="*/ 12 h 115"/>
              <a:gd name="T8" fmla="*/ 6 w 132"/>
              <a:gd name="T9" fmla="*/ 30 h 115"/>
              <a:gd name="T10" fmla="*/ 0 w 132"/>
              <a:gd name="T11" fmla="*/ 48 h 115"/>
              <a:gd name="T12" fmla="*/ 6 w 132"/>
              <a:gd name="T13" fmla="*/ 61 h 115"/>
              <a:gd name="T14" fmla="*/ 12 w 132"/>
              <a:gd name="T15" fmla="*/ 73 h 115"/>
              <a:gd name="T16" fmla="*/ 12 w 132"/>
              <a:gd name="T17" fmla="*/ 73 h 115"/>
              <a:gd name="T18" fmla="*/ 48 w 132"/>
              <a:gd name="T19" fmla="*/ 73 h 115"/>
              <a:gd name="T20" fmla="*/ 66 w 132"/>
              <a:gd name="T21" fmla="*/ 73 h 115"/>
              <a:gd name="T22" fmla="*/ 72 w 132"/>
              <a:gd name="T23" fmla="*/ 67 h 115"/>
              <a:gd name="T24" fmla="*/ 72 w 132"/>
              <a:gd name="T25" fmla="*/ 73 h 115"/>
              <a:gd name="T26" fmla="*/ 66 w 132"/>
              <a:gd name="T27" fmla="*/ 85 h 115"/>
              <a:gd name="T28" fmla="*/ 60 w 132"/>
              <a:gd name="T29" fmla="*/ 91 h 115"/>
              <a:gd name="T30" fmla="*/ 66 w 132"/>
              <a:gd name="T31" fmla="*/ 115 h 115"/>
              <a:gd name="T32" fmla="*/ 90 w 132"/>
              <a:gd name="T33" fmla="*/ 97 h 115"/>
              <a:gd name="T34" fmla="*/ 114 w 132"/>
              <a:gd name="T35" fmla="*/ 97 h 115"/>
              <a:gd name="T36" fmla="*/ 126 w 132"/>
              <a:gd name="T37" fmla="*/ 79 h 115"/>
              <a:gd name="T38" fmla="*/ 132 w 132"/>
              <a:gd name="T39" fmla="*/ 79 h 115"/>
              <a:gd name="T40" fmla="*/ 96 w 132"/>
              <a:gd name="T41" fmla="*/ 67 h 115"/>
              <a:gd name="T42" fmla="*/ 90 w 132"/>
              <a:gd name="T43" fmla="*/ 36 h 115"/>
              <a:gd name="T44" fmla="*/ 114 w 132"/>
              <a:gd name="T45" fmla="*/ 12 h 115"/>
              <a:gd name="T46" fmla="*/ 114 w 132"/>
              <a:gd name="T47" fmla="*/ 12 h 115"/>
              <a:gd name="T48" fmla="*/ 78 w 132"/>
              <a:gd name="T49" fmla="*/ 0 h 115"/>
              <a:gd name="T50" fmla="*/ 48 w 132"/>
              <a:gd name="T51" fmla="*/ 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2"/>
              <a:gd name="T79" fmla="*/ 0 h 115"/>
              <a:gd name="T80" fmla="*/ 132 w 132"/>
              <a:gd name="T81" fmla="*/ 115 h 1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" name="Freeform 357"/>
          <p:cNvSpPr>
            <a:spLocks/>
          </p:cNvSpPr>
          <p:nvPr/>
        </p:nvSpPr>
        <p:spPr bwMode="auto">
          <a:xfrm>
            <a:off x="4951413" y="3370263"/>
            <a:ext cx="127000" cy="219075"/>
          </a:xfrm>
          <a:custGeom>
            <a:avLst/>
            <a:gdLst>
              <a:gd name="T0" fmla="*/ 9 w 16"/>
              <a:gd name="T1" fmla="*/ 24 h 28"/>
              <a:gd name="T2" fmla="*/ 9 w 16"/>
              <a:gd name="T3" fmla="*/ 23 h 28"/>
              <a:gd name="T4" fmla="*/ 13 w 16"/>
              <a:gd name="T5" fmla="*/ 22 h 28"/>
              <a:gd name="T6" fmla="*/ 16 w 16"/>
              <a:gd name="T7" fmla="*/ 21 h 28"/>
              <a:gd name="T8" fmla="*/ 15 w 16"/>
              <a:gd name="T9" fmla="*/ 19 h 28"/>
              <a:gd name="T10" fmla="*/ 14 w 16"/>
              <a:gd name="T11" fmla="*/ 17 h 28"/>
              <a:gd name="T12" fmla="*/ 15 w 16"/>
              <a:gd name="T13" fmla="*/ 14 h 28"/>
              <a:gd name="T14" fmla="*/ 14 w 16"/>
              <a:gd name="T15" fmla="*/ 11 h 28"/>
              <a:gd name="T16" fmla="*/ 14 w 16"/>
              <a:gd name="T17" fmla="*/ 9 h 28"/>
              <a:gd name="T18" fmla="*/ 13 w 16"/>
              <a:gd name="T19" fmla="*/ 7 h 28"/>
              <a:gd name="T20" fmla="*/ 8 w 16"/>
              <a:gd name="T21" fmla="*/ 3 h 28"/>
              <a:gd name="T22" fmla="*/ 6 w 16"/>
              <a:gd name="T23" fmla="*/ 0 h 28"/>
              <a:gd name="T24" fmla="*/ 2 w 16"/>
              <a:gd name="T25" fmla="*/ 1 h 28"/>
              <a:gd name="T26" fmla="*/ 2 w 16"/>
              <a:gd name="T27" fmla="*/ 2 h 28"/>
              <a:gd name="T28" fmla="*/ 3 w 16"/>
              <a:gd name="T29" fmla="*/ 4 h 28"/>
              <a:gd name="T30" fmla="*/ 3 w 16"/>
              <a:gd name="T31" fmla="*/ 6 h 28"/>
              <a:gd name="T32" fmla="*/ 4 w 16"/>
              <a:gd name="T33" fmla="*/ 9 h 28"/>
              <a:gd name="T34" fmla="*/ 1 w 16"/>
              <a:gd name="T35" fmla="*/ 13 h 28"/>
              <a:gd name="T36" fmla="*/ 0 w 16"/>
              <a:gd name="T37" fmla="*/ 18 h 28"/>
              <a:gd name="T38" fmla="*/ 4 w 16"/>
              <a:gd name="T39" fmla="*/ 21 h 28"/>
              <a:gd name="T40" fmla="*/ 4 w 16"/>
              <a:gd name="T41" fmla="*/ 24 h 28"/>
              <a:gd name="T42" fmla="*/ 6 w 16"/>
              <a:gd name="T43" fmla="*/ 28 h 28"/>
              <a:gd name="T44" fmla="*/ 8 w 16"/>
              <a:gd name="T45" fmla="*/ 26 h 28"/>
              <a:gd name="T46" fmla="*/ 9 w 16"/>
              <a:gd name="T47" fmla="*/ 2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28"/>
              <a:gd name="T74" fmla="*/ 16 w 16"/>
              <a:gd name="T75" fmla="*/ 28 h 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2" name="Freeform 358"/>
          <p:cNvSpPr>
            <a:spLocks/>
          </p:cNvSpPr>
          <p:nvPr/>
        </p:nvSpPr>
        <p:spPr bwMode="auto">
          <a:xfrm>
            <a:off x="4833938" y="3336925"/>
            <a:ext cx="147637" cy="171450"/>
          </a:xfrm>
          <a:custGeom>
            <a:avLst/>
            <a:gdLst>
              <a:gd name="T0" fmla="*/ 19 w 19"/>
              <a:gd name="T1" fmla="*/ 13 h 22"/>
              <a:gd name="T2" fmla="*/ 18 w 19"/>
              <a:gd name="T3" fmla="*/ 10 h 22"/>
              <a:gd name="T4" fmla="*/ 18 w 19"/>
              <a:gd name="T5" fmla="*/ 8 h 22"/>
              <a:gd name="T6" fmla="*/ 17 w 19"/>
              <a:gd name="T7" fmla="*/ 6 h 22"/>
              <a:gd name="T8" fmla="*/ 17 w 19"/>
              <a:gd name="T9" fmla="*/ 5 h 22"/>
              <a:gd name="T10" fmla="*/ 16 w 19"/>
              <a:gd name="T11" fmla="*/ 5 h 22"/>
              <a:gd name="T12" fmla="*/ 12 w 19"/>
              <a:gd name="T13" fmla="*/ 4 h 22"/>
              <a:gd name="T14" fmla="*/ 9 w 19"/>
              <a:gd name="T15" fmla="*/ 2 h 22"/>
              <a:gd name="T16" fmla="*/ 8 w 19"/>
              <a:gd name="T17" fmla="*/ 0 h 22"/>
              <a:gd name="T18" fmla="*/ 5 w 19"/>
              <a:gd name="T19" fmla="*/ 2 h 22"/>
              <a:gd name="T20" fmla="*/ 1 w 19"/>
              <a:gd name="T21" fmla="*/ 2 h 22"/>
              <a:gd name="T22" fmla="*/ 0 w 19"/>
              <a:gd name="T23" fmla="*/ 2 h 22"/>
              <a:gd name="T24" fmla="*/ 0 w 19"/>
              <a:gd name="T25" fmla="*/ 5 h 22"/>
              <a:gd name="T26" fmla="*/ 0 w 19"/>
              <a:gd name="T27" fmla="*/ 7 h 22"/>
              <a:gd name="T28" fmla="*/ 2 w 19"/>
              <a:gd name="T29" fmla="*/ 7 h 22"/>
              <a:gd name="T30" fmla="*/ 6 w 19"/>
              <a:gd name="T31" fmla="*/ 12 h 22"/>
              <a:gd name="T32" fmla="*/ 8 w 19"/>
              <a:gd name="T33" fmla="*/ 17 h 22"/>
              <a:gd name="T34" fmla="*/ 15 w 19"/>
              <a:gd name="T35" fmla="*/ 22 h 22"/>
              <a:gd name="T36" fmla="*/ 16 w 19"/>
              <a:gd name="T37" fmla="*/ 17 h 22"/>
              <a:gd name="T38" fmla="*/ 19 w 19"/>
              <a:gd name="T39" fmla="*/ 13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22"/>
              <a:gd name="T62" fmla="*/ 19 w 19"/>
              <a:gd name="T63" fmla="*/ 22 h 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54 w 60"/>
              <a:gd name="T1" fmla="*/ 36 h 36"/>
              <a:gd name="T2" fmla="*/ 60 w 60"/>
              <a:gd name="T3" fmla="*/ 24 h 36"/>
              <a:gd name="T4" fmla="*/ 54 w 60"/>
              <a:gd name="T5" fmla="*/ 12 h 36"/>
              <a:gd name="T6" fmla="*/ 42 w 60"/>
              <a:gd name="T7" fmla="*/ 6 h 36"/>
              <a:gd name="T8" fmla="*/ 30 w 60"/>
              <a:gd name="T9" fmla="*/ 0 h 36"/>
              <a:gd name="T10" fmla="*/ 18 w 60"/>
              <a:gd name="T11" fmla="*/ 0 h 36"/>
              <a:gd name="T12" fmla="*/ 6 w 60"/>
              <a:gd name="T13" fmla="*/ 12 h 36"/>
              <a:gd name="T14" fmla="*/ 0 w 60"/>
              <a:gd name="T15" fmla="*/ 18 h 36"/>
              <a:gd name="T16" fmla="*/ 12 w 60"/>
              <a:gd name="T17" fmla="*/ 30 h 36"/>
              <a:gd name="T18" fmla="*/ 54 w 60"/>
              <a:gd name="T19" fmla="*/ 3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4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1 w 31"/>
              <a:gd name="T1" fmla="*/ 9 h 28"/>
              <a:gd name="T2" fmla="*/ 1 w 31"/>
              <a:gd name="T3" fmla="*/ 10 h 28"/>
              <a:gd name="T4" fmla="*/ 1 w 31"/>
              <a:gd name="T5" fmla="*/ 13 h 28"/>
              <a:gd name="T6" fmla="*/ 2 w 31"/>
              <a:gd name="T7" fmla="*/ 17 h 28"/>
              <a:gd name="T8" fmla="*/ 2 w 31"/>
              <a:gd name="T9" fmla="*/ 20 h 28"/>
              <a:gd name="T10" fmla="*/ 6 w 31"/>
              <a:gd name="T11" fmla="*/ 22 h 28"/>
              <a:gd name="T12" fmla="*/ 10 w 31"/>
              <a:gd name="T13" fmla="*/ 24 h 28"/>
              <a:gd name="T14" fmla="*/ 15 w 31"/>
              <a:gd name="T15" fmla="*/ 26 h 28"/>
              <a:gd name="T16" fmla="*/ 15 w 31"/>
              <a:gd name="T17" fmla="*/ 26 h 28"/>
              <a:gd name="T18" fmla="*/ 19 w 31"/>
              <a:gd name="T19" fmla="*/ 28 h 28"/>
              <a:gd name="T20" fmla="*/ 23 w 31"/>
              <a:gd name="T21" fmla="*/ 28 h 28"/>
              <a:gd name="T22" fmla="*/ 25 w 31"/>
              <a:gd name="T23" fmla="*/ 28 h 28"/>
              <a:gd name="T24" fmla="*/ 27 w 31"/>
              <a:gd name="T25" fmla="*/ 28 h 28"/>
              <a:gd name="T26" fmla="*/ 29 w 31"/>
              <a:gd name="T27" fmla="*/ 23 h 28"/>
              <a:gd name="T28" fmla="*/ 31 w 31"/>
              <a:gd name="T29" fmla="*/ 21 h 28"/>
              <a:gd name="T30" fmla="*/ 30 w 31"/>
              <a:gd name="T31" fmla="*/ 17 h 28"/>
              <a:gd name="T32" fmla="*/ 30 w 31"/>
              <a:gd name="T33" fmla="*/ 15 h 28"/>
              <a:gd name="T34" fmla="*/ 29 w 31"/>
              <a:gd name="T35" fmla="*/ 12 h 28"/>
              <a:gd name="T36" fmla="*/ 31 w 31"/>
              <a:gd name="T37" fmla="*/ 10 h 28"/>
              <a:gd name="T38" fmla="*/ 30 w 31"/>
              <a:gd name="T39" fmla="*/ 6 h 28"/>
              <a:gd name="T40" fmla="*/ 28 w 31"/>
              <a:gd name="T41" fmla="*/ 3 h 28"/>
              <a:gd name="T42" fmla="*/ 27 w 31"/>
              <a:gd name="T43" fmla="*/ 3 h 28"/>
              <a:gd name="T44" fmla="*/ 20 w 31"/>
              <a:gd name="T45" fmla="*/ 2 h 28"/>
              <a:gd name="T46" fmla="*/ 18 w 31"/>
              <a:gd name="T47" fmla="*/ 0 h 28"/>
              <a:gd name="T48" fmla="*/ 18 w 31"/>
              <a:gd name="T49" fmla="*/ 1 h 28"/>
              <a:gd name="T50" fmla="*/ 15 w 31"/>
              <a:gd name="T51" fmla="*/ 1 h 28"/>
              <a:gd name="T52" fmla="*/ 14 w 31"/>
              <a:gd name="T53" fmla="*/ 0 h 28"/>
              <a:gd name="T54" fmla="*/ 13 w 31"/>
              <a:gd name="T55" fmla="*/ 0 h 28"/>
              <a:gd name="T56" fmla="*/ 5 w 31"/>
              <a:gd name="T57" fmla="*/ 3 h 28"/>
              <a:gd name="T58" fmla="*/ 1 w 31"/>
              <a:gd name="T59" fmla="*/ 5 h 28"/>
              <a:gd name="T60" fmla="*/ 0 w 31"/>
              <a:gd name="T61" fmla="*/ 4 h 28"/>
              <a:gd name="T62" fmla="*/ 0 w 31"/>
              <a:gd name="T63" fmla="*/ 6 h 28"/>
              <a:gd name="T64" fmla="*/ 1 w 31"/>
              <a:gd name="T65" fmla="*/ 9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5" name="Freeform 362"/>
          <p:cNvSpPr>
            <a:spLocks/>
          </p:cNvSpPr>
          <p:nvPr/>
        </p:nvSpPr>
        <p:spPr bwMode="auto">
          <a:xfrm>
            <a:off x="4700588" y="2908300"/>
            <a:ext cx="71437" cy="125413"/>
          </a:xfrm>
          <a:custGeom>
            <a:avLst/>
            <a:gdLst>
              <a:gd name="T0" fmla="*/ 6 w 9"/>
              <a:gd name="T1" fmla="*/ 16 h 16"/>
              <a:gd name="T2" fmla="*/ 5 w 9"/>
              <a:gd name="T3" fmla="*/ 13 h 16"/>
              <a:gd name="T4" fmla="*/ 6 w 9"/>
              <a:gd name="T5" fmla="*/ 9 h 16"/>
              <a:gd name="T6" fmla="*/ 8 w 9"/>
              <a:gd name="T7" fmla="*/ 9 h 16"/>
              <a:gd name="T8" fmla="*/ 9 w 9"/>
              <a:gd name="T9" fmla="*/ 7 h 16"/>
              <a:gd name="T10" fmla="*/ 7 w 9"/>
              <a:gd name="T11" fmla="*/ 6 h 16"/>
              <a:gd name="T12" fmla="*/ 7 w 9"/>
              <a:gd name="T13" fmla="*/ 4 h 16"/>
              <a:gd name="T14" fmla="*/ 7 w 9"/>
              <a:gd name="T15" fmla="*/ 0 h 16"/>
              <a:gd name="T16" fmla="*/ 4 w 9"/>
              <a:gd name="T17" fmla="*/ 2 h 16"/>
              <a:gd name="T18" fmla="*/ 1 w 9"/>
              <a:gd name="T19" fmla="*/ 3 h 16"/>
              <a:gd name="T20" fmla="*/ 0 w 9"/>
              <a:gd name="T21" fmla="*/ 7 h 16"/>
              <a:gd name="T22" fmla="*/ 0 w 9"/>
              <a:gd name="T23" fmla="*/ 11 h 16"/>
              <a:gd name="T24" fmla="*/ 2 w 9"/>
              <a:gd name="T25" fmla="*/ 12 h 16"/>
              <a:gd name="T26" fmla="*/ 3 w 9"/>
              <a:gd name="T27" fmla="*/ 16 h 16"/>
              <a:gd name="T28" fmla="*/ 4 w 9"/>
              <a:gd name="T29" fmla="*/ 15 h 16"/>
              <a:gd name="T30" fmla="*/ 6 w 9"/>
              <a:gd name="T31" fmla="*/ 16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6"/>
              <a:gd name="T50" fmla="*/ 9 w 9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6" name="Freeform 363"/>
          <p:cNvSpPr>
            <a:spLocks/>
          </p:cNvSpPr>
          <p:nvPr/>
        </p:nvSpPr>
        <p:spPr bwMode="auto">
          <a:xfrm>
            <a:off x="4567238" y="3165475"/>
            <a:ext cx="85725" cy="77788"/>
          </a:xfrm>
          <a:custGeom>
            <a:avLst/>
            <a:gdLst>
              <a:gd name="T0" fmla="*/ 18 w 66"/>
              <a:gd name="T1" fmla="*/ 30 h 60"/>
              <a:gd name="T2" fmla="*/ 24 w 66"/>
              <a:gd name="T3" fmla="*/ 42 h 60"/>
              <a:gd name="T4" fmla="*/ 36 w 66"/>
              <a:gd name="T5" fmla="*/ 48 h 60"/>
              <a:gd name="T6" fmla="*/ 48 w 66"/>
              <a:gd name="T7" fmla="*/ 54 h 60"/>
              <a:gd name="T8" fmla="*/ 54 w 66"/>
              <a:gd name="T9" fmla="*/ 60 h 60"/>
              <a:gd name="T10" fmla="*/ 60 w 66"/>
              <a:gd name="T11" fmla="*/ 48 h 60"/>
              <a:gd name="T12" fmla="*/ 66 w 66"/>
              <a:gd name="T13" fmla="*/ 36 h 60"/>
              <a:gd name="T14" fmla="*/ 60 w 66"/>
              <a:gd name="T15" fmla="*/ 24 h 60"/>
              <a:gd name="T16" fmla="*/ 60 w 66"/>
              <a:gd name="T17" fmla="*/ 24 h 60"/>
              <a:gd name="T18" fmla="*/ 54 w 66"/>
              <a:gd name="T19" fmla="*/ 18 h 60"/>
              <a:gd name="T20" fmla="*/ 48 w 66"/>
              <a:gd name="T21" fmla="*/ 12 h 60"/>
              <a:gd name="T22" fmla="*/ 36 w 66"/>
              <a:gd name="T23" fmla="*/ 6 h 60"/>
              <a:gd name="T24" fmla="*/ 24 w 66"/>
              <a:gd name="T25" fmla="*/ 6 h 60"/>
              <a:gd name="T26" fmla="*/ 18 w 66"/>
              <a:gd name="T27" fmla="*/ 0 h 60"/>
              <a:gd name="T28" fmla="*/ 6 w 66"/>
              <a:gd name="T29" fmla="*/ 6 h 60"/>
              <a:gd name="T30" fmla="*/ 0 w 66"/>
              <a:gd name="T31" fmla="*/ 12 h 60"/>
              <a:gd name="T32" fmla="*/ 6 w 66"/>
              <a:gd name="T33" fmla="*/ 24 h 60"/>
              <a:gd name="T34" fmla="*/ 18 w 66"/>
              <a:gd name="T35" fmla="*/ 30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60"/>
              <a:gd name="T56" fmla="*/ 66 w 66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9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4 w 52"/>
              <a:gd name="T1" fmla="*/ 44 h 49"/>
              <a:gd name="T2" fmla="*/ 27 w 52"/>
              <a:gd name="T3" fmla="*/ 40 h 49"/>
              <a:gd name="T4" fmla="*/ 32 w 52"/>
              <a:gd name="T5" fmla="*/ 36 h 49"/>
              <a:gd name="T6" fmla="*/ 38 w 52"/>
              <a:gd name="T7" fmla="*/ 33 h 49"/>
              <a:gd name="T8" fmla="*/ 39 w 52"/>
              <a:gd name="T9" fmla="*/ 33 h 49"/>
              <a:gd name="T10" fmla="*/ 43 w 52"/>
              <a:gd name="T11" fmla="*/ 33 h 49"/>
              <a:gd name="T12" fmla="*/ 50 w 52"/>
              <a:gd name="T13" fmla="*/ 32 h 49"/>
              <a:gd name="T14" fmla="*/ 51 w 52"/>
              <a:gd name="T15" fmla="*/ 29 h 49"/>
              <a:gd name="T16" fmla="*/ 52 w 52"/>
              <a:gd name="T17" fmla="*/ 20 h 49"/>
              <a:gd name="T18" fmla="*/ 49 w 52"/>
              <a:gd name="T19" fmla="*/ 20 h 49"/>
              <a:gd name="T20" fmla="*/ 47 w 52"/>
              <a:gd name="T21" fmla="*/ 18 h 49"/>
              <a:gd name="T22" fmla="*/ 21 w 52"/>
              <a:gd name="T23" fmla="*/ 0 h 49"/>
              <a:gd name="T24" fmla="*/ 18 w 52"/>
              <a:gd name="T25" fmla="*/ 0 h 49"/>
              <a:gd name="T26" fmla="*/ 21 w 52"/>
              <a:gd name="T27" fmla="*/ 29 h 49"/>
              <a:gd name="T28" fmla="*/ 23 w 52"/>
              <a:gd name="T29" fmla="*/ 30 h 49"/>
              <a:gd name="T30" fmla="*/ 20 w 52"/>
              <a:gd name="T31" fmla="*/ 32 h 49"/>
              <a:gd name="T32" fmla="*/ 6 w 52"/>
              <a:gd name="T33" fmla="*/ 32 h 49"/>
              <a:gd name="T34" fmla="*/ 5 w 52"/>
              <a:gd name="T35" fmla="*/ 33 h 49"/>
              <a:gd name="T36" fmla="*/ 3 w 52"/>
              <a:gd name="T37" fmla="*/ 31 h 49"/>
              <a:gd name="T38" fmla="*/ 0 w 52"/>
              <a:gd name="T39" fmla="*/ 34 h 49"/>
              <a:gd name="T40" fmla="*/ 0 w 52"/>
              <a:gd name="T41" fmla="*/ 35 h 49"/>
              <a:gd name="T42" fmla="*/ 1 w 52"/>
              <a:gd name="T43" fmla="*/ 38 h 49"/>
              <a:gd name="T44" fmla="*/ 3 w 52"/>
              <a:gd name="T45" fmla="*/ 42 h 49"/>
              <a:gd name="T46" fmla="*/ 2 w 52"/>
              <a:gd name="T47" fmla="*/ 42 h 49"/>
              <a:gd name="T48" fmla="*/ 2 w 52"/>
              <a:gd name="T49" fmla="*/ 43 h 49"/>
              <a:gd name="T50" fmla="*/ 6 w 52"/>
              <a:gd name="T51" fmla="*/ 43 h 49"/>
              <a:gd name="T52" fmla="*/ 10 w 52"/>
              <a:gd name="T53" fmla="*/ 42 h 49"/>
              <a:gd name="T54" fmla="*/ 11 w 52"/>
              <a:gd name="T55" fmla="*/ 44 h 49"/>
              <a:gd name="T56" fmla="*/ 13 w 52"/>
              <a:gd name="T57" fmla="*/ 49 h 49"/>
              <a:gd name="T58" fmla="*/ 15 w 52"/>
              <a:gd name="T59" fmla="*/ 48 h 49"/>
              <a:gd name="T60" fmla="*/ 17 w 52"/>
              <a:gd name="T61" fmla="*/ 48 h 49"/>
              <a:gd name="T62" fmla="*/ 18 w 52"/>
              <a:gd name="T63" fmla="*/ 48 h 49"/>
              <a:gd name="T64" fmla="*/ 20 w 52"/>
              <a:gd name="T65" fmla="*/ 49 h 49"/>
              <a:gd name="T66" fmla="*/ 22 w 52"/>
              <a:gd name="T67" fmla="*/ 49 h 49"/>
              <a:gd name="T68" fmla="*/ 23 w 52"/>
              <a:gd name="T69" fmla="*/ 49 h 49"/>
              <a:gd name="T70" fmla="*/ 23 w 52"/>
              <a:gd name="T71" fmla="*/ 47 h 49"/>
              <a:gd name="T72" fmla="*/ 24 w 52"/>
              <a:gd name="T73" fmla="*/ 44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0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72 w 180"/>
              <a:gd name="T1" fmla="*/ 18 h 246"/>
              <a:gd name="T2" fmla="*/ 48 w 180"/>
              <a:gd name="T3" fmla="*/ 12 h 246"/>
              <a:gd name="T4" fmla="*/ 48 w 180"/>
              <a:gd name="T5" fmla="*/ 6 h 246"/>
              <a:gd name="T6" fmla="*/ 30 w 180"/>
              <a:gd name="T7" fmla="*/ 18 h 246"/>
              <a:gd name="T8" fmla="*/ 42 w 180"/>
              <a:gd name="T9" fmla="*/ 36 h 246"/>
              <a:gd name="T10" fmla="*/ 84 w 180"/>
              <a:gd name="T11" fmla="*/ 60 h 246"/>
              <a:gd name="T12" fmla="*/ 126 w 180"/>
              <a:gd name="T13" fmla="*/ 66 h 246"/>
              <a:gd name="T14" fmla="*/ 78 w 180"/>
              <a:gd name="T15" fmla="*/ 120 h 246"/>
              <a:gd name="T16" fmla="*/ 36 w 180"/>
              <a:gd name="T17" fmla="*/ 132 h 246"/>
              <a:gd name="T18" fmla="*/ 18 w 180"/>
              <a:gd name="T19" fmla="*/ 144 h 246"/>
              <a:gd name="T20" fmla="*/ 24 w 180"/>
              <a:gd name="T21" fmla="*/ 150 h 246"/>
              <a:gd name="T22" fmla="*/ 18 w 180"/>
              <a:gd name="T23" fmla="*/ 144 h 246"/>
              <a:gd name="T24" fmla="*/ 18 w 180"/>
              <a:gd name="T25" fmla="*/ 150 h 246"/>
              <a:gd name="T26" fmla="*/ 0 w 180"/>
              <a:gd name="T27" fmla="*/ 168 h 246"/>
              <a:gd name="T28" fmla="*/ 0 w 180"/>
              <a:gd name="T29" fmla="*/ 228 h 246"/>
              <a:gd name="T30" fmla="*/ 12 w 180"/>
              <a:gd name="T31" fmla="*/ 246 h 246"/>
              <a:gd name="T32" fmla="*/ 42 w 180"/>
              <a:gd name="T33" fmla="*/ 204 h 246"/>
              <a:gd name="T34" fmla="*/ 90 w 180"/>
              <a:gd name="T35" fmla="*/ 180 h 246"/>
              <a:gd name="T36" fmla="*/ 132 w 180"/>
              <a:gd name="T37" fmla="*/ 132 h 246"/>
              <a:gd name="T38" fmla="*/ 168 w 180"/>
              <a:gd name="T39" fmla="*/ 48 h 246"/>
              <a:gd name="T40" fmla="*/ 180 w 180"/>
              <a:gd name="T41" fmla="*/ 0 h 246"/>
              <a:gd name="T42" fmla="*/ 72 w 180"/>
              <a:gd name="T43" fmla="*/ 18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12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36 w 198"/>
              <a:gd name="T51" fmla="*/ 313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48 w 51"/>
              <a:gd name="T1" fmla="*/ 1 h 45"/>
              <a:gd name="T2" fmla="*/ 47 w 51"/>
              <a:gd name="T3" fmla="*/ 1 h 45"/>
              <a:gd name="T4" fmla="*/ 46 w 51"/>
              <a:gd name="T5" fmla="*/ 2 h 45"/>
              <a:gd name="T6" fmla="*/ 47 w 51"/>
              <a:gd name="T7" fmla="*/ 1 h 45"/>
              <a:gd name="T8" fmla="*/ 41 w 51"/>
              <a:gd name="T9" fmla="*/ 0 h 45"/>
              <a:gd name="T10" fmla="*/ 34 w 51"/>
              <a:gd name="T11" fmla="*/ 5 h 45"/>
              <a:gd name="T12" fmla="*/ 26 w 51"/>
              <a:gd name="T13" fmla="*/ 12 h 45"/>
              <a:gd name="T14" fmla="*/ 22 w 51"/>
              <a:gd name="T15" fmla="*/ 12 h 45"/>
              <a:gd name="T16" fmla="*/ 17 w 51"/>
              <a:gd name="T17" fmla="*/ 15 h 45"/>
              <a:gd name="T18" fmla="*/ 14 w 51"/>
              <a:gd name="T19" fmla="*/ 15 h 45"/>
              <a:gd name="T20" fmla="*/ 13 w 51"/>
              <a:gd name="T21" fmla="*/ 13 h 45"/>
              <a:gd name="T22" fmla="*/ 11 w 51"/>
              <a:gd name="T23" fmla="*/ 9 h 45"/>
              <a:gd name="T24" fmla="*/ 11 w 51"/>
              <a:gd name="T25" fmla="*/ 11 h 45"/>
              <a:gd name="T26" fmla="*/ 11 w 51"/>
              <a:gd name="T27" fmla="*/ 9 h 45"/>
              <a:gd name="T28" fmla="*/ 9 w 51"/>
              <a:gd name="T29" fmla="*/ 23 h 45"/>
              <a:gd name="T30" fmla="*/ 6 w 51"/>
              <a:gd name="T31" fmla="*/ 24 h 45"/>
              <a:gd name="T32" fmla="*/ 1 w 51"/>
              <a:gd name="T33" fmla="*/ 22 h 45"/>
              <a:gd name="T34" fmla="*/ 0 w 51"/>
              <a:gd name="T35" fmla="*/ 24 h 45"/>
              <a:gd name="T36" fmla="*/ 2 w 51"/>
              <a:gd name="T37" fmla="*/ 27 h 45"/>
              <a:gd name="T38" fmla="*/ 5 w 51"/>
              <a:gd name="T39" fmla="*/ 35 h 45"/>
              <a:gd name="T40" fmla="*/ 5 w 51"/>
              <a:gd name="T41" fmla="*/ 39 h 45"/>
              <a:gd name="T42" fmla="*/ 9 w 51"/>
              <a:gd name="T43" fmla="*/ 45 h 45"/>
              <a:gd name="T44" fmla="*/ 17 w 51"/>
              <a:gd name="T45" fmla="*/ 43 h 45"/>
              <a:gd name="T46" fmla="*/ 25 w 51"/>
              <a:gd name="T47" fmla="*/ 42 h 45"/>
              <a:gd name="T48" fmla="*/ 32 w 51"/>
              <a:gd name="T49" fmla="*/ 41 h 45"/>
              <a:gd name="T50" fmla="*/ 47 w 51"/>
              <a:gd name="T51" fmla="*/ 25 h 45"/>
              <a:gd name="T52" fmla="*/ 51 w 51"/>
              <a:gd name="T53" fmla="*/ 16 h 45"/>
              <a:gd name="T54" fmla="*/ 51 w 51"/>
              <a:gd name="T55" fmla="*/ 16 h 45"/>
              <a:gd name="T56" fmla="*/ 49 w 51"/>
              <a:gd name="T57" fmla="*/ 16 h 45"/>
              <a:gd name="T58" fmla="*/ 48 w 51"/>
              <a:gd name="T59" fmla="*/ 1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144 w 180"/>
              <a:gd name="T1" fmla="*/ 54 h 180"/>
              <a:gd name="T2" fmla="*/ 132 w 180"/>
              <a:gd name="T3" fmla="*/ 54 h 180"/>
              <a:gd name="T4" fmla="*/ 114 w 180"/>
              <a:gd name="T5" fmla="*/ 30 h 180"/>
              <a:gd name="T6" fmla="*/ 102 w 180"/>
              <a:gd name="T7" fmla="*/ 6 h 180"/>
              <a:gd name="T8" fmla="*/ 96 w 180"/>
              <a:gd name="T9" fmla="*/ 6 h 180"/>
              <a:gd name="T10" fmla="*/ 84 w 180"/>
              <a:gd name="T11" fmla="*/ 12 h 180"/>
              <a:gd name="T12" fmla="*/ 96 w 180"/>
              <a:gd name="T13" fmla="*/ 6 h 180"/>
              <a:gd name="T14" fmla="*/ 84 w 180"/>
              <a:gd name="T15" fmla="*/ 0 h 180"/>
              <a:gd name="T16" fmla="*/ 66 w 180"/>
              <a:gd name="T17" fmla="*/ 6 h 180"/>
              <a:gd name="T18" fmla="*/ 18 w 180"/>
              <a:gd name="T19" fmla="*/ 18 h 180"/>
              <a:gd name="T20" fmla="*/ 12 w 180"/>
              <a:gd name="T21" fmla="*/ 84 h 180"/>
              <a:gd name="T22" fmla="*/ 0 w 180"/>
              <a:gd name="T23" fmla="*/ 90 h 180"/>
              <a:gd name="T24" fmla="*/ 0 w 180"/>
              <a:gd name="T25" fmla="*/ 144 h 180"/>
              <a:gd name="T26" fmla="*/ 12 w 180"/>
              <a:gd name="T27" fmla="*/ 168 h 180"/>
              <a:gd name="T28" fmla="*/ 18 w 180"/>
              <a:gd name="T29" fmla="*/ 180 h 180"/>
              <a:gd name="T30" fmla="*/ 36 w 180"/>
              <a:gd name="T31" fmla="*/ 180 h 180"/>
              <a:gd name="T32" fmla="*/ 66 w 180"/>
              <a:gd name="T33" fmla="*/ 162 h 180"/>
              <a:gd name="T34" fmla="*/ 90 w 180"/>
              <a:gd name="T35" fmla="*/ 162 h 180"/>
              <a:gd name="T36" fmla="*/ 138 w 180"/>
              <a:gd name="T37" fmla="*/ 120 h 180"/>
              <a:gd name="T38" fmla="*/ 180 w 180"/>
              <a:gd name="T39" fmla="*/ 90 h 180"/>
              <a:gd name="T40" fmla="*/ 150 w 180"/>
              <a:gd name="T41" fmla="*/ 78 h 180"/>
              <a:gd name="T42" fmla="*/ 144 w 180"/>
              <a:gd name="T43" fmla="*/ 54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2 w 34"/>
              <a:gd name="T1" fmla="*/ 2 h 54"/>
              <a:gd name="T2" fmla="*/ 17 w 34"/>
              <a:gd name="T3" fmla="*/ 3 h 54"/>
              <a:gd name="T4" fmla="*/ 17 w 34"/>
              <a:gd name="T5" fmla="*/ 4 h 54"/>
              <a:gd name="T6" fmla="*/ 17 w 34"/>
              <a:gd name="T7" fmla="*/ 3 h 54"/>
              <a:gd name="T8" fmla="*/ 16 w 34"/>
              <a:gd name="T9" fmla="*/ 3 h 54"/>
              <a:gd name="T10" fmla="*/ 16 w 34"/>
              <a:gd name="T11" fmla="*/ 8 h 54"/>
              <a:gd name="T12" fmla="*/ 19 w 34"/>
              <a:gd name="T13" fmla="*/ 13 h 54"/>
              <a:gd name="T14" fmla="*/ 19 w 34"/>
              <a:gd name="T15" fmla="*/ 16 h 54"/>
              <a:gd name="T16" fmla="*/ 16 w 34"/>
              <a:gd name="T17" fmla="*/ 18 h 54"/>
              <a:gd name="T18" fmla="*/ 15 w 34"/>
              <a:gd name="T19" fmla="*/ 16 h 54"/>
              <a:gd name="T20" fmla="*/ 13 w 34"/>
              <a:gd name="T21" fmla="*/ 13 h 54"/>
              <a:gd name="T22" fmla="*/ 9 w 34"/>
              <a:gd name="T23" fmla="*/ 11 h 54"/>
              <a:gd name="T24" fmla="*/ 0 w 34"/>
              <a:gd name="T25" fmla="*/ 15 h 54"/>
              <a:gd name="T26" fmla="*/ 0 w 34"/>
              <a:gd name="T27" fmla="*/ 16 h 54"/>
              <a:gd name="T28" fmla="*/ 1 w 34"/>
              <a:gd name="T29" fmla="*/ 16 h 54"/>
              <a:gd name="T30" fmla="*/ 2 w 34"/>
              <a:gd name="T31" fmla="*/ 15 h 54"/>
              <a:gd name="T32" fmla="*/ 1 w 34"/>
              <a:gd name="T33" fmla="*/ 16 h 54"/>
              <a:gd name="T34" fmla="*/ 9 w 34"/>
              <a:gd name="T35" fmla="*/ 19 h 54"/>
              <a:gd name="T36" fmla="*/ 9 w 34"/>
              <a:gd name="T37" fmla="*/ 23 h 54"/>
              <a:gd name="T38" fmla="*/ 9 w 34"/>
              <a:gd name="T39" fmla="*/ 28 h 54"/>
              <a:gd name="T40" fmla="*/ 7 w 34"/>
              <a:gd name="T41" fmla="*/ 36 h 54"/>
              <a:gd name="T42" fmla="*/ 5 w 34"/>
              <a:gd name="T43" fmla="*/ 39 h 54"/>
              <a:gd name="T44" fmla="*/ 6 w 34"/>
              <a:gd name="T45" fmla="*/ 39 h 54"/>
              <a:gd name="T46" fmla="*/ 7 w 34"/>
              <a:gd name="T47" fmla="*/ 54 h 54"/>
              <a:gd name="T48" fmla="*/ 9 w 34"/>
              <a:gd name="T49" fmla="*/ 54 h 54"/>
              <a:gd name="T50" fmla="*/ 9 w 34"/>
              <a:gd name="T51" fmla="*/ 51 h 54"/>
              <a:gd name="T52" fmla="*/ 16 w 34"/>
              <a:gd name="T53" fmla="*/ 45 h 54"/>
              <a:gd name="T54" fmla="*/ 18 w 34"/>
              <a:gd name="T55" fmla="*/ 40 h 54"/>
              <a:gd name="T56" fmla="*/ 16 w 34"/>
              <a:gd name="T57" fmla="*/ 31 h 54"/>
              <a:gd name="T58" fmla="*/ 21 w 34"/>
              <a:gd name="T59" fmla="*/ 25 h 54"/>
              <a:gd name="T60" fmla="*/ 30 w 34"/>
              <a:gd name="T61" fmla="*/ 20 h 54"/>
              <a:gd name="T62" fmla="*/ 33 w 34"/>
              <a:gd name="T63" fmla="*/ 16 h 54"/>
              <a:gd name="T64" fmla="*/ 34 w 34"/>
              <a:gd name="T65" fmla="*/ 11 h 54"/>
              <a:gd name="T66" fmla="*/ 33 w 34"/>
              <a:gd name="T67" fmla="*/ 4 h 54"/>
              <a:gd name="T68" fmla="*/ 33 w 34"/>
              <a:gd name="T69" fmla="*/ 0 h 54"/>
              <a:gd name="T70" fmla="*/ 33 w 34"/>
              <a:gd name="T71" fmla="*/ 0 h 54"/>
              <a:gd name="T72" fmla="*/ 30 w 34"/>
              <a:gd name="T73" fmla="*/ 1 h 54"/>
              <a:gd name="T74" fmla="*/ 22 w 34"/>
              <a:gd name="T75" fmla="*/ 2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5 w 33"/>
              <a:gd name="T1" fmla="*/ 6 h 34"/>
              <a:gd name="T2" fmla="*/ 14 w 33"/>
              <a:gd name="T3" fmla="*/ 1 h 34"/>
              <a:gd name="T4" fmla="*/ 14 w 33"/>
              <a:gd name="T5" fmla="*/ 1 h 34"/>
              <a:gd name="T6" fmla="*/ 14 w 33"/>
              <a:gd name="T7" fmla="*/ 1 h 34"/>
              <a:gd name="T8" fmla="*/ 13 w 33"/>
              <a:gd name="T9" fmla="*/ 0 h 34"/>
              <a:gd name="T10" fmla="*/ 12 w 33"/>
              <a:gd name="T11" fmla="*/ 2 h 34"/>
              <a:gd name="T12" fmla="*/ 12 w 33"/>
              <a:gd name="T13" fmla="*/ 5 h 34"/>
              <a:gd name="T14" fmla="*/ 8 w 33"/>
              <a:gd name="T15" fmla="*/ 5 h 34"/>
              <a:gd name="T16" fmla="*/ 6 w 33"/>
              <a:gd name="T17" fmla="*/ 1 h 34"/>
              <a:gd name="T18" fmla="*/ 1 w 33"/>
              <a:gd name="T19" fmla="*/ 1 h 34"/>
              <a:gd name="T20" fmla="*/ 2 w 33"/>
              <a:gd name="T21" fmla="*/ 8 h 34"/>
              <a:gd name="T22" fmla="*/ 0 w 33"/>
              <a:gd name="T23" fmla="*/ 11 h 34"/>
              <a:gd name="T24" fmla="*/ 2 w 33"/>
              <a:gd name="T25" fmla="*/ 19 h 34"/>
              <a:gd name="T26" fmla="*/ 4 w 33"/>
              <a:gd name="T27" fmla="*/ 24 h 34"/>
              <a:gd name="T28" fmla="*/ 9 w 33"/>
              <a:gd name="T29" fmla="*/ 26 h 34"/>
              <a:gd name="T30" fmla="*/ 14 w 33"/>
              <a:gd name="T31" fmla="*/ 27 h 34"/>
              <a:gd name="T32" fmla="*/ 15 w 33"/>
              <a:gd name="T33" fmla="*/ 29 h 34"/>
              <a:gd name="T34" fmla="*/ 17 w 33"/>
              <a:gd name="T35" fmla="*/ 34 h 34"/>
              <a:gd name="T36" fmla="*/ 22 w 33"/>
              <a:gd name="T37" fmla="*/ 33 h 34"/>
              <a:gd name="T38" fmla="*/ 30 w 33"/>
              <a:gd name="T39" fmla="*/ 32 h 34"/>
              <a:gd name="T40" fmla="*/ 33 w 33"/>
              <a:gd name="T41" fmla="*/ 31 h 34"/>
              <a:gd name="T42" fmla="*/ 31 w 33"/>
              <a:gd name="T43" fmla="*/ 28 h 34"/>
              <a:gd name="T44" fmla="*/ 30 w 33"/>
              <a:gd name="T45" fmla="*/ 19 h 34"/>
              <a:gd name="T46" fmla="*/ 28 w 33"/>
              <a:gd name="T47" fmla="*/ 14 h 34"/>
              <a:gd name="T48" fmla="*/ 30 w 33"/>
              <a:gd name="T49" fmla="*/ 12 h 34"/>
              <a:gd name="T50" fmla="*/ 25 w 33"/>
              <a:gd name="T51" fmla="*/ 9 h 34"/>
              <a:gd name="T52" fmla="*/ 25 w 33"/>
              <a:gd name="T53" fmla="*/ 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4 w 38"/>
              <a:gd name="T1" fmla="*/ 37 h 38"/>
              <a:gd name="T2" fmla="*/ 18 w 38"/>
              <a:gd name="T3" fmla="*/ 37 h 38"/>
              <a:gd name="T4" fmla="*/ 20 w 38"/>
              <a:gd name="T5" fmla="*/ 38 h 38"/>
              <a:gd name="T6" fmla="*/ 28 w 38"/>
              <a:gd name="T7" fmla="*/ 38 h 38"/>
              <a:gd name="T8" fmla="*/ 34 w 38"/>
              <a:gd name="T9" fmla="*/ 37 h 38"/>
              <a:gd name="T10" fmla="*/ 32 w 38"/>
              <a:gd name="T11" fmla="*/ 33 h 38"/>
              <a:gd name="T12" fmla="*/ 32 w 38"/>
              <a:gd name="T13" fmla="*/ 22 h 38"/>
              <a:gd name="T14" fmla="*/ 38 w 38"/>
              <a:gd name="T15" fmla="*/ 21 h 38"/>
              <a:gd name="T16" fmla="*/ 38 w 38"/>
              <a:gd name="T17" fmla="*/ 17 h 38"/>
              <a:gd name="T18" fmla="*/ 37 w 38"/>
              <a:gd name="T19" fmla="*/ 17 h 38"/>
              <a:gd name="T20" fmla="*/ 38 w 38"/>
              <a:gd name="T21" fmla="*/ 17 h 38"/>
              <a:gd name="T22" fmla="*/ 32 w 38"/>
              <a:gd name="T23" fmla="*/ 16 h 38"/>
              <a:gd name="T24" fmla="*/ 30 w 38"/>
              <a:gd name="T25" fmla="*/ 4 h 38"/>
              <a:gd name="T26" fmla="*/ 24 w 38"/>
              <a:gd name="T27" fmla="*/ 4 h 38"/>
              <a:gd name="T28" fmla="*/ 21 w 38"/>
              <a:gd name="T29" fmla="*/ 6 h 38"/>
              <a:gd name="T30" fmla="*/ 18 w 38"/>
              <a:gd name="T31" fmla="*/ 6 h 38"/>
              <a:gd name="T32" fmla="*/ 12 w 38"/>
              <a:gd name="T33" fmla="*/ 0 h 38"/>
              <a:gd name="T34" fmla="*/ 4 w 38"/>
              <a:gd name="T35" fmla="*/ 0 h 38"/>
              <a:gd name="T36" fmla="*/ 1 w 38"/>
              <a:gd name="T37" fmla="*/ 2 h 38"/>
              <a:gd name="T38" fmla="*/ 3 w 38"/>
              <a:gd name="T39" fmla="*/ 15 h 38"/>
              <a:gd name="T40" fmla="*/ 4 w 38"/>
              <a:gd name="T41" fmla="*/ 21 h 38"/>
              <a:gd name="T42" fmla="*/ 0 w 38"/>
              <a:gd name="T43" fmla="*/ 28 h 38"/>
              <a:gd name="T44" fmla="*/ 0 w 38"/>
              <a:gd name="T45" fmla="*/ 36 h 38"/>
              <a:gd name="T46" fmla="*/ 2 w 38"/>
              <a:gd name="T47" fmla="*/ 35 h 38"/>
              <a:gd name="T48" fmla="*/ 4 w 38"/>
              <a:gd name="T49" fmla="*/ 3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 w 59"/>
              <a:gd name="T1" fmla="*/ 6 h 59"/>
              <a:gd name="T2" fmla="*/ 18 w 59"/>
              <a:gd name="T3" fmla="*/ 18 h 59"/>
              <a:gd name="T4" fmla="*/ 15 w 59"/>
              <a:gd name="T5" fmla="*/ 21 h 59"/>
              <a:gd name="T6" fmla="*/ 11 w 59"/>
              <a:gd name="T7" fmla="*/ 29 h 59"/>
              <a:gd name="T8" fmla="*/ 7 w 59"/>
              <a:gd name="T9" fmla="*/ 32 h 59"/>
              <a:gd name="T10" fmla="*/ 3 w 59"/>
              <a:gd name="T11" fmla="*/ 32 h 59"/>
              <a:gd name="T12" fmla="*/ 0 w 59"/>
              <a:gd name="T13" fmla="*/ 35 h 59"/>
              <a:gd name="T14" fmla="*/ 1 w 59"/>
              <a:gd name="T15" fmla="*/ 38 h 59"/>
              <a:gd name="T16" fmla="*/ 1 w 59"/>
              <a:gd name="T17" fmla="*/ 38 h 59"/>
              <a:gd name="T18" fmla="*/ 4 w 59"/>
              <a:gd name="T19" fmla="*/ 36 h 59"/>
              <a:gd name="T20" fmla="*/ 12 w 59"/>
              <a:gd name="T21" fmla="*/ 36 h 59"/>
              <a:gd name="T22" fmla="*/ 18 w 59"/>
              <a:gd name="T23" fmla="*/ 42 h 59"/>
              <a:gd name="T24" fmla="*/ 21 w 59"/>
              <a:gd name="T25" fmla="*/ 42 h 59"/>
              <a:gd name="T26" fmla="*/ 24 w 59"/>
              <a:gd name="T27" fmla="*/ 40 h 59"/>
              <a:gd name="T28" fmla="*/ 30 w 59"/>
              <a:gd name="T29" fmla="*/ 40 h 59"/>
              <a:gd name="T30" fmla="*/ 32 w 59"/>
              <a:gd name="T31" fmla="*/ 52 h 59"/>
              <a:gd name="T32" fmla="*/ 38 w 59"/>
              <a:gd name="T33" fmla="*/ 53 h 59"/>
              <a:gd name="T34" fmla="*/ 43 w 59"/>
              <a:gd name="T35" fmla="*/ 53 h 59"/>
              <a:gd name="T36" fmla="*/ 49 w 59"/>
              <a:gd name="T37" fmla="*/ 56 h 59"/>
              <a:gd name="T38" fmla="*/ 55 w 59"/>
              <a:gd name="T39" fmla="*/ 59 h 59"/>
              <a:gd name="T40" fmla="*/ 55 w 59"/>
              <a:gd name="T41" fmla="*/ 57 h 59"/>
              <a:gd name="T42" fmla="*/ 52 w 59"/>
              <a:gd name="T43" fmla="*/ 53 h 59"/>
              <a:gd name="T44" fmla="*/ 53 w 59"/>
              <a:gd name="T45" fmla="*/ 50 h 59"/>
              <a:gd name="T46" fmla="*/ 54 w 59"/>
              <a:gd name="T47" fmla="*/ 44 h 59"/>
              <a:gd name="T48" fmla="*/ 57 w 59"/>
              <a:gd name="T49" fmla="*/ 43 h 59"/>
              <a:gd name="T50" fmla="*/ 55 w 59"/>
              <a:gd name="T51" fmla="*/ 37 h 59"/>
              <a:gd name="T52" fmla="*/ 54 w 59"/>
              <a:gd name="T53" fmla="*/ 31 h 59"/>
              <a:gd name="T54" fmla="*/ 53 w 59"/>
              <a:gd name="T55" fmla="*/ 25 h 59"/>
              <a:gd name="T56" fmla="*/ 55 w 59"/>
              <a:gd name="T57" fmla="*/ 18 h 59"/>
              <a:gd name="T58" fmla="*/ 59 w 59"/>
              <a:gd name="T59" fmla="*/ 11 h 59"/>
              <a:gd name="T60" fmla="*/ 59 w 59"/>
              <a:gd name="T61" fmla="*/ 10 h 59"/>
              <a:gd name="T62" fmla="*/ 59 w 59"/>
              <a:gd name="T63" fmla="*/ 5 h 59"/>
              <a:gd name="T64" fmla="*/ 56 w 59"/>
              <a:gd name="T65" fmla="*/ 3 h 59"/>
              <a:gd name="T66" fmla="*/ 51 w 59"/>
              <a:gd name="T67" fmla="*/ 3 h 59"/>
              <a:gd name="T68" fmla="*/ 49 w 59"/>
              <a:gd name="T69" fmla="*/ 0 h 59"/>
              <a:gd name="T70" fmla="*/ 41 w 59"/>
              <a:gd name="T71" fmla="*/ 1 h 59"/>
              <a:gd name="T72" fmla="*/ 32 w 59"/>
              <a:gd name="T73" fmla="*/ 3 h 59"/>
              <a:gd name="T74" fmla="*/ 27 w 59"/>
              <a:gd name="T75" fmla="*/ 1 h 59"/>
              <a:gd name="T76" fmla="*/ 21 w 59"/>
              <a:gd name="T77" fmla="*/ 2 h 59"/>
              <a:gd name="T78" fmla="*/ 21 w 59"/>
              <a:gd name="T79" fmla="*/ 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2 w 47"/>
              <a:gd name="T1" fmla="*/ 45 h 45"/>
              <a:gd name="T2" fmla="*/ 24 w 47"/>
              <a:gd name="T3" fmla="*/ 44 h 45"/>
              <a:gd name="T4" fmla="*/ 27 w 47"/>
              <a:gd name="T5" fmla="*/ 45 h 45"/>
              <a:gd name="T6" fmla="*/ 29 w 47"/>
              <a:gd name="T7" fmla="*/ 45 h 45"/>
              <a:gd name="T8" fmla="*/ 32 w 47"/>
              <a:gd name="T9" fmla="*/ 43 h 45"/>
              <a:gd name="T10" fmla="*/ 39 w 47"/>
              <a:gd name="T11" fmla="*/ 41 h 45"/>
              <a:gd name="T12" fmla="*/ 47 w 47"/>
              <a:gd name="T13" fmla="*/ 32 h 45"/>
              <a:gd name="T14" fmla="*/ 40 w 47"/>
              <a:gd name="T15" fmla="*/ 31 h 45"/>
              <a:gd name="T16" fmla="*/ 33 w 47"/>
              <a:gd name="T17" fmla="*/ 27 h 45"/>
              <a:gd name="T18" fmla="*/ 31 w 47"/>
              <a:gd name="T19" fmla="*/ 24 h 45"/>
              <a:gd name="T20" fmla="*/ 34 w 47"/>
              <a:gd name="T21" fmla="*/ 22 h 45"/>
              <a:gd name="T22" fmla="*/ 33 w 47"/>
              <a:gd name="T23" fmla="*/ 20 h 45"/>
              <a:gd name="T24" fmla="*/ 25 w 47"/>
              <a:gd name="T25" fmla="*/ 8 h 45"/>
              <a:gd name="T26" fmla="*/ 20 w 47"/>
              <a:gd name="T27" fmla="*/ 6 h 45"/>
              <a:gd name="T28" fmla="*/ 17 w 47"/>
              <a:gd name="T29" fmla="*/ 0 h 45"/>
              <a:gd name="T30" fmla="*/ 17 w 47"/>
              <a:gd name="T31" fmla="*/ 0 h 45"/>
              <a:gd name="T32" fmla="*/ 15 w 47"/>
              <a:gd name="T33" fmla="*/ 1 h 45"/>
              <a:gd name="T34" fmla="*/ 12 w 47"/>
              <a:gd name="T35" fmla="*/ 3 h 45"/>
              <a:gd name="T36" fmla="*/ 11 w 47"/>
              <a:gd name="T37" fmla="*/ 14 h 45"/>
              <a:gd name="T38" fmla="*/ 8 w 47"/>
              <a:gd name="T39" fmla="*/ 20 h 45"/>
              <a:gd name="T40" fmla="*/ 4 w 47"/>
              <a:gd name="T41" fmla="*/ 24 h 45"/>
              <a:gd name="T42" fmla="*/ 3 w 47"/>
              <a:gd name="T43" fmla="*/ 30 h 45"/>
              <a:gd name="T44" fmla="*/ 1 w 47"/>
              <a:gd name="T45" fmla="*/ 30 h 45"/>
              <a:gd name="T46" fmla="*/ 0 w 47"/>
              <a:gd name="T47" fmla="*/ 33 h 45"/>
              <a:gd name="T48" fmla="*/ 4 w 47"/>
              <a:gd name="T49" fmla="*/ 36 h 45"/>
              <a:gd name="T50" fmla="*/ 7 w 47"/>
              <a:gd name="T51" fmla="*/ 39 h 45"/>
              <a:gd name="T52" fmla="*/ 9 w 47"/>
              <a:gd name="T53" fmla="*/ 41 h 45"/>
              <a:gd name="T54" fmla="*/ 9 w 47"/>
              <a:gd name="T55" fmla="*/ 42 h 45"/>
              <a:gd name="T56" fmla="*/ 12 w 47"/>
              <a:gd name="T57" fmla="*/ 43 h 45"/>
              <a:gd name="T58" fmla="*/ 22 w 47"/>
              <a:gd name="T59" fmla="*/ 45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3 w 26"/>
              <a:gd name="T1" fmla="*/ 7 h 30"/>
              <a:gd name="T2" fmla="*/ 26 w 26"/>
              <a:gd name="T3" fmla="*/ 4 h 30"/>
              <a:gd name="T4" fmla="*/ 26 w 26"/>
              <a:gd name="T5" fmla="*/ 3 h 30"/>
              <a:gd name="T6" fmla="*/ 24 w 26"/>
              <a:gd name="T7" fmla="*/ 3 h 30"/>
              <a:gd name="T8" fmla="*/ 21 w 26"/>
              <a:gd name="T9" fmla="*/ 2 h 30"/>
              <a:gd name="T10" fmla="*/ 19 w 26"/>
              <a:gd name="T11" fmla="*/ 3 h 30"/>
              <a:gd name="T12" fmla="*/ 9 w 26"/>
              <a:gd name="T13" fmla="*/ 1 h 30"/>
              <a:gd name="T14" fmla="*/ 6 w 26"/>
              <a:gd name="T15" fmla="*/ 0 h 30"/>
              <a:gd name="T16" fmla="*/ 6 w 26"/>
              <a:gd name="T17" fmla="*/ 1 h 30"/>
              <a:gd name="T18" fmla="*/ 3 w 26"/>
              <a:gd name="T19" fmla="*/ 1 h 30"/>
              <a:gd name="T20" fmla="*/ 0 w 26"/>
              <a:gd name="T21" fmla="*/ 3 h 30"/>
              <a:gd name="T22" fmla="*/ 2 w 26"/>
              <a:gd name="T23" fmla="*/ 5 h 30"/>
              <a:gd name="T24" fmla="*/ 2 w 26"/>
              <a:gd name="T25" fmla="*/ 9 h 30"/>
              <a:gd name="T26" fmla="*/ 0 w 26"/>
              <a:gd name="T27" fmla="*/ 13 h 30"/>
              <a:gd name="T28" fmla="*/ 1 w 26"/>
              <a:gd name="T29" fmla="*/ 19 h 30"/>
              <a:gd name="T30" fmla="*/ 12 w 26"/>
              <a:gd name="T31" fmla="*/ 24 h 30"/>
              <a:gd name="T32" fmla="*/ 12 w 26"/>
              <a:gd name="T33" fmla="*/ 27 h 30"/>
              <a:gd name="T34" fmla="*/ 17 w 26"/>
              <a:gd name="T35" fmla="*/ 30 h 30"/>
              <a:gd name="T36" fmla="*/ 18 w 26"/>
              <a:gd name="T37" fmla="*/ 29 h 30"/>
              <a:gd name="T38" fmla="*/ 22 w 26"/>
              <a:gd name="T39" fmla="*/ 23 h 30"/>
              <a:gd name="T40" fmla="*/ 25 w 26"/>
              <a:gd name="T41" fmla="*/ 20 h 30"/>
              <a:gd name="T42" fmla="*/ 23 w 26"/>
              <a:gd name="T43" fmla="*/ 17 h 30"/>
              <a:gd name="T44" fmla="*/ 23 w 26"/>
              <a:gd name="T45" fmla="*/ 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9 w 24"/>
              <a:gd name="T1" fmla="*/ 5 h 23"/>
              <a:gd name="T2" fmla="*/ 6 w 24"/>
              <a:gd name="T3" fmla="*/ 8 h 23"/>
              <a:gd name="T4" fmla="*/ 2 w 24"/>
              <a:gd name="T5" fmla="*/ 7 h 23"/>
              <a:gd name="T6" fmla="*/ 0 w 24"/>
              <a:gd name="T7" fmla="*/ 8 h 23"/>
              <a:gd name="T8" fmla="*/ 1 w 24"/>
              <a:gd name="T9" fmla="*/ 8 h 23"/>
              <a:gd name="T10" fmla="*/ 3 w 24"/>
              <a:gd name="T11" fmla="*/ 12 h 23"/>
              <a:gd name="T12" fmla="*/ 6 w 24"/>
              <a:gd name="T13" fmla="*/ 16 h 23"/>
              <a:gd name="T14" fmla="*/ 8 w 24"/>
              <a:gd name="T15" fmla="*/ 16 h 23"/>
              <a:gd name="T16" fmla="*/ 9 w 24"/>
              <a:gd name="T17" fmla="*/ 20 h 23"/>
              <a:gd name="T18" fmla="*/ 14 w 24"/>
              <a:gd name="T19" fmla="*/ 22 h 23"/>
              <a:gd name="T20" fmla="*/ 20 w 24"/>
              <a:gd name="T21" fmla="*/ 23 h 23"/>
              <a:gd name="T22" fmla="*/ 22 w 24"/>
              <a:gd name="T23" fmla="*/ 20 h 23"/>
              <a:gd name="T24" fmla="*/ 24 w 24"/>
              <a:gd name="T25" fmla="*/ 12 h 23"/>
              <a:gd name="T26" fmla="*/ 24 w 24"/>
              <a:gd name="T27" fmla="*/ 7 h 23"/>
              <a:gd name="T28" fmla="*/ 24 w 24"/>
              <a:gd name="T29" fmla="*/ 3 h 23"/>
              <a:gd name="T30" fmla="*/ 16 w 24"/>
              <a:gd name="T31" fmla="*/ 0 h 23"/>
              <a:gd name="T32" fmla="*/ 13 w 24"/>
              <a:gd name="T33" fmla="*/ 1 h 23"/>
              <a:gd name="T34" fmla="*/ 9 w 24"/>
              <a:gd name="T35" fmla="*/ 5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7 w 43"/>
              <a:gd name="T1" fmla="*/ 6 h 70"/>
              <a:gd name="T2" fmla="*/ 23 w 43"/>
              <a:gd name="T3" fmla="*/ 13 h 70"/>
              <a:gd name="T4" fmla="*/ 21 w 43"/>
              <a:gd name="T5" fmla="*/ 20 h 70"/>
              <a:gd name="T6" fmla="*/ 22 w 43"/>
              <a:gd name="T7" fmla="*/ 26 h 70"/>
              <a:gd name="T8" fmla="*/ 23 w 43"/>
              <a:gd name="T9" fmla="*/ 32 h 70"/>
              <a:gd name="T10" fmla="*/ 25 w 43"/>
              <a:gd name="T11" fmla="*/ 38 h 70"/>
              <a:gd name="T12" fmla="*/ 22 w 43"/>
              <a:gd name="T13" fmla="*/ 39 h 70"/>
              <a:gd name="T14" fmla="*/ 21 w 43"/>
              <a:gd name="T15" fmla="*/ 45 h 70"/>
              <a:gd name="T16" fmla="*/ 20 w 43"/>
              <a:gd name="T17" fmla="*/ 48 h 70"/>
              <a:gd name="T18" fmla="*/ 23 w 43"/>
              <a:gd name="T19" fmla="*/ 52 h 70"/>
              <a:gd name="T20" fmla="*/ 23 w 43"/>
              <a:gd name="T21" fmla="*/ 54 h 70"/>
              <a:gd name="T22" fmla="*/ 17 w 43"/>
              <a:gd name="T23" fmla="*/ 51 h 70"/>
              <a:gd name="T24" fmla="*/ 11 w 43"/>
              <a:gd name="T25" fmla="*/ 48 h 70"/>
              <a:gd name="T26" fmla="*/ 6 w 43"/>
              <a:gd name="T27" fmla="*/ 48 h 70"/>
              <a:gd name="T28" fmla="*/ 6 w 43"/>
              <a:gd name="T29" fmla="*/ 52 h 70"/>
              <a:gd name="T30" fmla="*/ 0 w 43"/>
              <a:gd name="T31" fmla="*/ 53 h 70"/>
              <a:gd name="T32" fmla="*/ 0 w 43"/>
              <a:gd name="T33" fmla="*/ 64 h 70"/>
              <a:gd name="T34" fmla="*/ 2 w 43"/>
              <a:gd name="T35" fmla="*/ 68 h 70"/>
              <a:gd name="T36" fmla="*/ 6 w 43"/>
              <a:gd name="T37" fmla="*/ 68 h 70"/>
              <a:gd name="T38" fmla="*/ 8 w 43"/>
              <a:gd name="T39" fmla="*/ 69 h 70"/>
              <a:gd name="T40" fmla="*/ 7 w 43"/>
              <a:gd name="T41" fmla="*/ 69 h 70"/>
              <a:gd name="T42" fmla="*/ 9 w 43"/>
              <a:gd name="T43" fmla="*/ 70 h 70"/>
              <a:gd name="T44" fmla="*/ 11 w 43"/>
              <a:gd name="T45" fmla="*/ 69 h 70"/>
              <a:gd name="T46" fmla="*/ 15 w 43"/>
              <a:gd name="T47" fmla="*/ 70 h 70"/>
              <a:gd name="T48" fmla="*/ 18 w 43"/>
              <a:gd name="T49" fmla="*/ 67 h 70"/>
              <a:gd name="T50" fmla="*/ 22 w 43"/>
              <a:gd name="T51" fmla="*/ 63 h 70"/>
              <a:gd name="T52" fmla="*/ 25 w 43"/>
              <a:gd name="T53" fmla="*/ 62 h 70"/>
              <a:gd name="T54" fmla="*/ 24 w 43"/>
              <a:gd name="T55" fmla="*/ 62 h 70"/>
              <a:gd name="T56" fmla="*/ 24 w 43"/>
              <a:gd name="T57" fmla="*/ 61 h 70"/>
              <a:gd name="T58" fmla="*/ 33 w 43"/>
              <a:gd name="T59" fmla="*/ 57 h 70"/>
              <a:gd name="T60" fmla="*/ 37 w 43"/>
              <a:gd name="T61" fmla="*/ 59 h 70"/>
              <a:gd name="T62" fmla="*/ 39 w 43"/>
              <a:gd name="T63" fmla="*/ 62 h 70"/>
              <a:gd name="T64" fmla="*/ 40 w 43"/>
              <a:gd name="T65" fmla="*/ 64 h 70"/>
              <a:gd name="T66" fmla="*/ 43 w 43"/>
              <a:gd name="T67" fmla="*/ 62 h 70"/>
              <a:gd name="T68" fmla="*/ 43 w 43"/>
              <a:gd name="T69" fmla="*/ 59 h 70"/>
              <a:gd name="T70" fmla="*/ 40 w 43"/>
              <a:gd name="T71" fmla="*/ 54 h 70"/>
              <a:gd name="T72" fmla="*/ 40 w 43"/>
              <a:gd name="T73" fmla="*/ 49 h 70"/>
              <a:gd name="T74" fmla="*/ 41 w 43"/>
              <a:gd name="T75" fmla="*/ 49 h 70"/>
              <a:gd name="T76" fmla="*/ 39 w 43"/>
              <a:gd name="T77" fmla="*/ 44 h 70"/>
              <a:gd name="T78" fmla="*/ 38 w 43"/>
              <a:gd name="T79" fmla="*/ 42 h 70"/>
              <a:gd name="T80" fmla="*/ 33 w 43"/>
              <a:gd name="T81" fmla="*/ 41 h 70"/>
              <a:gd name="T82" fmla="*/ 28 w 43"/>
              <a:gd name="T83" fmla="*/ 39 h 70"/>
              <a:gd name="T84" fmla="*/ 26 w 43"/>
              <a:gd name="T85" fmla="*/ 34 h 70"/>
              <a:gd name="T86" fmla="*/ 24 w 43"/>
              <a:gd name="T87" fmla="*/ 26 h 70"/>
              <a:gd name="T88" fmla="*/ 26 w 43"/>
              <a:gd name="T89" fmla="*/ 23 h 70"/>
              <a:gd name="T90" fmla="*/ 25 w 43"/>
              <a:gd name="T91" fmla="*/ 16 h 70"/>
              <a:gd name="T92" fmla="*/ 30 w 43"/>
              <a:gd name="T93" fmla="*/ 16 h 70"/>
              <a:gd name="T94" fmla="*/ 32 w 43"/>
              <a:gd name="T95" fmla="*/ 20 h 70"/>
              <a:gd name="T96" fmla="*/ 36 w 43"/>
              <a:gd name="T97" fmla="*/ 20 h 70"/>
              <a:gd name="T98" fmla="*/ 36 w 43"/>
              <a:gd name="T99" fmla="*/ 17 h 70"/>
              <a:gd name="T100" fmla="*/ 37 w 43"/>
              <a:gd name="T101" fmla="*/ 15 h 70"/>
              <a:gd name="T102" fmla="*/ 38 w 43"/>
              <a:gd name="T103" fmla="*/ 16 h 70"/>
              <a:gd name="T104" fmla="*/ 37 w 43"/>
              <a:gd name="T105" fmla="*/ 10 h 70"/>
              <a:gd name="T106" fmla="*/ 39 w 43"/>
              <a:gd name="T107" fmla="*/ 6 h 70"/>
              <a:gd name="T108" fmla="*/ 39 w 43"/>
              <a:gd name="T109" fmla="*/ 2 h 70"/>
              <a:gd name="T110" fmla="*/ 37 w 43"/>
              <a:gd name="T111" fmla="*/ 0 h 70"/>
              <a:gd name="T112" fmla="*/ 35 w 43"/>
              <a:gd name="T113" fmla="*/ 0 h 70"/>
              <a:gd name="T114" fmla="*/ 28 w 43"/>
              <a:gd name="T115" fmla="*/ 1 h 70"/>
              <a:gd name="T116" fmla="*/ 27 w 43"/>
              <a:gd name="T117" fmla="*/ 0 h 70"/>
              <a:gd name="T118" fmla="*/ 27 w 43"/>
              <a:gd name="T119" fmla="*/ 5 h 70"/>
              <a:gd name="T120" fmla="*/ 27 w 43"/>
              <a:gd name="T121" fmla="*/ 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114 w 144"/>
              <a:gd name="T39" fmla="*/ 79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60 w 78"/>
              <a:gd name="T1" fmla="*/ 6 h 102"/>
              <a:gd name="T2" fmla="*/ 60 w 78"/>
              <a:gd name="T3" fmla="*/ 0 h 102"/>
              <a:gd name="T4" fmla="*/ 36 w 78"/>
              <a:gd name="T5" fmla="*/ 0 h 102"/>
              <a:gd name="T6" fmla="*/ 6 w 78"/>
              <a:gd name="T7" fmla="*/ 0 h 102"/>
              <a:gd name="T8" fmla="*/ 0 w 78"/>
              <a:gd name="T9" fmla="*/ 24 h 102"/>
              <a:gd name="T10" fmla="*/ 12 w 78"/>
              <a:gd name="T11" fmla="*/ 42 h 102"/>
              <a:gd name="T12" fmla="*/ 0 w 78"/>
              <a:gd name="T13" fmla="*/ 66 h 102"/>
              <a:gd name="T14" fmla="*/ 0 w 78"/>
              <a:gd name="T15" fmla="*/ 84 h 102"/>
              <a:gd name="T16" fmla="*/ 6 w 78"/>
              <a:gd name="T17" fmla="*/ 102 h 102"/>
              <a:gd name="T18" fmla="*/ 36 w 78"/>
              <a:gd name="T19" fmla="*/ 102 h 102"/>
              <a:gd name="T20" fmla="*/ 78 w 78"/>
              <a:gd name="T21" fmla="*/ 90 h 102"/>
              <a:gd name="T22" fmla="*/ 60 w 78"/>
              <a:gd name="T23" fmla="*/ 36 h 102"/>
              <a:gd name="T24" fmla="*/ 60 w 78"/>
              <a:gd name="T25" fmla="*/ 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120 w 228"/>
              <a:gd name="T1" fmla="*/ 151 h 205"/>
              <a:gd name="T2" fmla="*/ 150 w 228"/>
              <a:gd name="T3" fmla="*/ 163 h 205"/>
              <a:gd name="T4" fmla="*/ 180 w 228"/>
              <a:gd name="T5" fmla="*/ 121 h 205"/>
              <a:gd name="T6" fmla="*/ 198 w 228"/>
              <a:gd name="T7" fmla="*/ 73 h 205"/>
              <a:gd name="T8" fmla="*/ 204 w 228"/>
              <a:gd name="T9" fmla="*/ 55 h 205"/>
              <a:gd name="T10" fmla="*/ 222 w 228"/>
              <a:gd name="T11" fmla="*/ 49 h 205"/>
              <a:gd name="T12" fmla="*/ 228 w 228"/>
              <a:gd name="T13" fmla="*/ 31 h 205"/>
              <a:gd name="T14" fmla="*/ 210 w 228"/>
              <a:gd name="T15" fmla="*/ 25 h 205"/>
              <a:gd name="T16" fmla="*/ 198 w 228"/>
              <a:gd name="T17" fmla="*/ 7 h 205"/>
              <a:gd name="T18" fmla="*/ 204 w 228"/>
              <a:gd name="T19" fmla="*/ 0 h 205"/>
              <a:gd name="T20" fmla="*/ 174 w 228"/>
              <a:gd name="T21" fmla="*/ 25 h 205"/>
              <a:gd name="T22" fmla="*/ 144 w 228"/>
              <a:gd name="T23" fmla="*/ 31 h 205"/>
              <a:gd name="T24" fmla="*/ 108 w 228"/>
              <a:gd name="T25" fmla="*/ 31 h 205"/>
              <a:gd name="T26" fmla="*/ 84 w 228"/>
              <a:gd name="T27" fmla="*/ 43 h 205"/>
              <a:gd name="T28" fmla="*/ 48 w 228"/>
              <a:gd name="T29" fmla="*/ 31 h 205"/>
              <a:gd name="T30" fmla="*/ 24 w 228"/>
              <a:gd name="T31" fmla="*/ 31 h 205"/>
              <a:gd name="T32" fmla="*/ 12 w 228"/>
              <a:gd name="T33" fmla="*/ 49 h 205"/>
              <a:gd name="T34" fmla="*/ 12 w 228"/>
              <a:gd name="T35" fmla="*/ 67 h 205"/>
              <a:gd name="T36" fmla="*/ 12 w 228"/>
              <a:gd name="T37" fmla="*/ 91 h 205"/>
              <a:gd name="T38" fmla="*/ 0 w 228"/>
              <a:gd name="T39" fmla="*/ 133 h 205"/>
              <a:gd name="T40" fmla="*/ 0 w 228"/>
              <a:gd name="T41" fmla="*/ 163 h 205"/>
              <a:gd name="T42" fmla="*/ 24 w 228"/>
              <a:gd name="T43" fmla="*/ 163 h 205"/>
              <a:gd name="T44" fmla="*/ 48 w 228"/>
              <a:gd name="T45" fmla="*/ 193 h 205"/>
              <a:gd name="T46" fmla="*/ 72 w 228"/>
              <a:gd name="T47" fmla="*/ 199 h 205"/>
              <a:gd name="T48" fmla="*/ 96 w 228"/>
              <a:gd name="T49" fmla="*/ 205 h 205"/>
              <a:gd name="T50" fmla="*/ 102 w 228"/>
              <a:gd name="T51" fmla="*/ 175 h 205"/>
              <a:gd name="T52" fmla="*/ 120 w 228"/>
              <a:gd name="T53" fmla="*/ 151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78 w 246"/>
              <a:gd name="T1" fmla="*/ 36 h 144"/>
              <a:gd name="T2" fmla="*/ 72 w 246"/>
              <a:gd name="T3" fmla="*/ 48 h 144"/>
              <a:gd name="T4" fmla="*/ 36 w 246"/>
              <a:gd name="T5" fmla="*/ 60 h 144"/>
              <a:gd name="T6" fmla="*/ 12 w 246"/>
              <a:gd name="T7" fmla="*/ 66 h 144"/>
              <a:gd name="T8" fmla="*/ 0 w 246"/>
              <a:gd name="T9" fmla="*/ 102 h 144"/>
              <a:gd name="T10" fmla="*/ 12 w 246"/>
              <a:gd name="T11" fmla="*/ 132 h 144"/>
              <a:gd name="T12" fmla="*/ 18 w 246"/>
              <a:gd name="T13" fmla="*/ 144 h 144"/>
              <a:gd name="T14" fmla="*/ 42 w 246"/>
              <a:gd name="T15" fmla="*/ 132 h 144"/>
              <a:gd name="T16" fmla="*/ 66 w 246"/>
              <a:gd name="T17" fmla="*/ 132 h 144"/>
              <a:gd name="T18" fmla="*/ 78 w 246"/>
              <a:gd name="T19" fmla="*/ 138 h 144"/>
              <a:gd name="T20" fmla="*/ 78 w 246"/>
              <a:gd name="T21" fmla="*/ 114 h 144"/>
              <a:gd name="T22" fmla="*/ 114 w 246"/>
              <a:gd name="T23" fmla="*/ 108 h 144"/>
              <a:gd name="T24" fmla="*/ 144 w 246"/>
              <a:gd name="T25" fmla="*/ 120 h 144"/>
              <a:gd name="T26" fmla="*/ 198 w 246"/>
              <a:gd name="T27" fmla="*/ 108 h 144"/>
              <a:gd name="T28" fmla="*/ 246 w 246"/>
              <a:gd name="T29" fmla="*/ 102 h 144"/>
              <a:gd name="T30" fmla="*/ 246 w 246"/>
              <a:gd name="T31" fmla="*/ 102 h 144"/>
              <a:gd name="T32" fmla="*/ 210 w 246"/>
              <a:gd name="T33" fmla="*/ 66 h 144"/>
              <a:gd name="T34" fmla="*/ 186 w 246"/>
              <a:gd name="T35" fmla="*/ 54 h 144"/>
              <a:gd name="T36" fmla="*/ 168 w 246"/>
              <a:gd name="T37" fmla="*/ 24 h 144"/>
              <a:gd name="T38" fmla="*/ 156 w 246"/>
              <a:gd name="T39" fmla="*/ 0 h 144"/>
              <a:gd name="T40" fmla="*/ 108 w 246"/>
              <a:gd name="T41" fmla="*/ 30 h 144"/>
              <a:gd name="T42" fmla="*/ 78 w 246"/>
              <a:gd name="T43" fmla="*/ 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2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66 w 150"/>
              <a:gd name="T1" fmla="*/ 162 h 180"/>
              <a:gd name="T2" fmla="*/ 90 w 150"/>
              <a:gd name="T3" fmla="*/ 144 h 180"/>
              <a:gd name="T4" fmla="*/ 114 w 150"/>
              <a:gd name="T5" fmla="*/ 96 h 180"/>
              <a:gd name="T6" fmla="*/ 132 w 150"/>
              <a:gd name="T7" fmla="*/ 78 h 180"/>
              <a:gd name="T8" fmla="*/ 150 w 150"/>
              <a:gd name="T9" fmla="*/ 6 h 180"/>
              <a:gd name="T10" fmla="*/ 138 w 150"/>
              <a:gd name="T11" fmla="*/ 0 h 180"/>
              <a:gd name="T12" fmla="*/ 114 w 150"/>
              <a:gd name="T13" fmla="*/ 0 h 180"/>
              <a:gd name="T14" fmla="*/ 90 w 150"/>
              <a:gd name="T15" fmla="*/ 12 h 180"/>
              <a:gd name="T16" fmla="*/ 72 w 150"/>
              <a:gd name="T17" fmla="*/ 18 h 180"/>
              <a:gd name="T18" fmla="*/ 60 w 150"/>
              <a:gd name="T19" fmla="*/ 30 h 180"/>
              <a:gd name="T20" fmla="*/ 48 w 150"/>
              <a:gd name="T21" fmla="*/ 36 h 180"/>
              <a:gd name="T22" fmla="*/ 48 w 150"/>
              <a:gd name="T23" fmla="*/ 48 h 180"/>
              <a:gd name="T24" fmla="*/ 60 w 150"/>
              <a:gd name="T25" fmla="*/ 54 h 180"/>
              <a:gd name="T26" fmla="*/ 54 w 150"/>
              <a:gd name="T27" fmla="*/ 84 h 180"/>
              <a:gd name="T28" fmla="*/ 48 w 150"/>
              <a:gd name="T29" fmla="*/ 114 h 180"/>
              <a:gd name="T30" fmla="*/ 30 w 150"/>
              <a:gd name="T31" fmla="*/ 114 h 180"/>
              <a:gd name="T32" fmla="*/ 12 w 150"/>
              <a:gd name="T33" fmla="*/ 126 h 180"/>
              <a:gd name="T34" fmla="*/ 0 w 150"/>
              <a:gd name="T35" fmla="*/ 138 h 180"/>
              <a:gd name="T36" fmla="*/ 18 w 150"/>
              <a:gd name="T37" fmla="*/ 156 h 180"/>
              <a:gd name="T38" fmla="*/ 24 w 150"/>
              <a:gd name="T39" fmla="*/ 180 h 180"/>
              <a:gd name="T40" fmla="*/ 42 w 150"/>
              <a:gd name="T41" fmla="*/ 162 h 180"/>
              <a:gd name="T42" fmla="*/ 66 w 150"/>
              <a:gd name="T43" fmla="*/ 16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60 w 90"/>
              <a:gd name="T1" fmla="*/ 78 h 102"/>
              <a:gd name="T2" fmla="*/ 78 w 90"/>
              <a:gd name="T3" fmla="*/ 78 h 102"/>
              <a:gd name="T4" fmla="*/ 84 w 90"/>
              <a:gd name="T5" fmla="*/ 48 h 102"/>
              <a:gd name="T6" fmla="*/ 90 w 90"/>
              <a:gd name="T7" fmla="*/ 18 h 102"/>
              <a:gd name="T8" fmla="*/ 78 w 90"/>
              <a:gd name="T9" fmla="*/ 12 h 102"/>
              <a:gd name="T10" fmla="*/ 78 w 90"/>
              <a:gd name="T11" fmla="*/ 0 h 102"/>
              <a:gd name="T12" fmla="*/ 48 w 90"/>
              <a:gd name="T13" fmla="*/ 0 h 102"/>
              <a:gd name="T14" fmla="*/ 0 w 90"/>
              <a:gd name="T15" fmla="*/ 0 h 102"/>
              <a:gd name="T16" fmla="*/ 0 w 90"/>
              <a:gd name="T17" fmla="*/ 18 h 102"/>
              <a:gd name="T18" fmla="*/ 0 w 90"/>
              <a:gd name="T19" fmla="*/ 54 h 102"/>
              <a:gd name="T20" fmla="*/ 30 w 90"/>
              <a:gd name="T21" fmla="*/ 102 h 102"/>
              <a:gd name="T22" fmla="*/ 42 w 90"/>
              <a:gd name="T23" fmla="*/ 90 h 102"/>
              <a:gd name="T24" fmla="*/ 60 w 90"/>
              <a:gd name="T25" fmla="*/ 78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4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144 w 144"/>
              <a:gd name="T43" fmla="*/ 174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5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48 w 48"/>
              <a:gd name="T1" fmla="*/ 48 h 120"/>
              <a:gd name="T2" fmla="*/ 48 w 48"/>
              <a:gd name="T3" fmla="*/ 24 h 120"/>
              <a:gd name="T4" fmla="*/ 48 w 48"/>
              <a:gd name="T5" fmla="*/ 6 h 120"/>
              <a:gd name="T6" fmla="*/ 42 w 48"/>
              <a:gd name="T7" fmla="*/ 6 h 120"/>
              <a:gd name="T8" fmla="*/ 30 w 48"/>
              <a:gd name="T9" fmla="*/ 0 h 120"/>
              <a:gd name="T10" fmla="*/ 24 w 48"/>
              <a:gd name="T11" fmla="*/ 6 h 120"/>
              <a:gd name="T12" fmla="*/ 6 w 48"/>
              <a:gd name="T13" fmla="*/ 30 h 120"/>
              <a:gd name="T14" fmla="*/ 0 w 48"/>
              <a:gd name="T15" fmla="*/ 30 h 120"/>
              <a:gd name="T16" fmla="*/ 0 w 48"/>
              <a:gd name="T17" fmla="*/ 48 h 120"/>
              <a:gd name="T18" fmla="*/ 6 w 48"/>
              <a:gd name="T19" fmla="*/ 90 h 120"/>
              <a:gd name="T20" fmla="*/ 24 w 48"/>
              <a:gd name="T21" fmla="*/ 120 h 120"/>
              <a:gd name="T22" fmla="*/ 24 w 48"/>
              <a:gd name="T23" fmla="*/ 120 h 120"/>
              <a:gd name="T24" fmla="*/ 36 w 48"/>
              <a:gd name="T25" fmla="*/ 120 h 120"/>
              <a:gd name="T26" fmla="*/ 36 w 48"/>
              <a:gd name="T27" fmla="*/ 90 h 120"/>
              <a:gd name="T28" fmla="*/ 48 w 48"/>
              <a:gd name="T29" fmla="*/ 48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18 w 42"/>
              <a:gd name="T1" fmla="*/ 18 h 96"/>
              <a:gd name="T2" fmla="*/ 18 w 42"/>
              <a:gd name="T3" fmla="*/ 0 h 96"/>
              <a:gd name="T4" fmla="*/ 6 w 42"/>
              <a:gd name="T5" fmla="*/ 6 h 96"/>
              <a:gd name="T6" fmla="*/ 0 w 42"/>
              <a:gd name="T7" fmla="*/ 6 h 96"/>
              <a:gd name="T8" fmla="*/ 0 w 42"/>
              <a:gd name="T9" fmla="*/ 12 h 96"/>
              <a:gd name="T10" fmla="*/ 0 w 42"/>
              <a:gd name="T11" fmla="*/ 42 h 96"/>
              <a:gd name="T12" fmla="*/ 18 w 42"/>
              <a:gd name="T13" fmla="*/ 96 h 96"/>
              <a:gd name="T14" fmla="*/ 42 w 42"/>
              <a:gd name="T15" fmla="*/ 90 h 96"/>
              <a:gd name="T16" fmla="*/ 24 w 42"/>
              <a:gd name="T17" fmla="*/ 60 h 96"/>
              <a:gd name="T18" fmla="*/ 18 w 42"/>
              <a:gd name="T19" fmla="*/ 1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126 w 246"/>
              <a:gd name="T1" fmla="*/ 252 h 252"/>
              <a:gd name="T2" fmla="*/ 144 w 246"/>
              <a:gd name="T3" fmla="*/ 246 h 252"/>
              <a:gd name="T4" fmla="*/ 156 w 246"/>
              <a:gd name="T5" fmla="*/ 162 h 252"/>
              <a:gd name="T6" fmla="*/ 156 w 246"/>
              <a:gd name="T7" fmla="*/ 108 h 252"/>
              <a:gd name="T8" fmla="*/ 168 w 246"/>
              <a:gd name="T9" fmla="*/ 102 h 252"/>
              <a:gd name="T10" fmla="*/ 174 w 246"/>
              <a:gd name="T11" fmla="*/ 36 h 252"/>
              <a:gd name="T12" fmla="*/ 222 w 246"/>
              <a:gd name="T13" fmla="*/ 24 h 252"/>
              <a:gd name="T14" fmla="*/ 240 w 246"/>
              <a:gd name="T15" fmla="*/ 18 h 252"/>
              <a:gd name="T16" fmla="*/ 240 w 246"/>
              <a:gd name="T17" fmla="*/ 18 h 252"/>
              <a:gd name="T18" fmla="*/ 240 w 246"/>
              <a:gd name="T19" fmla="*/ 18 h 252"/>
              <a:gd name="T20" fmla="*/ 246 w 246"/>
              <a:gd name="T21" fmla="*/ 18 h 252"/>
              <a:gd name="T22" fmla="*/ 234 w 246"/>
              <a:gd name="T23" fmla="*/ 12 h 252"/>
              <a:gd name="T24" fmla="*/ 210 w 246"/>
              <a:gd name="T25" fmla="*/ 12 h 252"/>
              <a:gd name="T26" fmla="*/ 216 w 246"/>
              <a:gd name="T27" fmla="*/ 18 h 252"/>
              <a:gd name="T28" fmla="*/ 210 w 246"/>
              <a:gd name="T29" fmla="*/ 12 h 252"/>
              <a:gd name="T30" fmla="*/ 174 w 246"/>
              <a:gd name="T31" fmla="*/ 18 h 252"/>
              <a:gd name="T32" fmla="*/ 126 w 246"/>
              <a:gd name="T33" fmla="*/ 18 h 252"/>
              <a:gd name="T34" fmla="*/ 114 w 246"/>
              <a:gd name="T35" fmla="*/ 12 h 252"/>
              <a:gd name="T36" fmla="*/ 30 w 246"/>
              <a:gd name="T37" fmla="*/ 12 h 252"/>
              <a:gd name="T38" fmla="*/ 18 w 246"/>
              <a:gd name="T39" fmla="*/ 0 h 252"/>
              <a:gd name="T40" fmla="*/ 6 w 246"/>
              <a:gd name="T41" fmla="*/ 6 h 252"/>
              <a:gd name="T42" fmla="*/ 0 w 246"/>
              <a:gd name="T43" fmla="*/ 42 h 252"/>
              <a:gd name="T44" fmla="*/ 42 w 246"/>
              <a:gd name="T45" fmla="*/ 126 h 252"/>
              <a:gd name="T46" fmla="*/ 48 w 246"/>
              <a:gd name="T47" fmla="*/ 144 h 252"/>
              <a:gd name="T48" fmla="*/ 60 w 246"/>
              <a:gd name="T49" fmla="*/ 222 h 252"/>
              <a:gd name="T50" fmla="*/ 90 w 246"/>
              <a:gd name="T51" fmla="*/ 252 h 252"/>
              <a:gd name="T52" fmla="*/ 96 w 246"/>
              <a:gd name="T53" fmla="*/ 240 h 252"/>
              <a:gd name="T54" fmla="*/ 126 w 246"/>
              <a:gd name="T55" fmla="*/ 252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10 h 12"/>
              <a:gd name="T6" fmla="*/ 10 w 10"/>
              <a:gd name="T7" fmla="*/ 8 h 12"/>
              <a:gd name="T8" fmla="*/ 10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504 w 516"/>
              <a:gd name="T1" fmla="*/ 96 h 709"/>
              <a:gd name="T2" fmla="*/ 486 w 516"/>
              <a:gd name="T3" fmla="*/ 78 h 709"/>
              <a:gd name="T4" fmla="*/ 432 w 516"/>
              <a:gd name="T5" fmla="*/ 84 h 709"/>
              <a:gd name="T6" fmla="*/ 354 w 516"/>
              <a:gd name="T7" fmla="*/ 48 h 709"/>
              <a:gd name="T8" fmla="*/ 318 w 516"/>
              <a:gd name="T9" fmla="*/ 54 h 709"/>
              <a:gd name="T10" fmla="*/ 288 w 516"/>
              <a:gd name="T11" fmla="*/ 36 h 709"/>
              <a:gd name="T12" fmla="*/ 282 w 516"/>
              <a:gd name="T13" fmla="*/ 18 h 709"/>
              <a:gd name="T14" fmla="*/ 228 w 516"/>
              <a:gd name="T15" fmla="*/ 0 h 709"/>
              <a:gd name="T16" fmla="*/ 198 w 516"/>
              <a:gd name="T17" fmla="*/ 24 h 709"/>
              <a:gd name="T18" fmla="*/ 150 w 516"/>
              <a:gd name="T19" fmla="*/ 42 h 709"/>
              <a:gd name="T20" fmla="*/ 114 w 516"/>
              <a:gd name="T21" fmla="*/ 66 h 709"/>
              <a:gd name="T22" fmla="*/ 90 w 516"/>
              <a:gd name="T23" fmla="*/ 126 h 709"/>
              <a:gd name="T24" fmla="*/ 42 w 516"/>
              <a:gd name="T25" fmla="*/ 138 h 709"/>
              <a:gd name="T26" fmla="*/ 42 w 516"/>
              <a:gd name="T27" fmla="*/ 174 h 709"/>
              <a:gd name="T28" fmla="*/ 78 w 516"/>
              <a:gd name="T29" fmla="*/ 222 h 709"/>
              <a:gd name="T30" fmla="*/ 114 w 516"/>
              <a:gd name="T31" fmla="*/ 240 h 709"/>
              <a:gd name="T32" fmla="*/ 114 w 516"/>
              <a:gd name="T33" fmla="*/ 264 h 709"/>
              <a:gd name="T34" fmla="*/ 90 w 516"/>
              <a:gd name="T35" fmla="*/ 276 h 709"/>
              <a:gd name="T36" fmla="*/ 60 w 516"/>
              <a:gd name="T37" fmla="*/ 264 h 709"/>
              <a:gd name="T38" fmla="*/ 0 w 516"/>
              <a:gd name="T39" fmla="*/ 306 h 709"/>
              <a:gd name="T40" fmla="*/ 18 w 516"/>
              <a:gd name="T41" fmla="*/ 324 h 709"/>
              <a:gd name="T42" fmla="*/ 42 w 516"/>
              <a:gd name="T43" fmla="*/ 348 h 709"/>
              <a:gd name="T44" fmla="*/ 96 w 516"/>
              <a:gd name="T45" fmla="*/ 348 h 709"/>
              <a:gd name="T46" fmla="*/ 138 w 516"/>
              <a:gd name="T47" fmla="*/ 354 h 709"/>
              <a:gd name="T48" fmla="*/ 120 w 516"/>
              <a:gd name="T49" fmla="*/ 396 h 709"/>
              <a:gd name="T50" fmla="*/ 72 w 516"/>
              <a:gd name="T51" fmla="*/ 414 h 709"/>
              <a:gd name="T52" fmla="*/ 36 w 516"/>
              <a:gd name="T53" fmla="*/ 438 h 709"/>
              <a:gd name="T54" fmla="*/ 30 w 516"/>
              <a:gd name="T55" fmla="*/ 468 h 709"/>
              <a:gd name="T56" fmla="*/ 72 w 516"/>
              <a:gd name="T57" fmla="*/ 498 h 709"/>
              <a:gd name="T58" fmla="*/ 78 w 516"/>
              <a:gd name="T59" fmla="*/ 529 h 709"/>
              <a:gd name="T60" fmla="*/ 108 w 516"/>
              <a:gd name="T61" fmla="*/ 541 h 709"/>
              <a:gd name="T62" fmla="*/ 114 w 516"/>
              <a:gd name="T63" fmla="*/ 583 h 709"/>
              <a:gd name="T64" fmla="*/ 156 w 516"/>
              <a:gd name="T65" fmla="*/ 577 h 709"/>
              <a:gd name="T66" fmla="*/ 210 w 516"/>
              <a:gd name="T67" fmla="*/ 577 h 709"/>
              <a:gd name="T68" fmla="*/ 180 w 516"/>
              <a:gd name="T69" fmla="*/ 631 h 709"/>
              <a:gd name="T70" fmla="*/ 90 w 516"/>
              <a:gd name="T71" fmla="*/ 709 h 709"/>
              <a:gd name="T72" fmla="*/ 192 w 516"/>
              <a:gd name="T73" fmla="*/ 655 h 709"/>
              <a:gd name="T74" fmla="*/ 270 w 516"/>
              <a:gd name="T75" fmla="*/ 571 h 709"/>
              <a:gd name="T76" fmla="*/ 264 w 516"/>
              <a:gd name="T77" fmla="*/ 553 h 709"/>
              <a:gd name="T78" fmla="*/ 312 w 516"/>
              <a:gd name="T79" fmla="*/ 492 h 709"/>
              <a:gd name="T80" fmla="*/ 324 w 516"/>
              <a:gd name="T81" fmla="*/ 517 h 709"/>
              <a:gd name="T82" fmla="*/ 330 w 516"/>
              <a:gd name="T83" fmla="*/ 547 h 709"/>
              <a:gd name="T84" fmla="*/ 366 w 516"/>
              <a:gd name="T85" fmla="*/ 517 h 709"/>
              <a:gd name="T86" fmla="*/ 408 w 516"/>
              <a:gd name="T87" fmla="*/ 492 h 709"/>
              <a:gd name="T88" fmla="*/ 426 w 516"/>
              <a:gd name="T89" fmla="*/ 505 h 709"/>
              <a:gd name="T90" fmla="*/ 516 w 516"/>
              <a:gd name="T91" fmla="*/ 523 h 709"/>
              <a:gd name="T92" fmla="*/ 516 w 516"/>
              <a:gd name="T93" fmla="*/ 96 h 709"/>
              <a:gd name="T94" fmla="*/ 504 w 516"/>
              <a:gd name="T95" fmla="*/ 9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973 w 1622"/>
              <a:gd name="T1" fmla="*/ 955 h 1117"/>
              <a:gd name="T2" fmla="*/ 1111 w 1622"/>
              <a:gd name="T3" fmla="*/ 1081 h 1117"/>
              <a:gd name="T4" fmla="*/ 1190 w 1622"/>
              <a:gd name="T5" fmla="*/ 1093 h 1117"/>
              <a:gd name="T6" fmla="*/ 1262 w 1622"/>
              <a:gd name="T7" fmla="*/ 1051 h 1117"/>
              <a:gd name="T8" fmla="*/ 1370 w 1622"/>
              <a:gd name="T9" fmla="*/ 979 h 1117"/>
              <a:gd name="T10" fmla="*/ 1406 w 1622"/>
              <a:gd name="T11" fmla="*/ 1045 h 1117"/>
              <a:gd name="T12" fmla="*/ 1448 w 1622"/>
              <a:gd name="T13" fmla="*/ 1033 h 1117"/>
              <a:gd name="T14" fmla="*/ 1448 w 1622"/>
              <a:gd name="T15" fmla="*/ 1075 h 1117"/>
              <a:gd name="T16" fmla="*/ 1520 w 1622"/>
              <a:gd name="T17" fmla="*/ 1009 h 1117"/>
              <a:gd name="T18" fmla="*/ 1442 w 1622"/>
              <a:gd name="T19" fmla="*/ 967 h 1117"/>
              <a:gd name="T20" fmla="*/ 1466 w 1622"/>
              <a:gd name="T21" fmla="*/ 925 h 1117"/>
              <a:gd name="T22" fmla="*/ 1340 w 1622"/>
              <a:gd name="T23" fmla="*/ 979 h 1117"/>
              <a:gd name="T24" fmla="*/ 1400 w 1622"/>
              <a:gd name="T25" fmla="*/ 913 h 1117"/>
              <a:gd name="T26" fmla="*/ 1496 w 1622"/>
              <a:gd name="T27" fmla="*/ 895 h 1117"/>
              <a:gd name="T28" fmla="*/ 1592 w 1622"/>
              <a:gd name="T29" fmla="*/ 859 h 1117"/>
              <a:gd name="T30" fmla="*/ 1598 w 1622"/>
              <a:gd name="T31" fmla="*/ 775 h 1117"/>
              <a:gd name="T32" fmla="*/ 1514 w 1622"/>
              <a:gd name="T33" fmla="*/ 703 h 1117"/>
              <a:gd name="T34" fmla="*/ 1448 w 1622"/>
              <a:gd name="T35" fmla="*/ 553 h 1117"/>
              <a:gd name="T36" fmla="*/ 1388 w 1622"/>
              <a:gd name="T37" fmla="*/ 619 h 1117"/>
              <a:gd name="T38" fmla="*/ 1358 w 1622"/>
              <a:gd name="T39" fmla="*/ 607 h 1117"/>
              <a:gd name="T40" fmla="*/ 1322 w 1622"/>
              <a:gd name="T41" fmla="*/ 516 h 1117"/>
              <a:gd name="T42" fmla="*/ 1262 w 1622"/>
              <a:gd name="T43" fmla="*/ 480 h 1117"/>
              <a:gd name="T44" fmla="*/ 1202 w 1622"/>
              <a:gd name="T45" fmla="*/ 474 h 1117"/>
              <a:gd name="T46" fmla="*/ 1202 w 1622"/>
              <a:gd name="T47" fmla="*/ 535 h 1117"/>
              <a:gd name="T48" fmla="*/ 1190 w 1622"/>
              <a:gd name="T49" fmla="*/ 625 h 1117"/>
              <a:gd name="T50" fmla="*/ 1166 w 1622"/>
              <a:gd name="T51" fmla="*/ 751 h 1117"/>
              <a:gd name="T52" fmla="*/ 1154 w 1622"/>
              <a:gd name="T53" fmla="*/ 859 h 1117"/>
              <a:gd name="T54" fmla="*/ 1117 w 1622"/>
              <a:gd name="T55" fmla="*/ 739 h 1117"/>
              <a:gd name="T56" fmla="*/ 943 w 1622"/>
              <a:gd name="T57" fmla="*/ 667 h 1117"/>
              <a:gd name="T58" fmla="*/ 901 w 1622"/>
              <a:gd name="T59" fmla="*/ 613 h 1117"/>
              <a:gd name="T60" fmla="*/ 931 w 1622"/>
              <a:gd name="T61" fmla="*/ 450 h 1117"/>
              <a:gd name="T62" fmla="*/ 991 w 1622"/>
              <a:gd name="T63" fmla="*/ 402 h 1117"/>
              <a:gd name="T64" fmla="*/ 1027 w 1622"/>
              <a:gd name="T65" fmla="*/ 342 h 1117"/>
              <a:gd name="T66" fmla="*/ 1099 w 1622"/>
              <a:gd name="T67" fmla="*/ 282 h 1117"/>
              <a:gd name="T68" fmla="*/ 1111 w 1622"/>
              <a:gd name="T69" fmla="*/ 204 h 1117"/>
              <a:gd name="T70" fmla="*/ 1099 w 1622"/>
              <a:gd name="T71" fmla="*/ 138 h 1117"/>
              <a:gd name="T72" fmla="*/ 1051 w 1622"/>
              <a:gd name="T73" fmla="*/ 192 h 1117"/>
              <a:gd name="T74" fmla="*/ 1003 w 1622"/>
              <a:gd name="T75" fmla="*/ 180 h 1117"/>
              <a:gd name="T76" fmla="*/ 961 w 1622"/>
              <a:gd name="T77" fmla="*/ 186 h 1117"/>
              <a:gd name="T78" fmla="*/ 925 w 1622"/>
              <a:gd name="T79" fmla="*/ 114 h 1117"/>
              <a:gd name="T80" fmla="*/ 877 w 1622"/>
              <a:gd name="T81" fmla="*/ 0 h 1117"/>
              <a:gd name="T82" fmla="*/ 847 w 1622"/>
              <a:gd name="T83" fmla="*/ 114 h 1117"/>
              <a:gd name="T84" fmla="*/ 895 w 1622"/>
              <a:gd name="T85" fmla="*/ 186 h 1117"/>
              <a:gd name="T86" fmla="*/ 847 w 1622"/>
              <a:gd name="T87" fmla="*/ 204 h 1117"/>
              <a:gd name="T88" fmla="*/ 811 w 1622"/>
              <a:gd name="T89" fmla="*/ 234 h 1117"/>
              <a:gd name="T90" fmla="*/ 709 w 1622"/>
              <a:gd name="T91" fmla="*/ 222 h 1117"/>
              <a:gd name="T92" fmla="*/ 619 w 1622"/>
              <a:gd name="T93" fmla="*/ 210 h 1117"/>
              <a:gd name="T94" fmla="*/ 631 w 1622"/>
              <a:gd name="T95" fmla="*/ 264 h 1117"/>
              <a:gd name="T96" fmla="*/ 583 w 1622"/>
              <a:gd name="T97" fmla="*/ 222 h 1117"/>
              <a:gd name="T98" fmla="*/ 487 w 1622"/>
              <a:gd name="T99" fmla="*/ 210 h 1117"/>
              <a:gd name="T100" fmla="*/ 457 w 1622"/>
              <a:gd name="T101" fmla="*/ 174 h 1117"/>
              <a:gd name="T102" fmla="*/ 343 w 1622"/>
              <a:gd name="T103" fmla="*/ 132 h 1117"/>
              <a:gd name="T104" fmla="*/ 259 w 1622"/>
              <a:gd name="T105" fmla="*/ 96 h 1117"/>
              <a:gd name="T106" fmla="*/ 115 w 1622"/>
              <a:gd name="T107" fmla="*/ 180 h 1117"/>
              <a:gd name="T108" fmla="*/ 37 w 1622"/>
              <a:gd name="T109" fmla="*/ 138 h 1117"/>
              <a:gd name="T110" fmla="*/ 0 w 1622"/>
              <a:gd name="T111" fmla="*/ 553 h 1117"/>
              <a:gd name="T112" fmla="*/ 61 w 1622"/>
              <a:gd name="T113" fmla="*/ 583 h 1117"/>
              <a:gd name="T114" fmla="*/ 175 w 1622"/>
              <a:gd name="T115" fmla="*/ 679 h 1117"/>
              <a:gd name="T116" fmla="*/ 211 w 1622"/>
              <a:gd name="T117" fmla="*/ 757 h 1117"/>
              <a:gd name="T118" fmla="*/ 277 w 1622"/>
              <a:gd name="T119" fmla="*/ 859 h 1117"/>
              <a:gd name="T120" fmla="*/ 349 w 1622"/>
              <a:gd name="T121" fmla="*/ 931 h 1117"/>
              <a:gd name="T122" fmla="*/ 931 w 1622"/>
              <a:gd name="T123" fmla="*/ 943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3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14 w 14"/>
              <a:gd name="T1" fmla="*/ 14 h 14"/>
              <a:gd name="T2" fmla="*/ 13 w 14"/>
              <a:gd name="T3" fmla="*/ 11 h 14"/>
              <a:gd name="T4" fmla="*/ 14 w 14"/>
              <a:gd name="T5" fmla="*/ 0 h 14"/>
              <a:gd name="T6" fmla="*/ 7 w 14"/>
              <a:gd name="T7" fmla="*/ 3 h 14"/>
              <a:gd name="T8" fmla="*/ 0 w 14"/>
              <a:gd name="T9" fmla="*/ 6 h 14"/>
              <a:gd name="T10" fmla="*/ 5 w 14"/>
              <a:gd name="T11" fmla="*/ 14 h 14"/>
              <a:gd name="T12" fmla="*/ 9 w 14"/>
              <a:gd name="T13" fmla="*/ 13 h 14"/>
              <a:gd name="T14" fmla="*/ 14 w 14"/>
              <a:gd name="T15" fmla="*/ 14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9 w 12"/>
              <a:gd name="T1" fmla="*/ 1 h 9"/>
              <a:gd name="T2" fmla="*/ 4 w 12"/>
              <a:gd name="T3" fmla="*/ 0 h 9"/>
              <a:gd name="T4" fmla="*/ 0 w 12"/>
              <a:gd name="T5" fmla="*/ 1 h 9"/>
              <a:gd name="T6" fmla="*/ 2 w 12"/>
              <a:gd name="T7" fmla="*/ 3 h 9"/>
              <a:gd name="T8" fmla="*/ 11 w 12"/>
              <a:gd name="T9" fmla="*/ 9 h 9"/>
              <a:gd name="T10" fmla="*/ 12 w 12"/>
              <a:gd name="T11" fmla="*/ 5 h 9"/>
              <a:gd name="T12" fmla="*/ 9 w 12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14 w 18"/>
              <a:gd name="T1" fmla="*/ 1 h 8"/>
              <a:gd name="T2" fmla="*/ 9 w 18"/>
              <a:gd name="T3" fmla="*/ 1 h 8"/>
              <a:gd name="T4" fmla="*/ 2 w 18"/>
              <a:gd name="T5" fmla="*/ 1 h 8"/>
              <a:gd name="T6" fmla="*/ 1 w 18"/>
              <a:gd name="T7" fmla="*/ 0 h 8"/>
              <a:gd name="T8" fmla="*/ 0 w 18"/>
              <a:gd name="T9" fmla="*/ 4 h 8"/>
              <a:gd name="T10" fmla="*/ 4 w 18"/>
              <a:gd name="T11" fmla="*/ 8 h 8"/>
              <a:gd name="T12" fmla="*/ 6 w 18"/>
              <a:gd name="T13" fmla="*/ 8 h 8"/>
              <a:gd name="T14" fmla="*/ 7 w 18"/>
              <a:gd name="T15" fmla="*/ 6 h 8"/>
              <a:gd name="T16" fmla="*/ 10 w 18"/>
              <a:gd name="T17" fmla="*/ 3 h 8"/>
              <a:gd name="T18" fmla="*/ 14 w 18"/>
              <a:gd name="T19" fmla="*/ 4 h 8"/>
              <a:gd name="T20" fmla="*/ 15 w 18"/>
              <a:gd name="T21" fmla="*/ 7 h 8"/>
              <a:gd name="T22" fmla="*/ 18 w 18"/>
              <a:gd name="T23" fmla="*/ 4 h 8"/>
              <a:gd name="T24" fmla="*/ 14 w 18"/>
              <a:gd name="T25" fmla="*/ 1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6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37 w 37"/>
              <a:gd name="T1" fmla="*/ 34 h 41"/>
              <a:gd name="T2" fmla="*/ 37 w 37"/>
              <a:gd name="T3" fmla="*/ 34 h 41"/>
              <a:gd name="T4" fmla="*/ 37 w 37"/>
              <a:gd name="T5" fmla="*/ 27 h 41"/>
              <a:gd name="T6" fmla="*/ 35 w 37"/>
              <a:gd name="T7" fmla="*/ 23 h 41"/>
              <a:gd name="T8" fmla="*/ 36 w 37"/>
              <a:gd name="T9" fmla="*/ 21 h 41"/>
              <a:gd name="T10" fmla="*/ 31 w 37"/>
              <a:gd name="T11" fmla="*/ 20 h 41"/>
              <a:gd name="T12" fmla="*/ 21 w 37"/>
              <a:gd name="T13" fmla="*/ 16 h 41"/>
              <a:gd name="T14" fmla="*/ 19 w 37"/>
              <a:gd name="T15" fmla="*/ 11 h 41"/>
              <a:gd name="T16" fmla="*/ 20 w 37"/>
              <a:gd name="T17" fmla="*/ 3 h 41"/>
              <a:gd name="T18" fmla="*/ 24 w 37"/>
              <a:gd name="T19" fmla="*/ 1 h 41"/>
              <a:gd name="T20" fmla="*/ 24 w 37"/>
              <a:gd name="T21" fmla="*/ 0 h 41"/>
              <a:gd name="T22" fmla="*/ 17 w 37"/>
              <a:gd name="T23" fmla="*/ 2 h 41"/>
              <a:gd name="T24" fmla="*/ 13 w 37"/>
              <a:gd name="T25" fmla="*/ 4 h 41"/>
              <a:gd name="T26" fmla="*/ 11 w 37"/>
              <a:gd name="T27" fmla="*/ 9 h 41"/>
              <a:gd name="T28" fmla="*/ 9 w 37"/>
              <a:gd name="T29" fmla="*/ 10 h 41"/>
              <a:gd name="T30" fmla="*/ 6 w 37"/>
              <a:gd name="T31" fmla="*/ 13 h 41"/>
              <a:gd name="T32" fmla="*/ 3 w 37"/>
              <a:gd name="T33" fmla="*/ 16 h 41"/>
              <a:gd name="T34" fmla="*/ 4 w 37"/>
              <a:gd name="T35" fmla="*/ 18 h 41"/>
              <a:gd name="T36" fmla="*/ 5 w 37"/>
              <a:gd name="T37" fmla="*/ 23 h 41"/>
              <a:gd name="T38" fmla="*/ 5 w 37"/>
              <a:gd name="T39" fmla="*/ 26 h 41"/>
              <a:gd name="T40" fmla="*/ 6 w 37"/>
              <a:gd name="T41" fmla="*/ 30 h 41"/>
              <a:gd name="T42" fmla="*/ 2 w 37"/>
              <a:gd name="T43" fmla="*/ 33 h 41"/>
              <a:gd name="T44" fmla="*/ 0 w 37"/>
              <a:gd name="T45" fmla="*/ 35 h 41"/>
              <a:gd name="T46" fmla="*/ 8 w 37"/>
              <a:gd name="T47" fmla="*/ 38 h 41"/>
              <a:gd name="T48" fmla="*/ 12 w 37"/>
              <a:gd name="T49" fmla="*/ 41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" name="Freeform 404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w 150"/>
              <a:gd name="T25" fmla="*/ 4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108"/>
              <a:gd name="T41" fmla="*/ 150 w 150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" name="Freeform 405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08"/>
              <a:gd name="T38" fmla="*/ 150 w 150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" name="Freeform 406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0" name="Freeform 407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1" name="Freeform 408"/>
          <p:cNvSpPr>
            <a:spLocks/>
          </p:cNvSpPr>
          <p:nvPr/>
        </p:nvSpPr>
        <p:spPr bwMode="auto">
          <a:xfrm>
            <a:off x="3048000" y="4522788"/>
            <a:ext cx="76200" cy="93662"/>
          </a:xfrm>
          <a:custGeom>
            <a:avLst/>
            <a:gdLst>
              <a:gd name="T0" fmla="*/ 6 w 60"/>
              <a:gd name="T1" fmla="*/ 42 h 72"/>
              <a:gd name="T2" fmla="*/ 6 w 60"/>
              <a:gd name="T3" fmla="*/ 66 h 72"/>
              <a:gd name="T4" fmla="*/ 12 w 60"/>
              <a:gd name="T5" fmla="*/ 72 h 72"/>
              <a:gd name="T6" fmla="*/ 36 w 60"/>
              <a:gd name="T7" fmla="*/ 60 h 72"/>
              <a:gd name="T8" fmla="*/ 60 w 60"/>
              <a:gd name="T9" fmla="*/ 24 h 72"/>
              <a:gd name="T10" fmla="*/ 18 w 60"/>
              <a:gd name="T11" fmla="*/ 0 h 72"/>
              <a:gd name="T12" fmla="*/ 6 w 60"/>
              <a:gd name="T13" fmla="*/ 0 h 72"/>
              <a:gd name="T14" fmla="*/ 0 w 60"/>
              <a:gd name="T15" fmla="*/ 18 h 72"/>
              <a:gd name="T16" fmla="*/ 6 w 60"/>
              <a:gd name="T17" fmla="*/ 4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2" name="Freeform 409"/>
          <p:cNvSpPr>
            <a:spLocks/>
          </p:cNvSpPr>
          <p:nvPr/>
        </p:nvSpPr>
        <p:spPr bwMode="auto">
          <a:xfrm>
            <a:off x="2576513" y="5218113"/>
            <a:ext cx="484187" cy="1006475"/>
          </a:xfrm>
          <a:custGeom>
            <a:avLst/>
            <a:gdLst>
              <a:gd name="T0" fmla="*/ 47 w 62"/>
              <a:gd name="T1" fmla="*/ 37 h 129"/>
              <a:gd name="T2" fmla="*/ 48 w 62"/>
              <a:gd name="T3" fmla="*/ 32 h 129"/>
              <a:gd name="T4" fmla="*/ 50 w 62"/>
              <a:gd name="T5" fmla="*/ 29 h 129"/>
              <a:gd name="T6" fmla="*/ 50 w 62"/>
              <a:gd name="T7" fmla="*/ 29 h 129"/>
              <a:gd name="T8" fmla="*/ 57 w 62"/>
              <a:gd name="T9" fmla="*/ 22 h 129"/>
              <a:gd name="T10" fmla="*/ 60 w 62"/>
              <a:gd name="T11" fmla="*/ 20 h 129"/>
              <a:gd name="T12" fmla="*/ 62 w 62"/>
              <a:gd name="T13" fmla="*/ 14 h 129"/>
              <a:gd name="T14" fmla="*/ 61 w 62"/>
              <a:gd name="T15" fmla="*/ 13 h 129"/>
              <a:gd name="T16" fmla="*/ 58 w 62"/>
              <a:gd name="T17" fmla="*/ 15 h 129"/>
              <a:gd name="T18" fmla="*/ 52 w 62"/>
              <a:gd name="T19" fmla="*/ 18 h 129"/>
              <a:gd name="T20" fmla="*/ 47 w 62"/>
              <a:gd name="T21" fmla="*/ 17 h 129"/>
              <a:gd name="T22" fmla="*/ 48 w 62"/>
              <a:gd name="T23" fmla="*/ 10 h 129"/>
              <a:gd name="T24" fmla="*/ 45 w 62"/>
              <a:gd name="T25" fmla="*/ 8 h 129"/>
              <a:gd name="T26" fmla="*/ 39 w 62"/>
              <a:gd name="T27" fmla="*/ 6 h 129"/>
              <a:gd name="T28" fmla="*/ 36 w 62"/>
              <a:gd name="T29" fmla="*/ 4 h 129"/>
              <a:gd name="T30" fmla="*/ 33 w 62"/>
              <a:gd name="T31" fmla="*/ 0 h 129"/>
              <a:gd name="T32" fmla="*/ 33 w 62"/>
              <a:gd name="T33" fmla="*/ 0 h 129"/>
              <a:gd name="T34" fmla="*/ 29 w 62"/>
              <a:gd name="T35" fmla="*/ 1 h 129"/>
              <a:gd name="T36" fmla="*/ 28 w 62"/>
              <a:gd name="T37" fmla="*/ 2 h 129"/>
              <a:gd name="T38" fmla="*/ 23 w 62"/>
              <a:gd name="T39" fmla="*/ 1 h 129"/>
              <a:gd name="T40" fmla="*/ 21 w 62"/>
              <a:gd name="T41" fmla="*/ 1 h 129"/>
              <a:gd name="T42" fmla="*/ 19 w 62"/>
              <a:gd name="T43" fmla="*/ 2 h 129"/>
              <a:gd name="T44" fmla="*/ 20 w 62"/>
              <a:gd name="T45" fmla="*/ 3 h 129"/>
              <a:gd name="T46" fmla="*/ 19 w 62"/>
              <a:gd name="T47" fmla="*/ 7 h 129"/>
              <a:gd name="T48" fmla="*/ 16 w 62"/>
              <a:gd name="T49" fmla="*/ 10 h 129"/>
              <a:gd name="T50" fmla="*/ 16 w 62"/>
              <a:gd name="T51" fmla="*/ 16 h 129"/>
              <a:gd name="T52" fmla="*/ 14 w 62"/>
              <a:gd name="T53" fmla="*/ 20 h 129"/>
              <a:gd name="T54" fmla="*/ 11 w 62"/>
              <a:gd name="T55" fmla="*/ 33 h 129"/>
              <a:gd name="T56" fmla="*/ 12 w 62"/>
              <a:gd name="T57" fmla="*/ 43 h 129"/>
              <a:gd name="T58" fmla="*/ 6 w 62"/>
              <a:gd name="T59" fmla="*/ 56 h 129"/>
              <a:gd name="T60" fmla="*/ 5 w 62"/>
              <a:gd name="T61" fmla="*/ 70 h 129"/>
              <a:gd name="T62" fmla="*/ 5 w 62"/>
              <a:gd name="T63" fmla="*/ 77 h 129"/>
              <a:gd name="T64" fmla="*/ 4 w 62"/>
              <a:gd name="T65" fmla="*/ 84 h 129"/>
              <a:gd name="T66" fmla="*/ 6 w 62"/>
              <a:gd name="T67" fmla="*/ 88 h 129"/>
              <a:gd name="T68" fmla="*/ 3 w 62"/>
              <a:gd name="T69" fmla="*/ 104 h 129"/>
              <a:gd name="T70" fmla="*/ 0 w 62"/>
              <a:gd name="T71" fmla="*/ 111 h 129"/>
              <a:gd name="T72" fmla="*/ 1 w 62"/>
              <a:gd name="T73" fmla="*/ 116 h 129"/>
              <a:gd name="T74" fmla="*/ 4 w 62"/>
              <a:gd name="T75" fmla="*/ 122 h 129"/>
              <a:gd name="T76" fmla="*/ 20 w 62"/>
              <a:gd name="T77" fmla="*/ 129 h 129"/>
              <a:gd name="T78" fmla="*/ 16 w 62"/>
              <a:gd name="T79" fmla="*/ 125 h 129"/>
              <a:gd name="T80" fmla="*/ 14 w 62"/>
              <a:gd name="T81" fmla="*/ 118 h 129"/>
              <a:gd name="T82" fmla="*/ 16 w 62"/>
              <a:gd name="T83" fmla="*/ 113 h 129"/>
              <a:gd name="T84" fmla="*/ 19 w 62"/>
              <a:gd name="T85" fmla="*/ 107 h 129"/>
              <a:gd name="T86" fmla="*/ 22 w 62"/>
              <a:gd name="T87" fmla="*/ 104 h 129"/>
              <a:gd name="T88" fmla="*/ 24 w 62"/>
              <a:gd name="T89" fmla="*/ 99 h 129"/>
              <a:gd name="T90" fmla="*/ 21 w 62"/>
              <a:gd name="T91" fmla="*/ 97 h 129"/>
              <a:gd name="T92" fmla="*/ 19 w 62"/>
              <a:gd name="T93" fmla="*/ 93 h 129"/>
              <a:gd name="T94" fmla="*/ 24 w 62"/>
              <a:gd name="T95" fmla="*/ 87 h 129"/>
              <a:gd name="T96" fmla="*/ 27 w 62"/>
              <a:gd name="T97" fmla="*/ 83 h 129"/>
              <a:gd name="T98" fmla="*/ 30 w 62"/>
              <a:gd name="T99" fmla="*/ 77 h 129"/>
              <a:gd name="T100" fmla="*/ 28 w 62"/>
              <a:gd name="T101" fmla="*/ 74 h 129"/>
              <a:gd name="T102" fmla="*/ 28 w 62"/>
              <a:gd name="T103" fmla="*/ 72 h 129"/>
              <a:gd name="T104" fmla="*/ 34 w 62"/>
              <a:gd name="T105" fmla="*/ 70 h 129"/>
              <a:gd name="T106" fmla="*/ 36 w 62"/>
              <a:gd name="T107" fmla="*/ 66 h 129"/>
              <a:gd name="T108" fmla="*/ 37 w 62"/>
              <a:gd name="T109" fmla="*/ 62 h 129"/>
              <a:gd name="T110" fmla="*/ 47 w 62"/>
              <a:gd name="T111" fmla="*/ 59 h 129"/>
              <a:gd name="T112" fmla="*/ 51 w 62"/>
              <a:gd name="T113" fmla="*/ 56 h 129"/>
              <a:gd name="T114" fmla="*/ 53 w 62"/>
              <a:gd name="T115" fmla="*/ 51 h 129"/>
              <a:gd name="T116" fmla="*/ 51 w 62"/>
              <a:gd name="T117" fmla="*/ 47 h 129"/>
              <a:gd name="T118" fmla="*/ 48 w 62"/>
              <a:gd name="T119" fmla="*/ 44 h 129"/>
              <a:gd name="T120" fmla="*/ 51 w 62"/>
              <a:gd name="T121" fmla="*/ 45 h 129"/>
              <a:gd name="T122" fmla="*/ 47 w 62"/>
              <a:gd name="T123" fmla="*/ 42 h 129"/>
              <a:gd name="T124" fmla="*/ 47 w 62"/>
              <a:gd name="T125" fmla="*/ 37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129"/>
              <a:gd name="T191" fmla="*/ 62 w 62"/>
              <a:gd name="T192" fmla="*/ 129 h 1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3" name="Freeform 410"/>
          <p:cNvSpPr>
            <a:spLocks/>
          </p:cNvSpPr>
          <p:nvPr/>
        </p:nvSpPr>
        <p:spPr bwMode="auto">
          <a:xfrm>
            <a:off x="2833688" y="5153025"/>
            <a:ext cx="222250" cy="206375"/>
          </a:xfrm>
          <a:custGeom>
            <a:avLst/>
            <a:gdLst>
              <a:gd name="T0" fmla="*/ 48 w 168"/>
              <a:gd name="T1" fmla="*/ 0 h 156"/>
              <a:gd name="T2" fmla="*/ 0 w 168"/>
              <a:gd name="T3" fmla="*/ 36 h 156"/>
              <a:gd name="T4" fmla="*/ 0 w 168"/>
              <a:gd name="T5" fmla="*/ 48 h 156"/>
              <a:gd name="T6" fmla="*/ 18 w 168"/>
              <a:gd name="T7" fmla="*/ 72 h 156"/>
              <a:gd name="T8" fmla="*/ 36 w 168"/>
              <a:gd name="T9" fmla="*/ 84 h 156"/>
              <a:gd name="T10" fmla="*/ 72 w 168"/>
              <a:gd name="T11" fmla="*/ 96 h 156"/>
              <a:gd name="T12" fmla="*/ 90 w 168"/>
              <a:gd name="T13" fmla="*/ 108 h 156"/>
              <a:gd name="T14" fmla="*/ 84 w 168"/>
              <a:gd name="T15" fmla="*/ 150 h 156"/>
              <a:gd name="T16" fmla="*/ 114 w 168"/>
              <a:gd name="T17" fmla="*/ 156 h 156"/>
              <a:gd name="T18" fmla="*/ 150 w 168"/>
              <a:gd name="T19" fmla="*/ 138 h 156"/>
              <a:gd name="T20" fmla="*/ 168 w 168"/>
              <a:gd name="T21" fmla="*/ 126 h 156"/>
              <a:gd name="T22" fmla="*/ 162 w 168"/>
              <a:gd name="T23" fmla="*/ 114 h 156"/>
              <a:gd name="T24" fmla="*/ 162 w 168"/>
              <a:gd name="T25" fmla="*/ 90 h 156"/>
              <a:gd name="T26" fmla="*/ 144 w 168"/>
              <a:gd name="T27" fmla="*/ 84 h 156"/>
              <a:gd name="T28" fmla="*/ 120 w 168"/>
              <a:gd name="T29" fmla="*/ 54 h 156"/>
              <a:gd name="T30" fmla="*/ 108 w 168"/>
              <a:gd name="T31" fmla="*/ 42 h 156"/>
              <a:gd name="T32" fmla="*/ 90 w 168"/>
              <a:gd name="T33" fmla="*/ 12 h 156"/>
              <a:gd name="T34" fmla="*/ 90 w 168"/>
              <a:gd name="T35" fmla="*/ 6 h 156"/>
              <a:gd name="T36" fmla="*/ 78 w 168"/>
              <a:gd name="T37" fmla="*/ 0 h 156"/>
              <a:gd name="T38" fmla="*/ 48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" name="Freeform 411"/>
          <p:cNvSpPr>
            <a:spLocks/>
          </p:cNvSpPr>
          <p:nvPr/>
        </p:nvSpPr>
        <p:spPr bwMode="auto">
          <a:xfrm>
            <a:off x="2946400" y="5443538"/>
            <a:ext cx="131763" cy="147637"/>
          </a:xfrm>
          <a:custGeom>
            <a:avLst/>
            <a:gdLst>
              <a:gd name="T0" fmla="*/ 66 w 102"/>
              <a:gd name="T1" fmla="*/ 24 h 114"/>
              <a:gd name="T2" fmla="*/ 36 w 102"/>
              <a:gd name="T3" fmla="*/ 6 h 114"/>
              <a:gd name="T4" fmla="*/ 18 w 102"/>
              <a:gd name="T5" fmla="*/ 0 h 114"/>
              <a:gd name="T6" fmla="*/ 6 w 102"/>
              <a:gd name="T7" fmla="*/ 18 h 114"/>
              <a:gd name="T8" fmla="*/ 0 w 102"/>
              <a:gd name="T9" fmla="*/ 48 h 114"/>
              <a:gd name="T10" fmla="*/ 0 w 102"/>
              <a:gd name="T11" fmla="*/ 78 h 114"/>
              <a:gd name="T12" fmla="*/ 24 w 102"/>
              <a:gd name="T13" fmla="*/ 96 h 114"/>
              <a:gd name="T14" fmla="*/ 36 w 102"/>
              <a:gd name="T15" fmla="*/ 108 h 114"/>
              <a:gd name="T16" fmla="*/ 66 w 102"/>
              <a:gd name="T17" fmla="*/ 114 h 114"/>
              <a:gd name="T18" fmla="*/ 96 w 102"/>
              <a:gd name="T19" fmla="*/ 90 h 114"/>
              <a:gd name="T20" fmla="*/ 102 w 102"/>
              <a:gd name="T21" fmla="*/ 78 h 114"/>
              <a:gd name="T22" fmla="*/ 84 w 102"/>
              <a:gd name="T23" fmla="*/ 42 h 114"/>
              <a:gd name="T24" fmla="*/ 66 w 102"/>
              <a:gd name="T25" fmla="*/ 2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5" name="Freeform 412"/>
          <p:cNvSpPr>
            <a:spLocks/>
          </p:cNvSpPr>
          <p:nvPr/>
        </p:nvSpPr>
        <p:spPr bwMode="auto">
          <a:xfrm>
            <a:off x="2660650" y="4913313"/>
            <a:ext cx="292100" cy="319087"/>
          </a:xfrm>
          <a:custGeom>
            <a:avLst/>
            <a:gdLst>
              <a:gd name="T0" fmla="*/ 22 w 37"/>
              <a:gd name="T1" fmla="*/ 39 h 41"/>
              <a:gd name="T2" fmla="*/ 22 w 37"/>
              <a:gd name="T3" fmla="*/ 37 h 41"/>
              <a:gd name="T4" fmla="*/ 30 w 37"/>
              <a:gd name="T5" fmla="*/ 31 h 41"/>
              <a:gd name="T6" fmla="*/ 35 w 37"/>
              <a:gd name="T7" fmla="*/ 31 h 41"/>
              <a:gd name="T8" fmla="*/ 37 w 37"/>
              <a:gd name="T9" fmla="*/ 32 h 41"/>
              <a:gd name="T10" fmla="*/ 37 w 37"/>
              <a:gd name="T11" fmla="*/ 25 h 41"/>
              <a:gd name="T12" fmla="*/ 37 w 37"/>
              <a:gd name="T13" fmla="*/ 21 h 41"/>
              <a:gd name="T14" fmla="*/ 31 w 37"/>
              <a:gd name="T15" fmla="*/ 20 h 41"/>
              <a:gd name="T16" fmla="*/ 29 w 37"/>
              <a:gd name="T17" fmla="*/ 17 h 41"/>
              <a:gd name="T18" fmla="*/ 29 w 37"/>
              <a:gd name="T19" fmla="*/ 13 h 41"/>
              <a:gd name="T20" fmla="*/ 22 w 37"/>
              <a:gd name="T21" fmla="*/ 10 h 41"/>
              <a:gd name="T22" fmla="*/ 16 w 37"/>
              <a:gd name="T23" fmla="*/ 7 h 41"/>
              <a:gd name="T24" fmla="*/ 15 w 37"/>
              <a:gd name="T25" fmla="*/ 1 h 41"/>
              <a:gd name="T26" fmla="*/ 9 w 37"/>
              <a:gd name="T27" fmla="*/ 0 h 41"/>
              <a:gd name="T28" fmla="*/ 5 w 37"/>
              <a:gd name="T29" fmla="*/ 3 h 41"/>
              <a:gd name="T30" fmla="*/ 1 w 37"/>
              <a:gd name="T31" fmla="*/ 4 h 41"/>
              <a:gd name="T32" fmla="*/ 3 w 37"/>
              <a:gd name="T33" fmla="*/ 7 h 41"/>
              <a:gd name="T34" fmla="*/ 2 w 37"/>
              <a:gd name="T35" fmla="*/ 15 h 41"/>
              <a:gd name="T36" fmla="*/ 1 w 37"/>
              <a:gd name="T37" fmla="*/ 21 h 41"/>
              <a:gd name="T38" fmla="*/ 0 w 37"/>
              <a:gd name="T39" fmla="*/ 26 h 41"/>
              <a:gd name="T40" fmla="*/ 1 w 37"/>
              <a:gd name="T41" fmla="*/ 25 h 41"/>
              <a:gd name="T42" fmla="*/ 4 w 37"/>
              <a:gd name="T43" fmla="*/ 28 h 41"/>
              <a:gd name="T44" fmla="*/ 3 w 37"/>
              <a:gd name="T45" fmla="*/ 32 h 41"/>
              <a:gd name="T46" fmla="*/ 7 w 37"/>
              <a:gd name="T47" fmla="*/ 39 h 41"/>
              <a:gd name="T48" fmla="*/ 8 w 37"/>
              <a:gd name="T49" fmla="*/ 41 h 41"/>
              <a:gd name="T50" fmla="*/ 10 w 37"/>
              <a:gd name="T51" fmla="*/ 40 h 41"/>
              <a:gd name="T52" fmla="*/ 12 w 37"/>
              <a:gd name="T53" fmla="*/ 40 h 41"/>
              <a:gd name="T54" fmla="*/ 17 w 37"/>
              <a:gd name="T55" fmla="*/ 41 h 41"/>
              <a:gd name="T56" fmla="*/ 18 w 37"/>
              <a:gd name="T57" fmla="*/ 40 h 41"/>
              <a:gd name="T58" fmla="*/ 22 w 37"/>
              <a:gd name="T59" fmla="*/ 39 h 41"/>
              <a:gd name="T60" fmla="*/ 22 w 37"/>
              <a:gd name="T61" fmla="*/ 39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"/>
              <a:gd name="T94" fmla="*/ 0 h 41"/>
              <a:gd name="T95" fmla="*/ 37 w 37"/>
              <a:gd name="T96" fmla="*/ 41 h 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Freeform 413"/>
          <p:cNvSpPr>
            <a:spLocks/>
          </p:cNvSpPr>
          <p:nvPr/>
        </p:nvSpPr>
        <p:spPr bwMode="auto">
          <a:xfrm>
            <a:off x="2576513" y="4530725"/>
            <a:ext cx="955675" cy="1012825"/>
          </a:xfrm>
          <a:custGeom>
            <a:avLst/>
            <a:gdLst>
              <a:gd name="T0" fmla="*/ 62 w 122"/>
              <a:gd name="T1" fmla="*/ 102 h 130"/>
              <a:gd name="T2" fmla="*/ 57 w 122"/>
              <a:gd name="T3" fmla="*/ 110 h 130"/>
              <a:gd name="T4" fmla="*/ 50 w 122"/>
              <a:gd name="T5" fmla="*/ 117 h 130"/>
              <a:gd name="T6" fmla="*/ 50 w 122"/>
              <a:gd name="T7" fmla="*/ 117 h 130"/>
              <a:gd name="T8" fmla="*/ 58 w 122"/>
              <a:gd name="T9" fmla="*/ 121 h 130"/>
              <a:gd name="T10" fmla="*/ 64 w 122"/>
              <a:gd name="T11" fmla="*/ 130 h 130"/>
              <a:gd name="T12" fmla="*/ 69 w 122"/>
              <a:gd name="T13" fmla="*/ 123 h 130"/>
              <a:gd name="T14" fmla="*/ 78 w 122"/>
              <a:gd name="T15" fmla="*/ 105 h 130"/>
              <a:gd name="T16" fmla="*/ 92 w 122"/>
              <a:gd name="T17" fmla="*/ 92 h 130"/>
              <a:gd name="T18" fmla="*/ 101 w 122"/>
              <a:gd name="T19" fmla="*/ 90 h 130"/>
              <a:gd name="T20" fmla="*/ 104 w 122"/>
              <a:gd name="T21" fmla="*/ 82 h 130"/>
              <a:gd name="T22" fmla="*/ 108 w 122"/>
              <a:gd name="T23" fmla="*/ 75 h 130"/>
              <a:gd name="T24" fmla="*/ 112 w 122"/>
              <a:gd name="T25" fmla="*/ 57 h 130"/>
              <a:gd name="T26" fmla="*/ 122 w 122"/>
              <a:gd name="T27" fmla="*/ 41 h 130"/>
              <a:gd name="T28" fmla="*/ 114 w 122"/>
              <a:gd name="T29" fmla="*/ 32 h 130"/>
              <a:gd name="T30" fmla="*/ 95 w 122"/>
              <a:gd name="T31" fmla="*/ 26 h 130"/>
              <a:gd name="T32" fmla="*/ 90 w 122"/>
              <a:gd name="T33" fmla="*/ 22 h 130"/>
              <a:gd name="T34" fmla="*/ 75 w 122"/>
              <a:gd name="T35" fmla="*/ 15 h 130"/>
              <a:gd name="T36" fmla="*/ 71 w 122"/>
              <a:gd name="T37" fmla="*/ 3 h 130"/>
              <a:gd name="T38" fmla="*/ 66 w 122"/>
              <a:gd name="T39" fmla="*/ 9 h 130"/>
              <a:gd name="T40" fmla="*/ 61 w 122"/>
              <a:gd name="T41" fmla="*/ 10 h 130"/>
              <a:gd name="T42" fmla="*/ 56 w 122"/>
              <a:gd name="T43" fmla="*/ 10 h 130"/>
              <a:gd name="T44" fmla="*/ 53 w 122"/>
              <a:gd name="T45" fmla="*/ 11 h 130"/>
              <a:gd name="T46" fmla="*/ 48 w 122"/>
              <a:gd name="T47" fmla="*/ 12 h 130"/>
              <a:gd name="T48" fmla="*/ 42 w 122"/>
              <a:gd name="T49" fmla="*/ 10 h 130"/>
              <a:gd name="T50" fmla="*/ 41 w 122"/>
              <a:gd name="T51" fmla="*/ 1 h 130"/>
              <a:gd name="T52" fmla="*/ 40 w 122"/>
              <a:gd name="T53" fmla="*/ 2 h 130"/>
              <a:gd name="T54" fmla="*/ 27 w 122"/>
              <a:gd name="T55" fmla="*/ 4 h 130"/>
              <a:gd name="T56" fmla="*/ 31 w 122"/>
              <a:gd name="T57" fmla="*/ 12 h 130"/>
              <a:gd name="T58" fmla="*/ 19 w 122"/>
              <a:gd name="T59" fmla="*/ 12 h 130"/>
              <a:gd name="T60" fmla="*/ 12 w 122"/>
              <a:gd name="T61" fmla="*/ 19 h 130"/>
              <a:gd name="T62" fmla="*/ 8 w 122"/>
              <a:gd name="T63" fmla="*/ 28 h 130"/>
              <a:gd name="T64" fmla="*/ 4 w 122"/>
              <a:gd name="T65" fmla="*/ 33 h 130"/>
              <a:gd name="T66" fmla="*/ 0 w 122"/>
              <a:gd name="T67" fmla="*/ 45 h 130"/>
              <a:gd name="T68" fmla="*/ 9 w 122"/>
              <a:gd name="T69" fmla="*/ 46 h 130"/>
              <a:gd name="T70" fmla="*/ 12 w 122"/>
              <a:gd name="T71" fmla="*/ 52 h 130"/>
              <a:gd name="T72" fmla="*/ 16 w 122"/>
              <a:gd name="T73" fmla="*/ 52 h 130"/>
              <a:gd name="T74" fmla="*/ 26 w 122"/>
              <a:gd name="T75" fmla="*/ 50 h 130"/>
              <a:gd name="T76" fmla="*/ 33 w 122"/>
              <a:gd name="T77" fmla="*/ 59 h 130"/>
              <a:gd name="T78" fmla="*/ 40 w 122"/>
              <a:gd name="T79" fmla="*/ 66 h 130"/>
              <a:gd name="T80" fmla="*/ 48 w 122"/>
              <a:gd name="T81" fmla="*/ 70 h 130"/>
              <a:gd name="T82" fmla="*/ 48 w 122"/>
              <a:gd name="T83" fmla="*/ 81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30"/>
              <a:gd name="T128" fmla="*/ 122 w 122"/>
              <a:gd name="T129" fmla="*/ 130 h 1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" name="Freeform 414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20"/>
              <a:gd name="T29" fmla="*/ 78 w 78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" name="Freeform 415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120"/>
              <a:gd name="T26" fmla="*/ 78 w 78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" name="Freeform 416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0" name="Freeform 417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Freeform 418"/>
          <p:cNvSpPr>
            <a:spLocks/>
          </p:cNvSpPr>
          <p:nvPr/>
        </p:nvSpPr>
        <p:spPr bwMode="auto">
          <a:xfrm>
            <a:off x="2586038" y="4365625"/>
            <a:ext cx="334962" cy="280988"/>
          </a:xfrm>
          <a:custGeom>
            <a:avLst/>
            <a:gdLst>
              <a:gd name="T0" fmla="*/ 38 w 43"/>
              <a:gd name="T1" fmla="*/ 21 h 36"/>
              <a:gd name="T2" fmla="*/ 37 w 43"/>
              <a:gd name="T3" fmla="*/ 18 h 36"/>
              <a:gd name="T4" fmla="*/ 39 w 43"/>
              <a:gd name="T5" fmla="*/ 15 h 36"/>
              <a:gd name="T6" fmla="*/ 43 w 43"/>
              <a:gd name="T7" fmla="*/ 11 h 36"/>
              <a:gd name="T8" fmla="*/ 42 w 43"/>
              <a:gd name="T9" fmla="*/ 11 h 36"/>
              <a:gd name="T10" fmla="*/ 39 w 43"/>
              <a:gd name="T11" fmla="*/ 10 h 36"/>
              <a:gd name="T12" fmla="*/ 38 w 43"/>
              <a:gd name="T13" fmla="*/ 8 h 36"/>
              <a:gd name="T14" fmla="*/ 32 w 43"/>
              <a:gd name="T15" fmla="*/ 5 h 36"/>
              <a:gd name="T16" fmla="*/ 22 w 43"/>
              <a:gd name="T17" fmla="*/ 6 h 36"/>
              <a:gd name="T18" fmla="*/ 17 w 43"/>
              <a:gd name="T19" fmla="*/ 5 h 36"/>
              <a:gd name="T20" fmla="*/ 16 w 43"/>
              <a:gd name="T21" fmla="*/ 3 h 36"/>
              <a:gd name="T22" fmla="*/ 11 w 43"/>
              <a:gd name="T23" fmla="*/ 2 h 36"/>
              <a:gd name="T24" fmla="*/ 6 w 43"/>
              <a:gd name="T25" fmla="*/ 3 h 36"/>
              <a:gd name="T26" fmla="*/ 5 w 43"/>
              <a:gd name="T27" fmla="*/ 0 h 36"/>
              <a:gd name="T28" fmla="*/ 1 w 43"/>
              <a:gd name="T29" fmla="*/ 2 h 36"/>
              <a:gd name="T30" fmla="*/ 0 w 43"/>
              <a:gd name="T31" fmla="*/ 10 h 36"/>
              <a:gd name="T32" fmla="*/ 2 w 43"/>
              <a:gd name="T33" fmla="*/ 15 h 36"/>
              <a:gd name="T34" fmla="*/ 12 w 43"/>
              <a:gd name="T35" fmla="*/ 19 h 36"/>
              <a:gd name="T36" fmla="*/ 17 w 43"/>
              <a:gd name="T37" fmla="*/ 20 h 36"/>
              <a:gd name="T38" fmla="*/ 16 w 43"/>
              <a:gd name="T39" fmla="*/ 22 h 36"/>
              <a:gd name="T40" fmla="*/ 18 w 43"/>
              <a:gd name="T41" fmla="*/ 26 h 36"/>
              <a:gd name="T42" fmla="*/ 18 w 43"/>
              <a:gd name="T43" fmla="*/ 33 h 36"/>
              <a:gd name="T44" fmla="*/ 18 w 43"/>
              <a:gd name="T45" fmla="*/ 33 h 36"/>
              <a:gd name="T46" fmla="*/ 21 w 43"/>
              <a:gd name="T47" fmla="*/ 36 h 36"/>
              <a:gd name="T48" fmla="*/ 30 w 43"/>
              <a:gd name="T49" fmla="*/ 33 h 36"/>
              <a:gd name="T50" fmla="*/ 29 w 43"/>
              <a:gd name="T51" fmla="*/ 30 h 36"/>
              <a:gd name="T52" fmla="*/ 26 w 43"/>
              <a:gd name="T53" fmla="*/ 25 h 36"/>
              <a:gd name="T54" fmla="*/ 34 w 43"/>
              <a:gd name="T55" fmla="*/ 25 h 36"/>
              <a:gd name="T56" fmla="*/ 39 w 43"/>
              <a:gd name="T57" fmla="*/ 23 h 36"/>
              <a:gd name="T58" fmla="*/ 38 w 43"/>
              <a:gd name="T59" fmla="*/ 21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2" name="Freeform 419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" name="Freeform 420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" name="Freeform 421"/>
          <p:cNvSpPr>
            <a:spLocks/>
          </p:cNvSpPr>
          <p:nvPr/>
        </p:nvSpPr>
        <p:spPr bwMode="auto">
          <a:xfrm>
            <a:off x="2393950" y="4630738"/>
            <a:ext cx="134938" cy="149225"/>
          </a:xfrm>
          <a:custGeom>
            <a:avLst/>
            <a:gdLst>
              <a:gd name="T0" fmla="*/ 24 w 102"/>
              <a:gd name="T1" fmla="*/ 114 h 114"/>
              <a:gd name="T2" fmla="*/ 48 w 102"/>
              <a:gd name="T3" fmla="*/ 90 h 114"/>
              <a:gd name="T4" fmla="*/ 66 w 102"/>
              <a:gd name="T5" fmla="*/ 84 h 114"/>
              <a:gd name="T6" fmla="*/ 90 w 102"/>
              <a:gd name="T7" fmla="*/ 60 h 114"/>
              <a:gd name="T8" fmla="*/ 102 w 102"/>
              <a:gd name="T9" fmla="*/ 36 h 114"/>
              <a:gd name="T10" fmla="*/ 78 w 102"/>
              <a:gd name="T11" fmla="*/ 18 h 114"/>
              <a:gd name="T12" fmla="*/ 30 w 102"/>
              <a:gd name="T13" fmla="*/ 0 h 114"/>
              <a:gd name="T14" fmla="*/ 24 w 102"/>
              <a:gd name="T15" fmla="*/ 12 h 114"/>
              <a:gd name="T16" fmla="*/ 0 w 102"/>
              <a:gd name="T17" fmla="*/ 66 h 114"/>
              <a:gd name="T18" fmla="*/ 12 w 102"/>
              <a:gd name="T19" fmla="*/ 90 h 114"/>
              <a:gd name="T20" fmla="*/ 0 w 102"/>
              <a:gd name="T21" fmla="*/ 96 h 114"/>
              <a:gd name="T22" fmla="*/ 6 w 102"/>
              <a:gd name="T23" fmla="*/ 108 h 114"/>
              <a:gd name="T24" fmla="*/ 24 w 102"/>
              <a:gd name="T25" fmla="*/ 11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19 w 19"/>
              <a:gd name="T1" fmla="*/ 3 h 9"/>
              <a:gd name="T2" fmla="*/ 8 w 19"/>
              <a:gd name="T3" fmla="*/ 1 h 9"/>
              <a:gd name="T4" fmla="*/ 5 w 19"/>
              <a:gd name="T5" fmla="*/ 0 h 9"/>
              <a:gd name="T6" fmla="*/ 1 w 19"/>
              <a:gd name="T7" fmla="*/ 3 h 9"/>
              <a:gd name="T8" fmla="*/ 0 w 19"/>
              <a:gd name="T9" fmla="*/ 6 h 9"/>
              <a:gd name="T10" fmla="*/ 0 w 19"/>
              <a:gd name="T11" fmla="*/ 6 h 9"/>
              <a:gd name="T12" fmla="*/ 5 w 19"/>
              <a:gd name="T13" fmla="*/ 9 h 9"/>
              <a:gd name="T14" fmla="*/ 12 w 19"/>
              <a:gd name="T15" fmla="*/ 6 h 9"/>
              <a:gd name="T16" fmla="*/ 19 w 19"/>
              <a:gd name="T17" fmla="*/ 3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6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15 w 15"/>
              <a:gd name="T1" fmla="*/ 5 h 12"/>
              <a:gd name="T2" fmla="*/ 11 w 15"/>
              <a:gd name="T3" fmla="*/ 4 h 12"/>
              <a:gd name="T4" fmla="*/ 11 w 15"/>
              <a:gd name="T5" fmla="*/ 0 h 12"/>
              <a:gd name="T6" fmla="*/ 6 w 15"/>
              <a:gd name="T7" fmla="*/ 0 h 12"/>
              <a:gd name="T8" fmla="*/ 4 w 15"/>
              <a:gd name="T9" fmla="*/ 1 h 12"/>
              <a:gd name="T10" fmla="*/ 6 w 15"/>
              <a:gd name="T11" fmla="*/ 5 h 12"/>
              <a:gd name="T12" fmla="*/ 3 w 15"/>
              <a:gd name="T13" fmla="*/ 5 h 12"/>
              <a:gd name="T14" fmla="*/ 1 w 15"/>
              <a:gd name="T15" fmla="*/ 8 h 12"/>
              <a:gd name="T16" fmla="*/ 0 w 15"/>
              <a:gd name="T17" fmla="*/ 10 h 12"/>
              <a:gd name="T18" fmla="*/ 1 w 15"/>
              <a:gd name="T19" fmla="*/ 11 h 12"/>
              <a:gd name="T20" fmla="*/ 7 w 15"/>
              <a:gd name="T21" fmla="*/ 12 h 12"/>
              <a:gd name="T22" fmla="*/ 10 w 15"/>
              <a:gd name="T23" fmla="*/ 11 h 12"/>
              <a:gd name="T24" fmla="*/ 11 w 15"/>
              <a:gd name="T25" fmla="*/ 8 h 12"/>
              <a:gd name="T26" fmla="*/ 15 w 15"/>
              <a:gd name="T27" fmla="*/ 5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7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486 w 576"/>
              <a:gd name="T1" fmla="*/ 348 h 379"/>
              <a:gd name="T2" fmla="*/ 504 w 576"/>
              <a:gd name="T3" fmla="*/ 348 h 379"/>
              <a:gd name="T4" fmla="*/ 492 w 576"/>
              <a:gd name="T5" fmla="*/ 324 h 379"/>
              <a:gd name="T6" fmla="*/ 504 w 576"/>
              <a:gd name="T7" fmla="*/ 318 h 379"/>
              <a:gd name="T8" fmla="*/ 534 w 576"/>
              <a:gd name="T9" fmla="*/ 318 h 379"/>
              <a:gd name="T10" fmla="*/ 528 w 576"/>
              <a:gd name="T11" fmla="*/ 312 h 379"/>
              <a:gd name="T12" fmla="*/ 546 w 576"/>
              <a:gd name="T13" fmla="*/ 300 h 379"/>
              <a:gd name="T14" fmla="*/ 564 w 576"/>
              <a:gd name="T15" fmla="*/ 288 h 379"/>
              <a:gd name="T16" fmla="*/ 576 w 576"/>
              <a:gd name="T17" fmla="*/ 240 h 379"/>
              <a:gd name="T18" fmla="*/ 504 w 576"/>
              <a:gd name="T19" fmla="*/ 252 h 379"/>
              <a:gd name="T20" fmla="*/ 474 w 576"/>
              <a:gd name="T21" fmla="*/ 294 h 379"/>
              <a:gd name="T22" fmla="*/ 426 w 576"/>
              <a:gd name="T23" fmla="*/ 300 h 379"/>
              <a:gd name="T24" fmla="*/ 378 w 576"/>
              <a:gd name="T25" fmla="*/ 240 h 379"/>
              <a:gd name="T26" fmla="*/ 372 w 576"/>
              <a:gd name="T27" fmla="*/ 162 h 379"/>
              <a:gd name="T28" fmla="*/ 384 w 576"/>
              <a:gd name="T29" fmla="*/ 144 h 379"/>
              <a:gd name="T30" fmla="*/ 354 w 576"/>
              <a:gd name="T31" fmla="*/ 138 h 379"/>
              <a:gd name="T32" fmla="*/ 330 w 576"/>
              <a:gd name="T33" fmla="*/ 114 h 379"/>
              <a:gd name="T34" fmla="*/ 312 w 576"/>
              <a:gd name="T35" fmla="*/ 84 h 379"/>
              <a:gd name="T36" fmla="*/ 288 w 576"/>
              <a:gd name="T37" fmla="*/ 66 h 379"/>
              <a:gd name="T38" fmla="*/ 252 w 576"/>
              <a:gd name="T39" fmla="*/ 78 h 379"/>
              <a:gd name="T40" fmla="*/ 204 w 576"/>
              <a:gd name="T41" fmla="*/ 24 h 379"/>
              <a:gd name="T42" fmla="*/ 174 w 576"/>
              <a:gd name="T43" fmla="*/ 18 h 379"/>
              <a:gd name="T44" fmla="*/ 156 w 576"/>
              <a:gd name="T45" fmla="*/ 30 h 379"/>
              <a:gd name="T46" fmla="*/ 108 w 576"/>
              <a:gd name="T47" fmla="*/ 30 h 379"/>
              <a:gd name="T48" fmla="*/ 48 w 576"/>
              <a:gd name="T49" fmla="*/ 0 h 379"/>
              <a:gd name="T50" fmla="*/ 0 w 576"/>
              <a:gd name="T51" fmla="*/ 6 h 379"/>
              <a:gd name="T52" fmla="*/ 36 w 576"/>
              <a:gd name="T53" fmla="*/ 72 h 379"/>
              <a:gd name="T54" fmla="*/ 60 w 576"/>
              <a:gd name="T55" fmla="*/ 108 h 379"/>
              <a:gd name="T56" fmla="*/ 54 w 576"/>
              <a:gd name="T57" fmla="*/ 120 h 379"/>
              <a:gd name="T58" fmla="*/ 96 w 576"/>
              <a:gd name="T59" fmla="*/ 150 h 379"/>
              <a:gd name="T60" fmla="*/ 102 w 576"/>
              <a:gd name="T61" fmla="*/ 180 h 379"/>
              <a:gd name="T62" fmla="*/ 120 w 576"/>
              <a:gd name="T63" fmla="*/ 192 h 379"/>
              <a:gd name="T64" fmla="*/ 144 w 576"/>
              <a:gd name="T65" fmla="*/ 216 h 379"/>
              <a:gd name="T66" fmla="*/ 150 w 576"/>
              <a:gd name="T67" fmla="*/ 198 h 379"/>
              <a:gd name="T68" fmla="*/ 126 w 576"/>
              <a:gd name="T69" fmla="*/ 180 h 379"/>
              <a:gd name="T70" fmla="*/ 102 w 576"/>
              <a:gd name="T71" fmla="*/ 126 h 379"/>
              <a:gd name="T72" fmla="*/ 60 w 576"/>
              <a:gd name="T73" fmla="*/ 66 h 379"/>
              <a:gd name="T74" fmla="*/ 48 w 576"/>
              <a:gd name="T75" fmla="*/ 30 h 379"/>
              <a:gd name="T76" fmla="*/ 78 w 576"/>
              <a:gd name="T77" fmla="*/ 42 h 379"/>
              <a:gd name="T78" fmla="*/ 108 w 576"/>
              <a:gd name="T79" fmla="*/ 102 h 379"/>
              <a:gd name="T80" fmla="*/ 120 w 576"/>
              <a:gd name="T81" fmla="*/ 120 h 379"/>
              <a:gd name="T82" fmla="*/ 150 w 576"/>
              <a:gd name="T83" fmla="*/ 138 h 379"/>
              <a:gd name="T84" fmla="*/ 150 w 576"/>
              <a:gd name="T85" fmla="*/ 156 h 379"/>
              <a:gd name="T86" fmla="*/ 174 w 576"/>
              <a:gd name="T87" fmla="*/ 168 h 379"/>
              <a:gd name="T88" fmla="*/ 186 w 576"/>
              <a:gd name="T89" fmla="*/ 186 h 379"/>
              <a:gd name="T90" fmla="*/ 216 w 576"/>
              <a:gd name="T91" fmla="*/ 216 h 379"/>
              <a:gd name="T92" fmla="*/ 222 w 576"/>
              <a:gd name="T93" fmla="*/ 258 h 379"/>
              <a:gd name="T94" fmla="*/ 222 w 576"/>
              <a:gd name="T95" fmla="*/ 276 h 379"/>
              <a:gd name="T96" fmla="*/ 300 w 576"/>
              <a:gd name="T97" fmla="*/ 324 h 379"/>
              <a:gd name="T98" fmla="*/ 336 w 576"/>
              <a:gd name="T99" fmla="*/ 342 h 379"/>
              <a:gd name="T100" fmla="*/ 402 w 576"/>
              <a:gd name="T101" fmla="*/ 360 h 379"/>
              <a:gd name="T102" fmla="*/ 420 w 576"/>
              <a:gd name="T103" fmla="*/ 354 h 379"/>
              <a:gd name="T104" fmla="*/ 438 w 576"/>
              <a:gd name="T105" fmla="*/ 354 h 379"/>
              <a:gd name="T106" fmla="*/ 468 w 576"/>
              <a:gd name="T107" fmla="*/ 379 h 379"/>
              <a:gd name="T108" fmla="*/ 474 w 576"/>
              <a:gd name="T109" fmla="*/ 366 h 379"/>
              <a:gd name="T110" fmla="*/ 486 w 576"/>
              <a:gd name="T111" fmla="*/ 348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764 w 1125"/>
              <a:gd name="T1" fmla="*/ 46 h 2047"/>
              <a:gd name="T2" fmla="*/ 700 w 1125"/>
              <a:gd name="T3" fmla="*/ 13 h 2047"/>
              <a:gd name="T4" fmla="*/ 651 w 1125"/>
              <a:gd name="T5" fmla="*/ 2 h 2047"/>
              <a:gd name="T6" fmla="*/ 496 w 1125"/>
              <a:gd name="T7" fmla="*/ 52 h 2047"/>
              <a:gd name="T8" fmla="*/ 452 w 1125"/>
              <a:gd name="T9" fmla="*/ 110 h 2047"/>
              <a:gd name="T10" fmla="*/ 334 w 1125"/>
              <a:gd name="T11" fmla="*/ 112 h 2047"/>
              <a:gd name="T12" fmla="*/ 241 w 1125"/>
              <a:gd name="T13" fmla="*/ 182 h 2047"/>
              <a:gd name="T14" fmla="*/ 160 w 1125"/>
              <a:gd name="T15" fmla="*/ 289 h 2047"/>
              <a:gd name="T16" fmla="*/ 44 w 1125"/>
              <a:gd name="T17" fmla="*/ 319 h 2047"/>
              <a:gd name="T18" fmla="*/ 17 w 1125"/>
              <a:gd name="T19" fmla="*/ 402 h 2047"/>
              <a:gd name="T20" fmla="*/ 2 w 1125"/>
              <a:gd name="T21" fmla="*/ 482 h 2047"/>
              <a:gd name="T22" fmla="*/ 59 w 1125"/>
              <a:gd name="T23" fmla="*/ 568 h 2047"/>
              <a:gd name="T24" fmla="*/ 169 w 1125"/>
              <a:gd name="T25" fmla="*/ 621 h 2047"/>
              <a:gd name="T26" fmla="*/ 203 w 1125"/>
              <a:gd name="T27" fmla="*/ 785 h 2047"/>
              <a:gd name="T28" fmla="*/ 181 w 1125"/>
              <a:gd name="T29" fmla="*/ 986 h 2047"/>
              <a:gd name="T30" fmla="*/ 218 w 1125"/>
              <a:gd name="T31" fmla="*/ 1042 h 2047"/>
              <a:gd name="T32" fmla="*/ 183 w 1125"/>
              <a:gd name="T33" fmla="*/ 1075 h 2047"/>
              <a:gd name="T34" fmla="*/ 206 w 1125"/>
              <a:gd name="T35" fmla="*/ 1111 h 2047"/>
              <a:gd name="T36" fmla="*/ 154 w 1125"/>
              <a:gd name="T37" fmla="*/ 1135 h 2047"/>
              <a:gd name="T38" fmla="*/ 219 w 1125"/>
              <a:gd name="T39" fmla="*/ 1201 h 2047"/>
              <a:gd name="T40" fmla="*/ 258 w 1125"/>
              <a:gd name="T41" fmla="*/ 1158 h 2047"/>
              <a:gd name="T42" fmla="*/ 252 w 1125"/>
              <a:gd name="T43" fmla="*/ 1261 h 2047"/>
              <a:gd name="T44" fmla="*/ 184 w 1125"/>
              <a:gd name="T45" fmla="*/ 1302 h 2047"/>
              <a:gd name="T46" fmla="*/ 142 w 1125"/>
              <a:gd name="T47" fmla="*/ 1483 h 2047"/>
              <a:gd name="T48" fmla="*/ 180 w 1125"/>
              <a:gd name="T49" fmla="*/ 1606 h 2047"/>
              <a:gd name="T50" fmla="*/ 200 w 1125"/>
              <a:gd name="T51" fmla="*/ 1754 h 2047"/>
              <a:gd name="T52" fmla="*/ 270 w 1125"/>
              <a:gd name="T53" fmla="*/ 1897 h 2047"/>
              <a:gd name="T54" fmla="*/ 370 w 1125"/>
              <a:gd name="T55" fmla="*/ 1959 h 2047"/>
              <a:gd name="T56" fmla="*/ 401 w 1125"/>
              <a:gd name="T57" fmla="*/ 2022 h 2047"/>
              <a:gd name="T58" fmla="*/ 460 w 1125"/>
              <a:gd name="T59" fmla="*/ 2047 h 2047"/>
              <a:gd name="T60" fmla="*/ 512 w 1125"/>
              <a:gd name="T61" fmla="*/ 1998 h 2047"/>
              <a:gd name="T62" fmla="*/ 539 w 1125"/>
              <a:gd name="T63" fmla="*/ 1891 h 2047"/>
              <a:gd name="T64" fmla="*/ 570 w 1125"/>
              <a:gd name="T65" fmla="*/ 1779 h 2047"/>
              <a:gd name="T66" fmla="*/ 622 w 1125"/>
              <a:gd name="T67" fmla="*/ 1629 h 2047"/>
              <a:gd name="T68" fmla="*/ 718 w 1125"/>
              <a:gd name="T69" fmla="*/ 1524 h 2047"/>
              <a:gd name="T70" fmla="*/ 831 w 1125"/>
              <a:gd name="T71" fmla="*/ 1436 h 2047"/>
              <a:gd name="T72" fmla="*/ 893 w 1125"/>
              <a:gd name="T73" fmla="*/ 1316 h 2047"/>
              <a:gd name="T74" fmla="*/ 974 w 1125"/>
              <a:gd name="T75" fmla="*/ 1265 h 2047"/>
              <a:gd name="T76" fmla="*/ 1092 w 1125"/>
              <a:gd name="T77" fmla="*/ 1158 h 2047"/>
              <a:gd name="T78" fmla="*/ 1088 w 1125"/>
              <a:gd name="T79" fmla="*/ 1080 h 2047"/>
              <a:gd name="T80" fmla="*/ 983 w 1125"/>
              <a:gd name="T81" fmla="*/ 1102 h 2047"/>
              <a:gd name="T82" fmla="*/ 958 w 1125"/>
              <a:gd name="T83" fmla="*/ 1038 h 2047"/>
              <a:gd name="T84" fmla="*/ 1058 w 1125"/>
              <a:gd name="T85" fmla="*/ 1028 h 2047"/>
              <a:gd name="T86" fmla="*/ 1123 w 1125"/>
              <a:gd name="T87" fmla="*/ 1019 h 2047"/>
              <a:gd name="T88" fmla="*/ 1085 w 1125"/>
              <a:gd name="T89" fmla="*/ 937 h 2047"/>
              <a:gd name="T90" fmla="*/ 1003 w 1125"/>
              <a:gd name="T91" fmla="*/ 908 h 2047"/>
              <a:gd name="T92" fmla="*/ 1042 w 1125"/>
              <a:gd name="T93" fmla="*/ 896 h 2047"/>
              <a:gd name="T94" fmla="*/ 1021 w 1125"/>
              <a:gd name="T95" fmla="*/ 838 h 2047"/>
              <a:gd name="T96" fmla="*/ 1043 w 1125"/>
              <a:gd name="T97" fmla="*/ 801 h 2047"/>
              <a:gd name="T98" fmla="*/ 1062 w 1125"/>
              <a:gd name="T99" fmla="*/ 725 h 2047"/>
              <a:gd name="T100" fmla="*/ 1064 w 1125"/>
              <a:gd name="T101" fmla="*/ 663 h 2047"/>
              <a:gd name="T102" fmla="*/ 1052 w 1125"/>
              <a:gd name="T103" fmla="*/ 610 h 2047"/>
              <a:gd name="T104" fmla="*/ 974 w 1125"/>
              <a:gd name="T105" fmla="*/ 535 h 2047"/>
              <a:gd name="T106" fmla="*/ 1006 w 1125"/>
              <a:gd name="T107" fmla="*/ 468 h 2047"/>
              <a:gd name="T108" fmla="*/ 958 w 1125"/>
              <a:gd name="T109" fmla="*/ 436 h 2047"/>
              <a:gd name="T110" fmla="*/ 912 w 1125"/>
              <a:gd name="T111" fmla="*/ 328 h 2047"/>
              <a:gd name="T112" fmla="*/ 924 w 1125"/>
              <a:gd name="T113" fmla="*/ 146 h 2047"/>
              <a:gd name="T114" fmla="*/ 917 w 1125"/>
              <a:gd name="T115" fmla="*/ 60 h 2047"/>
              <a:gd name="T116" fmla="*/ 863 w 1125"/>
              <a:gd name="T117" fmla="*/ 84 h 2047"/>
              <a:gd name="T118" fmla="*/ 821 w 1125"/>
              <a:gd name="T119" fmla="*/ 143 h 2047"/>
              <a:gd name="T120" fmla="*/ 795 w 1125"/>
              <a:gd name="T121" fmla="*/ 110 h 2047"/>
              <a:gd name="T122" fmla="*/ 750 w 1125"/>
              <a:gd name="T123" fmla="*/ 151 h 2047"/>
              <a:gd name="T124" fmla="*/ 718 w 1125"/>
              <a:gd name="T125" fmla="*/ 105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39 w 40"/>
              <a:gd name="T1" fmla="*/ 19 h 36"/>
              <a:gd name="T2" fmla="*/ 38 w 40"/>
              <a:gd name="T3" fmla="*/ 21 h 36"/>
              <a:gd name="T4" fmla="*/ 35 w 40"/>
              <a:gd name="T5" fmla="*/ 25 h 36"/>
              <a:gd name="T6" fmla="*/ 31 w 40"/>
              <a:gd name="T7" fmla="*/ 29 h 36"/>
              <a:gd name="T8" fmla="*/ 27 w 40"/>
              <a:gd name="T9" fmla="*/ 33 h 36"/>
              <a:gd name="T10" fmla="*/ 23 w 40"/>
              <a:gd name="T11" fmla="*/ 35 h 36"/>
              <a:gd name="T12" fmla="*/ 18 w 40"/>
              <a:gd name="T13" fmla="*/ 36 h 36"/>
              <a:gd name="T14" fmla="*/ 13 w 40"/>
              <a:gd name="T15" fmla="*/ 36 h 36"/>
              <a:gd name="T16" fmla="*/ 12 w 40"/>
              <a:gd name="T17" fmla="*/ 36 h 36"/>
              <a:gd name="T18" fmla="*/ 11 w 40"/>
              <a:gd name="T19" fmla="*/ 35 h 36"/>
              <a:gd name="T20" fmla="*/ 10 w 40"/>
              <a:gd name="T21" fmla="*/ 33 h 36"/>
              <a:gd name="T22" fmla="*/ 8 w 40"/>
              <a:gd name="T23" fmla="*/ 31 h 36"/>
              <a:gd name="T24" fmla="*/ 4 w 40"/>
              <a:gd name="T25" fmla="*/ 27 h 36"/>
              <a:gd name="T26" fmla="*/ 1 w 40"/>
              <a:gd name="T27" fmla="*/ 24 h 36"/>
              <a:gd name="T28" fmla="*/ 0 w 40"/>
              <a:gd name="T29" fmla="*/ 19 h 36"/>
              <a:gd name="T30" fmla="*/ 1 w 40"/>
              <a:gd name="T31" fmla="*/ 16 h 36"/>
              <a:gd name="T32" fmla="*/ 7 w 40"/>
              <a:gd name="T33" fmla="*/ 11 h 36"/>
              <a:gd name="T34" fmla="*/ 12 w 40"/>
              <a:gd name="T35" fmla="*/ 6 h 36"/>
              <a:gd name="T36" fmla="*/ 16 w 40"/>
              <a:gd name="T37" fmla="*/ 2 h 36"/>
              <a:gd name="T38" fmla="*/ 19 w 40"/>
              <a:gd name="T39" fmla="*/ 0 h 36"/>
              <a:gd name="T40" fmla="*/ 24 w 40"/>
              <a:gd name="T41" fmla="*/ 1 h 36"/>
              <a:gd name="T42" fmla="*/ 31 w 40"/>
              <a:gd name="T43" fmla="*/ 3 h 36"/>
              <a:gd name="T44" fmla="*/ 37 w 40"/>
              <a:gd name="T45" fmla="*/ 6 h 36"/>
              <a:gd name="T46" fmla="*/ 40 w 40"/>
              <a:gd name="T47" fmla="*/ 11 h 36"/>
              <a:gd name="T48" fmla="*/ 39 w 40"/>
              <a:gd name="T49" fmla="*/ 19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0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 h 4"/>
              <a:gd name="T2" fmla="*/ 1 w 1"/>
              <a:gd name="T3" fmla="*/ 1 h 4"/>
              <a:gd name="T4" fmla="*/ 1 w 1"/>
              <a:gd name="T5" fmla="*/ 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 h 4"/>
              <a:gd name="T12" fmla="*/ 1 w 1"/>
              <a:gd name="T13" fmla="*/ 4 h 4"/>
              <a:gd name="T14" fmla="*/ 1 w 1"/>
              <a:gd name="T15" fmla="*/ 4 h 4"/>
              <a:gd name="T16" fmla="*/ 1 w 1"/>
              <a:gd name="T17" fmla="*/ 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1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5 w 5"/>
              <a:gd name="T1" fmla="*/ 8 h 8"/>
              <a:gd name="T2" fmla="*/ 5 w 5"/>
              <a:gd name="T3" fmla="*/ 6 h 8"/>
              <a:gd name="T4" fmla="*/ 5 w 5"/>
              <a:gd name="T5" fmla="*/ 5 h 8"/>
              <a:gd name="T6" fmla="*/ 5 w 5"/>
              <a:gd name="T7" fmla="*/ 2 h 8"/>
              <a:gd name="T8" fmla="*/ 3 w 5"/>
              <a:gd name="T9" fmla="*/ 0 h 8"/>
              <a:gd name="T10" fmla="*/ 0 w 5"/>
              <a:gd name="T11" fmla="*/ 0 h 8"/>
              <a:gd name="T12" fmla="*/ 0 w 5"/>
              <a:gd name="T13" fmla="*/ 1 h 8"/>
              <a:gd name="T14" fmla="*/ 2 w 5"/>
              <a:gd name="T15" fmla="*/ 5 h 8"/>
              <a:gd name="T16" fmla="*/ 5 w 5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2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 w 14"/>
              <a:gd name="T1" fmla="*/ 7 h 15"/>
              <a:gd name="T2" fmla="*/ 9 w 14"/>
              <a:gd name="T3" fmla="*/ 13 h 15"/>
              <a:gd name="T4" fmla="*/ 14 w 14"/>
              <a:gd name="T5" fmla="*/ 15 h 15"/>
              <a:gd name="T6" fmla="*/ 14 w 14"/>
              <a:gd name="T7" fmla="*/ 14 h 15"/>
              <a:gd name="T8" fmla="*/ 10 w 14"/>
              <a:gd name="T9" fmla="*/ 7 h 15"/>
              <a:gd name="T10" fmla="*/ 9 w 14"/>
              <a:gd name="T11" fmla="*/ 5 h 15"/>
              <a:gd name="T12" fmla="*/ 9 w 14"/>
              <a:gd name="T13" fmla="*/ 3 h 15"/>
              <a:gd name="T14" fmla="*/ 8 w 14"/>
              <a:gd name="T15" fmla="*/ 1 h 15"/>
              <a:gd name="T16" fmla="*/ 7 w 14"/>
              <a:gd name="T17" fmla="*/ 0 h 15"/>
              <a:gd name="T18" fmla="*/ 6 w 14"/>
              <a:gd name="T19" fmla="*/ 1 h 15"/>
              <a:gd name="T20" fmla="*/ 3 w 14"/>
              <a:gd name="T21" fmla="*/ 2 h 15"/>
              <a:gd name="T22" fmla="*/ 2 w 14"/>
              <a:gd name="T23" fmla="*/ 3 h 15"/>
              <a:gd name="T24" fmla="*/ 0 w 14"/>
              <a:gd name="T25" fmla="*/ 5 h 15"/>
              <a:gd name="T26" fmla="*/ 1 w 14"/>
              <a:gd name="T27" fmla="*/ 6 h 15"/>
              <a:gd name="T28" fmla="*/ 1 w 14"/>
              <a:gd name="T29" fmla="*/ 6 h 15"/>
              <a:gd name="T30" fmla="*/ 1 w 14"/>
              <a:gd name="T31" fmla="*/ 6 h 15"/>
              <a:gd name="T32" fmla="*/ 2 w 14"/>
              <a:gd name="T33" fmla="*/ 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3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124 w 135"/>
              <a:gd name="T1" fmla="*/ 60 h 119"/>
              <a:gd name="T2" fmla="*/ 135 w 135"/>
              <a:gd name="T3" fmla="*/ 67 h 119"/>
              <a:gd name="T4" fmla="*/ 129 w 135"/>
              <a:gd name="T5" fmla="*/ 76 h 119"/>
              <a:gd name="T6" fmla="*/ 124 w 135"/>
              <a:gd name="T7" fmla="*/ 81 h 119"/>
              <a:gd name="T8" fmla="*/ 118 w 135"/>
              <a:gd name="T9" fmla="*/ 83 h 119"/>
              <a:gd name="T10" fmla="*/ 114 w 135"/>
              <a:gd name="T11" fmla="*/ 82 h 119"/>
              <a:gd name="T12" fmla="*/ 101 w 135"/>
              <a:gd name="T13" fmla="*/ 77 h 119"/>
              <a:gd name="T14" fmla="*/ 91 w 135"/>
              <a:gd name="T15" fmla="*/ 74 h 119"/>
              <a:gd name="T16" fmla="*/ 82 w 135"/>
              <a:gd name="T17" fmla="*/ 68 h 119"/>
              <a:gd name="T18" fmla="*/ 72 w 135"/>
              <a:gd name="T19" fmla="*/ 66 h 119"/>
              <a:gd name="T20" fmla="*/ 71 w 135"/>
              <a:gd name="T21" fmla="*/ 78 h 119"/>
              <a:gd name="T22" fmla="*/ 72 w 135"/>
              <a:gd name="T23" fmla="*/ 92 h 119"/>
              <a:gd name="T24" fmla="*/ 61 w 135"/>
              <a:gd name="T25" fmla="*/ 99 h 119"/>
              <a:gd name="T26" fmla="*/ 57 w 135"/>
              <a:gd name="T27" fmla="*/ 107 h 119"/>
              <a:gd name="T28" fmla="*/ 53 w 135"/>
              <a:gd name="T29" fmla="*/ 114 h 119"/>
              <a:gd name="T30" fmla="*/ 44 w 135"/>
              <a:gd name="T31" fmla="*/ 119 h 119"/>
              <a:gd name="T32" fmla="*/ 39 w 135"/>
              <a:gd name="T33" fmla="*/ 111 h 119"/>
              <a:gd name="T34" fmla="*/ 34 w 135"/>
              <a:gd name="T35" fmla="*/ 100 h 119"/>
              <a:gd name="T36" fmla="*/ 23 w 135"/>
              <a:gd name="T37" fmla="*/ 99 h 119"/>
              <a:gd name="T38" fmla="*/ 17 w 135"/>
              <a:gd name="T39" fmla="*/ 101 h 119"/>
              <a:gd name="T40" fmla="*/ 3 w 135"/>
              <a:gd name="T41" fmla="*/ 105 h 119"/>
              <a:gd name="T42" fmla="*/ 1 w 135"/>
              <a:gd name="T43" fmla="*/ 97 h 119"/>
              <a:gd name="T44" fmla="*/ 9 w 135"/>
              <a:gd name="T45" fmla="*/ 84 h 119"/>
              <a:gd name="T46" fmla="*/ 16 w 135"/>
              <a:gd name="T47" fmla="*/ 79 h 119"/>
              <a:gd name="T48" fmla="*/ 14 w 135"/>
              <a:gd name="T49" fmla="*/ 68 h 119"/>
              <a:gd name="T50" fmla="*/ 11 w 135"/>
              <a:gd name="T51" fmla="*/ 55 h 119"/>
              <a:gd name="T52" fmla="*/ 12 w 135"/>
              <a:gd name="T53" fmla="*/ 44 h 119"/>
              <a:gd name="T54" fmla="*/ 8 w 135"/>
              <a:gd name="T55" fmla="*/ 35 h 119"/>
              <a:gd name="T56" fmla="*/ 8 w 135"/>
              <a:gd name="T57" fmla="*/ 16 h 119"/>
              <a:gd name="T58" fmla="*/ 9 w 135"/>
              <a:gd name="T59" fmla="*/ 2 h 119"/>
              <a:gd name="T60" fmla="*/ 18 w 135"/>
              <a:gd name="T61" fmla="*/ 1 h 119"/>
              <a:gd name="T62" fmla="*/ 27 w 135"/>
              <a:gd name="T63" fmla="*/ 9 h 119"/>
              <a:gd name="T64" fmla="*/ 32 w 135"/>
              <a:gd name="T65" fmla="*/ 26 h 119"/>
              <a:gd name="T66" fmla="*/ 37 w 135"/>
              <a:gd name="T67" fmla="*/ 30 h 119"/>
              <a:gd name="T68" fmla="*/ 44 w 135"/>
              <a:gd name="T69" fmla="*/ 25 h 119"/>
              <a:gd name="T70" fmla="*/ 54 w 135"/>
              <a:gd name="T71" fmla="*/ 23 h 119"/>
              <a:gd name="T72" fmla="*/ 70 w 135"/>
              <a:gd name="T73" fmla="*/ 26 h 119"/>
              <a:gd name="T74" fmla="*/ 85 w 135"/>
              <a:gd name="T75" fmla="*/ 33 h 119"/>
              <a:gd name="T76" fmla="*/ 93 w 135"/>
              <a:gd name="T77" fmla="*/ 48 h 119"/>
              <a:gd name="T78" fmla="*/ 100 w 135"/>
              <a:gd name="T79" fmla="*/ 58 h 119"/>
              <a:gd name="T80" fmla="*/ 122 w 135"/>
              <a:gd name="T81" fmla="*/ 59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527 w 556"/>
              <a:gd name="T1" fmla="*/ 388 h 395"/>
              <a:gd name="T2" fmla="*/ 501 w 556"/>
              <a:gd name="T3" fmla="*/ 390 h 395"/>
              <a:gd name="T4" fmla="*/ 468 w 556"/>
              <a:gd name="T5" fmla="*/ 395 h 395"/>
              <a:gd name="T6" fmla="*/ 440 w 556"/>
              <a:gd name="T7" fmla="*/ 394 h 395"/>
              <a:gd name="T8" fmla="*/ 414 w 556"/>
              <a:gd name="T9" fmla="*/ 386 h 395"/>
              <a:gd name="T10" fmla="*/ 376 w 556"/>
              <a:gd name="T11" fmla="*/ 366 h 395"/>
              <a:gd name="T12" fmla="*/ 354 w 556"/>
              <a:gd name="T13" fmla="*/ 352 h 395"/>
              <a:gd name="T14" fmla="*/ 309 w 556"/>
              <a:gd name="T15" fmla="*/ 365 h 395"/>
              <a:gd name="T16" fmla="*/ 271 w 556"/>
              <a:gd name="T17" fmla="*/ 373 h 395"/>
              <a:gd name="T18" fmla="*/ 260 w 556"/>
              <a:gd name="T19" fmla="*/ 350 h 395"/>
              <a:gd name="T20" fmla="*/ 293 w 556"/>
              <a:gd name="T21" fmla="*/ 337 h 395"/>
              <a:gd name="T22" fmla="*/ 330 w 556"/>
              <a:gd name="T23" fmla="*/ 307 h 395"/>
              <a:gd name="T24" fmla="*/ 320 w 556"/>
              <a:gd name="T25" fmla="*/ 258 h 395"/>
              <a:gd name="T26" fmla="*/ 289 w 556"/>
              <a:gd name="T27" fmla="*/ 193 h 395"/>
              <a:gd name="T28" fmla="*/ 244 w 556"/>
              <a:gd name="T29" fmla="*/ 169 h 395"/>
              <a:gd name="T30" fmla="*/ 202 w 556"/>
              <a:gd name="T31" fmla="*/ 145 h 395"/>
              <a:gd name="T32" fmla="*/ 185 w 556"/>
              <a:gd name="T33" fmla="*/ 146 h 395"/>
              <a:gd name="T34" fmla="*/ 154 w 556"/>
              <a:gd name="T35" fmla="*/ 156 h 395"/>
              <a:gd name="T36" fmla="*/ 124 w 556"/>
              <a:gd name="T37" fmla="*/ 166 h 395"/>
              <a:gd name="T38" fmla="*/ 95 w 556"/>
              <a:gd name="T39" fmla="*/ 170 h 395"/>
              <a:gd name="T40" fmla="*/ 51 w 556"/>
              <a:gd name="T41" fmla="*/ 166 h 395"/>
              <a:gd name="T42" fmla="*/ 18 w 556"/>
              <a:gd name="T43" fmla="*/ 153 h 395"/>
              <a:gd name="T44" fmla="*/ 23 w 556"/>
              <a:gd name="T45" fmla="*/ 138 h 395"/>
              <a:gd name="T46" fmla="*/ 42 w 556"/>
              <a:gd name="T47" fmla="*/ 130 h 395"/>
              <a:gd name="T48" fmla="*/ 4 w 556"/>
              <a:gd name="T49" fmla="*/ 118 h 395"/>
              <a:gd name="T50" fmla="*/ 0 w 556"/>
              <a:gd name="T51" fmla="*/ 76 h 395"/>
              <a:gd name="T52" fmla="*/ 39 w 556"/>
              <a:gd name="T53" fmla="*/ 3 h 395"/>
              <a:gd name="T54" fmla="*/ 45 w 556"/>
              <a:gd name="T55" fmla="*/ 70 h 395"/>
              <a:gd name="T56" fmla="*/ 70 w 556"/>
              <a:gd name="T57" fmla="*/ 107 h 395"/>
              <a:gd name="T58" fmla="*/ 69 w 556"/>
              <a:gd name="T59" fmla="*/ 3 h 395"/>
              <a:gd name="T60" fmla="*/ 111 w 556"/>
              <a:gd name="T61" fmla="*/ 26 h 395"/>
              <a:gd name="T62" fmla="*/ 132 w 556"/>
              <a:gd name="T63" fmla="*/ 52 h 395"/>
              <a:gd name="T64" fmla="*/ 164 w 556"/>
              <a:gd name="T65" fmla="*/ 23 h 395"/>
              <a:gd name="T66" fmla="*/ 206 w 556"/>
              <a:gd name="T67" fmla="*/ 44 h 395"/>
              <a:gd name="T68" fmla="*/ 237 w 556"/>
              <a:gd name="T69" fmla="*/ 49 h 395"/>
              <a:gd name="T70" fmla="*/ 271 w 556"/>
              <a:gd name="T71" fmla="*/ 59 h 395"/>
              <a:gd name="T72" fmla="*/ 318 w 556"/>
              <a:gd name="T73" fmla="*/ 63 h 395"/>
              <a:gd name="T74" fmla="*/ 329 w 556"/>
              <a:gd name="T75" fmla="*/ 72 h 395"/>
              <a:gd name="T76" fmla="*/ 350 w 556"/>
              <a:gd name="T77" fmla="*/ 87 h 395"/>
              <a:gd name="T78" fmla="*/ 361 w 556"/>
              <a:gd name="T79" fmla="*/ 102 h 395"/>
              <a:gd name="T80" fmla="*/ 350 w 556"/>
              <a:gd name="T81" fmla="*/ 118 h 395"/>
              <a:gd name="T82" fmla="*/ 377 w 556"/>
              <a:gd name="T83" fmla="*/ 133 h 395"/>
              <a:gd name="T84" fmla="*/ 406 w 556"/>
              <a:gd name="T85" fmla="*/ 144 h 395"/>
              <a:gd name="T86" fmla="*/ 429 w 556"/>
              <a:gd name="T87" fmla="*/ 143 h 395"/>
              <a:gd name="T88" fmla="*/ 450 w 556"/>
              <a:gd name="T89" fmla="*/ 152 h 395"/>
              <a:gd name="T90" fmla="*/ 472 w 556"/>
              <a:gd name="T91" fmla="*/ 152 h 395"/>
              <a:gd name="T92" fmla="*/ 508 w 556"/>
              <a:gd name="T93" fmla="*/ 169 h 395"/>
              <a:gd name="T94" fmla="*/ 510 w 556"/>
              <a:gd name="T95" fmla="*/ 191 h 395"/>
              <a:gd name="T96" fmla="*/ 497 w 556"/>
              <a:gd name="T97" fmla="*/ 212 h 395"/>
              <a:gd name="T98" fmla="*/ 514 w 556"/>
              <a:gd name="T99" fmla="*/ 239 h 395"/>
              <a:gd name="T100" fmla="*/ 487 w 556"/>
              <a:gd name="T101" fmla="*/ 242 h 395"/>
              <a:gd name="T102" fmla="*/ 456 w 556"/>
              <a:gd name="T103" fmla="*/ 226 h 395"/>
              <a:gd name="T104" fmla="*/ 421 w 556"/>
              <a:gd name="T105" fmla="*/ 230 h 395"/>
              <a:gd name="T106" fmla="*/ 449 w 556"/>
              <a:gd name="T107" fmla="*/ 262 h 395"/>
              <a:gd name="T108" fmla="*/ 487 w 556"/>
              <a:gd name="T109" fmla="*/ 275 h 395"/>
              <a:gd name="T110" fmla="*/ 528 w 556"/>
              <a:gd name="T111" fmla="*/ 294 h 395"/>
              <a:gd name="T112" fmla="*/ 541 w 556"/>
              <a:gd name="T113" fmla="*/ 332 h 395"/>
              <a:gd name="T114" fmla="*/ 555 w 556"/>
              <a:gd name="T115" fmla="*/ 357 h 395"/>
              <a:gd name="T116" fmla="*/ 513 w 556"/>
              <a:gd name="T117" fmla="*/ 348 h 395"/>
              <a:gd name="T118" fmla="*/ 478 w 556"/>
              <a:gd name="T119" fmla="*/ 340 h 395"/>
              <a:gd name="T120" fmla="*/ 451 w 556"/>
              <a:gd name="T121" fmla="*/ 340 h 395"/>
              <a:gd name="T122" fmla="*/ 496 w 556"/>
              <a:gd name="T123" fmla="*/ 358 h 395"/>
              <a:gd name="T124" fmla="*/ 517 w 556"/>
              <a:gd name="T125" fmla="*/ 36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5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146 w 148"/>
              <a:gd name="T1" fmla="*/ 67 h 146"/>
              <a:gd name="T2" fmla="*/ 141 w 148"/>
              <a:gd name="T3" fmla="*/ 44 h 146"/>
              <a:gd name="T4" fmla="*/ 129 w 148"/>
              <a:gd name="T5" fmla="*/ 33 h 146"/>
              <a:gd name="T6" fmla="*/ 120 w 148"/>
              <a:gd name="T7" fmla="*/ 35 h 146"/>
              <a:gd name="T8" fmla="*/ 111 w 148"/>
              <a:gd name="T9" fmla="*/ 26 h 146"/>
              <a:gd name="T10" fmla="*/ 104 w 148"/>
              <a:gd name="T11" fmla="*/ 14 h 146"/>
              <a:gd name="T12" fmla="*/ 88 w 148"/>
              <a:gd name="T13" fmla="*/ 10 h 146"/>
              <a:gd name="T14" fmla="*/ 77 w 148"/>
              <a:gd name="T15" fmla="*/ 7 h 146"/>
              <a:gd name="T16" fmla="*/ 68 w 148"/>
              <a:gd name="T17" fmla="*/ 1 h 146"/>
              <a:gd name="T18" fmla="*/ 62 w 148"/>
              <a:gd name="T19" fmla="*/ 0 h 146"/>
              <a:gd name="T20" fmla="*/ 58 w 148"/>
              <a:gd name="T21" fmla="*/ 8 h 146"/>
              <a:gd name="T22" fmla="*/ 57 w 148"/>
              <a:gd name="T23" fmla="*/ 20 h 146"/>
              <a:gd name="T24" fmla="*/ 50 w 148"/>
              <a:gd name="T25" fmla="*/ 31 h 146"/>
              <a:gd name="T26" fmla="*/ 32 w 148"/>
              <a:gd name="T27" fmla="*/ 50 h 146"/>
              <a:gd name="T28" fmla="*/ 20 w 148"/>
              <a:gd name="T29" fmla="*/ 62 h 146"/>
              <a:gd name="T30" fmla="*/ 3 w 148"/>
              <a:gd name="T31" fmla="*/ 82 h 146"/>
              <a:gd name="T32" fmla="*/ 3 w 148"/>
              <a:gd name="T33" fmla="*/ 91 h 146"/>
              <a:gd name="T34" fmla="*/ 6 w 148"/>
              <a:gd name="T35" fmla="*/ 94 h 146"/>
              <a:gd name="T36" fmla="*/ 14 w 148"/>
              <a:gd name="T37" fmla="*/ 123 h 146"/>
              <a:gd name="T38" fmla="*/ 15 w 148"/>
              <a:gd name="T39" fmla="*/ 144 h 146"/>
              <a:gd name="T40" fmla="*/ 27 w 148"/>
              <a:gd name="T41" fmla="*/ 143 h 146"/>
              <a:gd name="T42" fmla="*/ 36 w 148"/>
              <a:gd name="T43" fmla="*/ 137 h 146"/>
              <a:gd name="T44" fmla="*/ 44 w 148"/>
              <a:gd name="T45" fmla="*/ 143 h 146"/>
              <a:gd name="T46" fmla="*/ 55 w 148"/>
              <a:gd name="T47" fmla="*/ 145 h 146"/>
              <a:gd name="T48" fmla="*/ 66 w 148"/>
              <a:gd name="T49" fmla="*/ 124 h 146"/>
              <a:gd name="T50" fmla="*/ 83 w 148"/>
              <a:gd name="T51" fmla="*/ 116 h 146"/>
              <a:gd name="T52" fmla="*/ 87 w 148"/>
              <a:gd name="T53" fmla="*/ 104 h 146"/>
              <a:gd name="T54" fmla="*/ 91 w 148"/>
              <a:gd name="T55" fmla="*/ 96 h 146"/>
              <a:gd name="T56" fmla="*/ 112 w 148"/>
              <a:gd name="T57" fmla="*/ 90 h 146"/>
              <a:gd name="T58" fmla="*/ 128 w 148"/>
              <a:gd name="T59" fmla="*/ 86 h 146"/>
              <a:gd name="T60" fmla="*/ 140 w 148"/>
              <a:gd name="T61" fmla="*/ 82 h 146"/>
              <a:gd name="T62" fmla="*/ 146 w 148"/>
              <a:gd name="T63" fmla="*/ 75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104 w 133"/>
              <a:gd name="T1" fmla="*/ 4 h 91"/>
              <a:gd name="T2" fmla="*/ 103 w 133"/>
              <a:gd name="T3" fmla="*/ 23 h 91"/>
              <a:gd name="T4" fmla="*/ 101 w 133"/>
              <a:gd name="T5" fmla="*/ 35 h 91"/>
              <a:gd name="T6" fmla="*/ 102 w 133"/>
              <a:gd name="T7" fmla="*/ 44 h 91"/>
              <a:gd name="T8" fmla="*/ 111 w 133"/>
              <a:gd name="T9" fmla="*/ 43 h 91"/>
              <a:gd name="T10" fmla="*/ 115 w 133"/>
              <a:gd name="T11" fmla="*/ 34 h 91"/>
              <a:gd name="T12" fmla="*/ 128 w 133"/>
              <a:gd name="T13" fmla="*/ 42 h 91"/>
              <a:gd name="T14" fmla="*/ 133 w 133"/>
              <a:gd name="T15" fmla="*/ 49 h 91"/>
              <a:gd name="T16" fmla="*/ 132 w 133"/>
              <a:gd name="T17" fmla="*/ 60 h 91"/>
              <a:gd name="T18" fmla="*/ 131 w 133"/>
              <a:gd name="T19" fmla="*/ 66 h 91"/>
              <a:gd name="T20" fmla="*/ 123 w 133"/>
              <a:gd name="T21" fmla="*/ 78 h 91"/>
              <a:gd name="T22" fmla="*/ 116 w 133"/>
              <a:gd name="T23" fmla="*/ 84 h 91"/>
              <a:gd name="T24" fmla="*/ 96 w 133"/>
              <a:gd name="T25" fmla="*/ 81 h 91"/>
              <a:gd name="T26" fmla="*/ 83 w 133"/>
              <a:gd name="T27" fmla="*/ 77 h 91"/>
              <a:gd name="T28" fmla="*/ 76 w 133"/>
              <a:gd name="T29" fmla="*/ 83 h 91"/>
              <a:gd name="T30" fmla="*/ 68 w 133"/>
              <a:gd name="T31" fmla="*/ 88 h 91"/>
              <a:gd name="T32" fmla="*/ 54 w 133"/>
              <a:gd name="T33" fmla="*/ 91 h 91"/>
              <a:gd name="T34" fmla="*/ 45 w 133"/>
              <a:gd name="T35" fmla="*/ 91 h 91"/>
              <a:gd name="T36" fmla="*/ 32 w 133"/>
              <a:gd name="T37" fmla="*/ 89 h 91"/>
              <a:gd name="T38" fmla="*/ 18 w 133"/>
              <a:gd name="T39" fmla="*/ 82 h 91"/>
              <a:gd name="T40" fmla="*/ 25 w 133"/>
              <a:gd name="T41" fmla="*/ 77 h 91"/>
              <a:gd name="T42" fmla="*/ 38 w 133"/>
              <a:gd name="T43" fmla="*/ 77 h 91"/>
              <a:gd name="T44" fmla="*/ 48 w 133"/>
              <a:gd name="T45" fmla="*/ 70 h 91"/>
              <a:gd name="T46" fmla="*/ 48 w 133"/>
              <a:gd name="T47" fmla="*/ 60 h 91"/>
              <a:gd name="T48" fmla="*/ 35 w 133"/>
              <a:gd name="T49" fmla="*/ 65 h 91"/>
              <a:gd name="T50" fmla="*/ 27 w 133"/>
              <a:gd name="T51" fmla="*/ 67 h 91"/>
              <a:gd name="T52" fmla="*/ 14 w 133"/>
              <a:gd name="T53" fmla="*/ 57 h 91"/>
              <a:gd name="T54" fmla="*/ 4 w 133"/>
              <a:gd name="T55" fmla="*/ 51 h 91"/>
              <a:gd name="T56" fmla="*/ 0 w 133"/>
              <a:gd name="T57" fmla="*/ 42 h 91"/>
              <a:gd name="T58" fmla="*/ 2 w 133"/>
              <a:gd name="T59" fmla="*/ 35 h 91"/>
              <a:gd name="T60" fmla="*/ 12 w 133"/>
              <a:gd name="T61" fmla="*/ 25 h 91"/>
              <a:gd name="T62" fmla="*/ 15 w 133"/>
              <a:gd name="T63" fmla="*/ 20 h 91"/>
              <a:gd name="T64" fmla="*/ 23 w 133"/>
              <a:gd name="T65" fmla="*/ 7 h 91"/>
              <a:gd name="T66" fmla="*/ 28 w 133"/>
              <a:gd name="T67" fmla="*/ 1 h 91"/>
              <a:gd name="T68" fmla="*/ 41 w 133"/>
              <a:gd name="T69" fmla="*/ 0 h 91"/>
              <a:gd name="T70" fmla="*/ 46 w 133"/>
              <a:gd name="T71" fmla="*/ 5 h 91"/>
              <a:gd name="T72" fmla="*/ 46 w 133"/>
              <a:gd name="T73" fmla="*/ 13 h 91"/>
              <a:gd name="T74" fmla="*/ 55 w 133"/>
              <a:gd name="T75" fmla="*/ 19 h 91"/>
              <a:gd name="T76" fmla="*/ 56 w 133"/>
              <a:gd name="T77" fmla="*/ 28 h 91"/>
              <a:gd name="T78" fmla="*/ 65 w 133"/>
              <a:gd name="T79" fmla="*/ 35 h 91"/>
              <a:gd name="T80" fmla="*/ 68 w 133"/>
              <a:gd name="T81" fmla="*/ 44 h 91"/>
              <a:gd name="T82" fmla="*/ 70 w 133"/>
              <a:gd name="T83" fmla="*/ 50 h 91"/>
              <a:gd name="T84" fmla="*/ 80 w 133"/>
              <a:gd name="T85" fmla="*/ 55 h 91"/>
              <a:gd name="T86" fmla="*/ 90 w 133"/>
              <a:gd name="T87" fmla="*/ 59 h 91"/>
              <a:gd name="T88" fmla="*/ 91 w 133"/>
              <a:gd name="T89" fmla="*/ 47 h 91"/>
              <a:gd name="T90" fmla="*/ 91 w 133"/>
              <a:gd name="T91" fmla="*/ 37 h 91"/>
              <a:gd name="T92" fmla="*/ 88 w 133"/>
              <a:gd name="T93" fmla="*/ 30 h 91"/>
              <a:gd name="T94" fmla="*/ 85 w 133"/>
              <a:gd name="T95" fmla="*/ 29 h 91"/>
              <a:gd name="T96" fmla="*/ 84 w 133"/>
              <a:gd name="T97" fmla="*/ 19 h 91"/>
              <a:gd name="T98" fmla="*/ 85 w 133"/>
              <a:gd name="T99" fmla="*/ 11 h 91"/>
              <a:gd name="T100" fmla="*/ 94 w 133"/>
              <a:gd name="T101" fmla="*/ 6 h 91"/>
              <a:gd name="T102" fmla="*/ 103 w 133"/>
              <a:gd name="T103" fmla="*/ 1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76 w 102"/>
              <a:gd name="T1" fmla="*/ 40 h 60"/>
              <a:gd name="T2" fmla="*/ 75 w 102"/>
              <a:gd name="T3" fmla="*/ 41 h 60"/>
              <a:gd name="T4" fmla="*/ 72 w 102"/>
              <a:gd name="T5" fmla="*/ 45 h 60"/>
              <a:gd name="T6" fmla="*/ 68 w 102"/>
              <a:gd name="T7" fmla="*/ 46 h 60"/>
              <a:gd name="T8" fmla="*/ 66 w 102"/>
              <a:gd name="T9" fmla="*/ 42 h 60"/>
              <a:gd name="T10" fmla="*/ 64 w 102"/>
              <a:gd name="T11" fmla="*/ 35 h 60"/>
              <a:gd name="T12" fmla="*/ 61 w 102"/>
              <a:gd name="T13" fmla="*/ 30 h 60"/>
              <a:gd name="T14" fmla="*/ 58 w 102"/>
              <a:gd name="T15" fmla="*/ 27 h 60"/>
              <a:gd name="T16" fmla="*/ 56 w 102"/>
              <a:gd name="T17" fmla="*/ 31 h 60"/>
              <a:gd name="T18" fmla="*/ 55 w 102"/>
              <a:gd name="T19" fmla="*/ 38 h 60"/>
              <a:gd name="T20" fmla="*/ 55 w 102"/>
              <a:gd name="T21" fmla="*/ 44 h 60"/>
              <a:gd name="T22" fmla="*/ 53 w 102"/>
              <a:gd name="T23" fmla="*/ 47 h 60"/>
              <a:gd name="T24" fmla="*/ 48 w 102"/>
              <a:gd name="T25" fmla="*/ 47 h 60"/>
              <a:gd name="T26" fmla="*/ 42 w 102"/>
              <a:gd name="T27" fmla="*/ 47 h 60"/>
              <a:gd name="T28" fmla="*/ 38 w 102"/>
              <a:gd name="T29" fmla="*/ 52 h 60"/>
              <a:gd name="T30" fmla="*/ 38 w 102"/>
              <a:gd name="T31" fmla="*/ 57 h 60"/>
              <a:gd name="T32" fmla="*/ 38 w 102"/>
              <a:gd name="T33" fmla="*/ 60 h 60"/>
              <a:gd name="T34" fmla="*/ 37 w 102"/>
              <a:gd name="T35" fmla="*/ 57 h 60"/>
              <a:gd name="T36" fmla="*/ 33 w 102"/>
              <a:gd name="T37" fmla="*/ 54 h 60"/>
              <a:gd name="T38" fmla="*/ 27 w 102"/>
              <a:gd name="T39" fmla="*/ 50 h 60"/>
              <a:gd name="T40" fmla="*/ 22 w 102"/>
              <a:gd name="T41" fmla="*/ 48 h 60"/>
              <a:gd name="T42" fmla="*/ 15 w 102"/>
              <a:gd name="T43" fmla="*/ 48 h 60"/>
              <a:gd name="T44" fmla="*/ 6 w 102"/>
              <a:gd name="T45" fmla="*/ 48 h 60"/>
              <a:gd name="T46" fmla="*/ 0 w 102"/>
              <a:gd name="T47" fmla="*/ 46 h 60"/>
              <a:gd name="T48" fmla="*/ 4 w 102"/>
              <a:gd name="T49" fmla="*/ 40 h 60"/>
              <a:gd name="T50" fmla="*/ 11 w 102"/>
              <a:gd name="T51" fmla="*/ 34 h 60"/>
              <a:gd name="T52" fmla="*/ 17 w 102"/>
              <a:gd name="T53" fmla="*/ 30 h 60"/>
              <a:gd name="T54" fmla="*/ 23 w 102"/>
              <a:gd name="T55" fmla="*/ 25 h 60"/>
              <a:gd name="T56" fmla="*/ 35 w 102"/>
              <a:gd name="T57" fmla="*/ 19 h 60"/>
              <a:gd name="T58" fmla="*/ 46 w 102"/>
              <a:gd name="T59" fmla="*/ 12 h 60"/>
              <a:gd name="T60" fmla="*/ 55 w 102"/>
              <a:gd name="T61" fmla="*/ 7 h 60"/>
              <a:gd name="T62" fmla="*/ 60 w 102"/>
              <a:gd name="T63" fmla="*/ 2 h 60"/>
              <a:gd name="T64" fmla="*/ 68 w 102"/>
              <a:gd name="T65" fmla="*/ 0 h 60"/>
              <a:gd name="T66" fmla="*/ 76 w 102"/>
              <a:gd name="T67" fmla="*/ 0 h 60"/>
              <a:gd name="T68" fmla="*/ 80 w 102"/>
              <a:gd name="T69" fmla="*/ 0 h 60"/>
              <a:gd name="T70" fmla="*/ 83 w 102"/>
              <a:gd name="T71" fmla="*/ 0 h 60"/>
              <a:gd name="T72" fmla="*/ 87 w 102"/>
              <a:gd name="T73" fmla="*/ 0 h 60"/>
              <a:gd name="T74" fmla="*/ 93 w 102"/>
              <a:gd name="T75" fmla="*/ 0 h 60"/>
              <a:gd name="T76" fmla="*/ 98 w 102"/>
              <a:gd name="T77" fmla="*/ 2 h 60"/>
              <a:gd name="T78" fmla="*/ 102 w 102"/>
              <a:gd name="T79" fmla="*/ 6 h 60"/>
              <a:gd name="T80" fmla="*/ 99 w 102"/>
              <a:gd name="T81" fmla="*/ 10 h 60"/>
              <a:gd name="T82" fmla="*/ 95 w 102"/>
              <a:gd name="T83" fmla="*/ 15 h 60"/>
              <a:gd name="T84" fmla="*/ 93 w 102"/>
              <a:gd name="T85" fmla="*/ 17 h 60"/>
              <a:gd name="T86" fmla="*/ 93 w 102"/>
              <a:gd name="T87" fmla="*/ 19 h 60"/>
              <a:gd name="T88" fmla="*/ 91 w 102"/>
              <a:gd name="T89" fmla="*/ 24 h 60"/>
              <a:gd name="T90" fmla="*/ 89 w 102"/>
              <a:gd name="T91" fmla="*/ 31 h 60"/>
              <a:gd name="T92" fmla="*/ 86 w 102"/>
              <a:gd name="T93" fmla="*/ 35 h 60"/>
              <a:gd name="T94" fmla="*/ 81 w 102"/>
              <a:gd name="T95" fmla="*/ 39 h 60"/>
              <a:gd name="T96" fmla="*/ 76 w 102"/>
              <a:gd name="T97" fmla="*/ 40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17 w 86"/>
              <a:gd name="T1" fmla="*/ 12 h 80"/>
              <a:gd name="T2" fmla="*/ 3 w 86"/>
              <a:gd name="T3" fmla="*/ 0 h 80"/>
              <a:gd name="T4" fmla="*/ 1 w 86"/>
              <a:gd name="T5" fmla="*/ 9 h 80"/>
              <a:gd name="T6" fmla="*/ 3 w 86"/>
              <a:gd name="T7" fmla="*/ 22 h 80"/>
              <a:gd name="T8" fmla="*/ 5 w 86"/>
              <a:gd name="T9" fmla="*/ 33 h 80"/>
              <a:gd name="T10" fmla="*/ 11 w 86"/>
              <a:gd name="T11" fmla="*/ 41 h 80"/>
              <a:gd name="T12" fmla="*/ 18 w 86"/>
              <a:gd name="T13" fmla="*/ 42 h 80"/>
              <a:gd name="T14" fmla="*/ 24 w 86"/>
              <a:gd name="T15" fmla="*/ 43 h 80"/>
              <a:gd name="T16" fmla="*/ 20 w 86"/>
              <a:gd name="T17" fmla="*/ 52 h 80"/>
              <a:gd name="T18" fmla="*/ 24 w 86"/>
              <a:gd name="T19" fmla="*/ 54 h 80"/>
              <a:gd name="T20" fmla="*/ 38 w 86"/>
              <a:gd name="T21" fmla="*/ 53 h 80"/>
              <a:gd name="T22" fmla="*/ 42 w 86"/>
              <a:gd name="T23" fmla="*/ 54 h 80"/>
              <a:gd name="T24" fmla="*/ 40 w 86"/>
              <a:gd name="T25" fmla="*/ 65 h 80"/>
              <a:gd name="T26" fmla="*/ 38 w 86"/>
              <a:gd name="T27" fmla="*/ 79 h 80"/>
              <a:gd name="T28" fmla="*/ 54 w 86"/>
              <a:gd name="T29" fmla="*/ 77 h 80"/>
              <a:gd name="T30" fmla="*/ 72 w 86"/>
              <a:gd name="T31" fmla="*/ 66 h 80"/>
              <a:gd name="T32" fmla="*/ 75 w 86"/>
              <a:gd name="T33" fmla="*/ 62 h 80"/>
              <a:gd name="T34" fmla="*/ 72 w 86"/>
              <a:gd name="T35" fmla="*/ 54 h 80"/>
              <a:gd name="T36" fmla="*/ 79 w 86"/>
              <a:gd name="T37" fmla="*/ 56 h 80"/>
              <a:gd name="T38" fmla="*/ 86 w 86"/>
              <a:gd name="T39" fmla="*/ 57 h 80"/>
              <a:gd name="T40" fmla="*/ 77 w 86"/>
              <a:gd name="T41" fmla="*/ 42 h 80"/>
              <a:gd name="T42" fmla="*/ 71 w 86"/>
              <a:gd name="T43" fmla="*/ 37 h 80"/>
              <a:gd name="T44" fmla="*/ 76 w 86"/>
              <a:gd name="T45" fmla="*/ 22 h 80"/>
              <a:gd name="T46" fmla="*/ 76 w 86"/>
              <a:gd name="T47" fmla="*/ 9 h 80"/>
              <a:gd name="T48" fmla="*/ 65 w 86"/>
              <a:gd name="T49" fmla="*/ 8 h 80"/>
              <a:gd name="T50" fmla="*/ 63 w 86"/>
              <a:gd name="T51" fmla="*/ 12 h 80"/>
              <a:gd name="T52" fmla="*/ 55 w 86"/>
              <a:gd name="T53" fmla="*/ 8 h 80"/>
              <a:gd name="T54" fmla="*/ 47 w 86"/>
              <a:gd name="T55" fmla="*/ 2 h 80"/>
              <a:gd name="T56" fmla="*/ 45 w 86"/>
              <a:gd name="T57" fmla="*/ 7 h 80"/>
              <a:gd name="T58" fmla="*/ 48 w 86"/>
              <a:gd name="T59" fmla="*/ 13 h 80"/>
              <a:gd name="T60" fmla="*/ 43 w 86"/>
              <a:gd name="T61" fmla="*/ 15 h 80"/>
              <a:gd name="T62" fmla="*/ 35 w 86"/>
              <a:gd name="T63" fmla="*/ 9 h 80"/>
              <a:gd name="T64" fmla="*/ 28 w 86"/>
              <a:gd name="T65" fmla="*/ 15 h 80"/>
              <a:gd name="T66" fmla="*/ 22 w 86"/>
              <a:gd name="T67" fmla="*/ 1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14 w 34"/>
              <a:gd name="T1" fmla="*/ 4 h 46"/>
              <a:gd name="T2" fmla="*/ 14 w 34"/>
              <a:gd name="T3" fmla="*/ 5 h 46"/>
              <a:gd name="T4" fmla="*/ 13 w 34"/>
              <a:gd name="T5" fmla="*/ 7 h 46"/>
              <a:gd name="T6" fmla="*/ 11 w 34"/>
              <a:gd name="T7" fmla="*/ 12 h 46"/>
              <a:gd name="T8" fmla="*/ 7 w 34"/>
              <a:gd name="T9" fmla="*/ 15 h 46"/>
              <a:gd name="T10" fmla="*/ 4 w 34"/>
              <a:gd name="T11" fmla="*/ 18 h 46"/>
              <a:gd name="T12" fmla="*/ 1 w 34"/>
              <a:gd name="T13" fmla="*/ 23 h 46"/>
              <a:gd name="T14" fmla="*/ 0 w 34"/>
              <a:gd name="T15" fmla="*/ 28 h 46"/>
              <a:gd name="T16" fmla="*/ 3 w 34"/>
              <a:gd name="T17" fmla="*/ 31 h 46"/>
              <a:gd name="T18" fmla="*/ 7 w 34"/>
              <a:gd name="T19" fmla="*/ 35 h 46"/>
              <a:gd name="T20" fmla="*/ 12 w 34"/>
              <a:gd name="T21" fmla="*/ 37 h 46"/>
              <a:gd name="T22" fmla="*/ 16 w 34"/>
              <a:gd name="T23" fmla="*/ 40 h 46"/>
              <a:gd name="T24" fmla="*/ 19 w 34"/>
              <a:gd name="T25" fmla="*/ 44 h 46"/>
              <a:gd name="T26" fmla="*/ 22 w 34"/>
              <a:gd name="T27" fmla="*/ 46 h 46"/>
              <a:gd name="T28" fmla="*/ 27 w 34"/>
              <a:gd name="T29" fmla="*/ 44 h 46"/>
              <a:gd name="T30" fmla="*/ 31 w 34"/>
              <a:gd name="T31" fmla="*/ 40 h 46"/>
              <a:gd name="T32" fmla="*/ 34 w 34"/>
              <a:gd name="T33" fmla="*/ 35 h 46"/>
              <a:gd name="T34" fmla="*/ 34 w 34"/>
              <a:gd name="T35" fmla="*/ 29 h 46"/>
              <a:gd name="T36" fmla="*/ 33 w 34"/>
              <a:gd name="T37" fmla="*/ 24 h 46"/>
              <a:gd name="T38" fmla="*/ 30 w 34"/>
              <a:gd name="T39" fmla="*/ 20 h 46"/>
              <a:gd name="T40" fmla="*/ 30 w 34"/>
              <a:gd name="T41" fmla="*/ 15 h 46"/>
              <a:gd name="T42" fmla="*/ 29 w 34"/>
              <a:gd name="T43" fmla="*/ 9 h 46"/>
              <a:gd name="T44" fmla="*/ 27 w 34"/>
              <a:gd name="T45" fmla="*/ 5 h 46"/>
              <a:gd name="T46" fmla="*/ 23 w 34"/>
              <a:gd name="T47" fmla="*/ 1 h 46"/>
              <a:gd name="T48" fmla="*/ 22 w 34"/>
              <a:gd name="T49" fmla="*/ 0 h 46"/>
              <a:gd name="T50" fmla="*/ 21 w 34"/>
              <a:gd name="T51" fmla="*/ 0 h 46"/>
              <a:gd name="T52" fmla="*/ 19 w 34"/>
              <a:gd name="T53" fmla="*/ 0 h 46"/>
              <a:gd name="T54" fmla="*/ 16 w 34"/>
              <a:gd name="T55" fmla="*/ 1 h 46"/>
              <a:gd name="T56" fmla="*/ 14 w 34"/>
              <a:gd name="T57" fmla="*/ 4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169 w 202"/>
              <a:gd name="T1" fmla="*/ 29 h 100"/>
              <a:gd name="T2" fmla="*/ 184 w 202"/>
              <a:gd name="T3" fmla="*/ 33 h 100"/>
              <a:gd name="T4" fmla="*/ 196 w 202"/>
              <a:gd name="T5" fmla="*/ 41 h 100"/>
              <a:gd name="T6" fmla="*/ 201 w 202"/>
              <a:gd name="T7" fmla="*/ 52 h 100"/>
              <a:gd name="T8" fmla="*/ 201 w 202"/>
              <a:gd name="T9" fmla="*/ 67 h 100"/>
              <a:gd name="T10" fmla="*/ 201 w 202"/>
              <a:gd name="T11" fmla="*/ 73 h 100"/>
              <a:gd name="T12" fmla="*/ 190 w 202"/>
              <a:gd name="T13" fmla="*/ 81 h 100"/>
              <a:gd name="T14" fmla="*/ 180 w 202"/>
              <a:gd name="T15" fmla="*/ 85 h 100"/>
              <a:gd name="T16" fmla="*/ 166 w 202"/>
              <a:gd name="T17" fmla="*/ 84 h 100"/>
              <a:gd name="T18" fmla="*/ 160 w 202"/>
              <a:gd name="T19" fmla="*/ 84 h 100"/>
              <a:gd name="T20" fmla="*/ 152 w 202"/>
              <a:gd name="T21" fmla="*/ 90 h 100"/>
              <a:gd name="T22" fmla="*/ 142 w 202"/>
              <a:gd name="T23" fmla="*/ 92 h 100"/>
              <a:gd name="T24" fmla="*/ 130 w 202"/>
              <a:gd name="T25" fmla="*/ 93 h 100"/>
              <a:gd name="T26" fmla="*/ 120 w 202"/>
              <a:gd name="T27" fmla="*/ 94 h 100"/>
              <a:gd name="T28" fmla="*/ 111 w 202"/>
              <a:gd name="T29" fmla="*/ 98 h 100"/>
              <a:gd name="T30" fmla="*/ 100 w 202"/>
              <a:gd name="T31" fmla="*/ 100 h 100"/>
              <a:gd name="T32" fmla="*/ 84 w 202"/>
              <a:gd name="T33" fmla="*/ 99 h 100"/>
              <a:gd name="T34" fmla="*/ 73 w 202"/>
              <a:gd name="T35" fmla="*/ 97 h 100"/>
              <a:gd name="T36" fmla="*/ 63 w 202"/>
              <a:gd name="T37" fmla="*/ 90 h 100"/>
              <a:gd name="T38" fmla="*/ 53 w 202"/>
              <a:gd name="T39" fmla="*/ 79 h 100"/>
              <a:gd name="T40" fmla="*/ 53 w 202"/>
              <a:gd name="T41" fmla="*/ 61 h 100"/>
              <a:gd name="T42" fmla="*/ 53 w 202"/>
              <a:gd name="T43" fmla="*/ 48 h 100"/>
              <a:gd name="T44" fmla="*/ 49 w 202"/>
              <a:gd name="T45" fmla="*/ 39 h 100"/>
              <a:gd name="T46" fmla="*/ 42 w 202"/>
              <a:gd name="T47" fmla="*/ 32 h 100"/>
              <a:gd name="T48" fmla="*/ 30 w 202"/>
              <a:gd name="T49" fmla="*/ 33 h 100"/>
              <a:gd name="T50" fmla="*/ 24 w 202"/>
              <a:gd name="T51" fmla="*/ 35 h 100"/>
              <a:gd name="T52" fmla="*/ 12 w 202"/>
              <a:gd name="T53" fmla="*/ 25 h 100"/>
              <a:gd name="T54" fmla="*/ 0 w 202"/>
              <a:gd name="T55" fmla="*/ 16 h 100"/>
              <a:gd name="T56" fmla="*/ 7 w 202"/>
              <a:gd name="T57" fmla="*/ 3 h 100"/>
              <a:gd name="T58" fmla="*/ 19 w 202"/>
              <a:gd name="T59" fmla="*/ 0 h 100"/>
              <a:gd name="T60" fmla="*/ 30 w 202"/>
              <a:gd name="T61" fmla="*/ 6 h 100"/>
              <a:gd name="T62" fmla="*/ 37 w 202"/>
              <a:gd name="T63" fmla="*/ 17 h 100"/>
              <a:gd name="T64" fmla="*/ 49 w 202"/>
              <a:gd name="T65" fmla="*/ 20 h 100"/>
              <a:gd name="T66" fmla="*/ 54 w 202"/>
              <a:gd name="T67" fmla="*/ 13 h 100"/>
              <a:gd name="T68" fmla="*/ 63 w 202"/>
              <a:gd name="T69" fmla="*/ 13 h 100"/>
              <a:gd name="T70" fmla="*/ 69 w 202"/>
              <a:gd name="T71" fmla="*/ 16 h 100"/>
              <a:gd name="T72" fmla="*/ 73 w 202"/>
              <a:gd name="T73" fmla="*/ 29 h 100"/>
              <a:gd name="T74" fmla="*/ 85 w 202"/>
              <a:gd name="T75" fmla="*/ 43 h 100"/>
              <a:gd name="T76" fmla="*/ 91 w 202"/>
              <a:gd name="T77" fmla="*/ 53 h 100"/>
              <a:gd name="T78" fmla="*/ 111 w 202"/>
              <a:gd name="T79" fmla="*/ 51 h 100"/>
              <a:gd name="T80" fmla="*/ 123 w 202"/>
              <a:gd name="T81" fmla="*/ 53 h 100"/>
              <a:gd name="T82" fmla="*/ 133 w 202"/>
              <a:gd name="T83" fmla="*/ 46 h 100"/>
              <a:gd name="T84" fmla="*/ 143 w 202"/>
              <a:gd name="T85" fmla="*/ 37 h 100"/>
              <a:gd name="T86" fmla="*/ 154 w 202"/>
              <a:gd name="T87" fmla="*/ 29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1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38 w 40"/>
              <a:gd name="T1" fmla="*/ 20 h 37"/>
              <a:gd name="T2" fmla="*/ 37 w 40"/>
              <a:gd name="T3" fmla="*/ 21 h 37"/>
              <a:gd name="T4" fmla="*/ 35 w 40"/>
              <a:gd name="T5" fmla="*/ 26 h 37"/>
              <a:gd name="T6" fmla="*/ 32 w 40"/>
              <a:gd name="T7" fmla="*/ 30 h 37"/>
              <a:gd name="T8" fmla="*/ 28 w 40"/>
              <a:gd name="T9" fmla="*/ 34 h 37"/>
              <a:gd name="T10" fmla="*/ 24 w 40"/>
              <a:gd name="T11" fmla="*/ 36 h 37"/>
              <a:gd name="T12" fmla="*/ 19 w 40"/>
              <a:gd name="T13" fmla="*/ 37 h 37"/>
              <a:gd name="T14" fmla="*/ 14 w 40"/>
              <a:gd name="T15" fmla="*/ 37 h 37"/>
              <a:gd name="T16" fmla="*/ 13 w 40"/>
              <a:gd name="T17" fmla="*/ 37 h 37"/>
              <a:gd name="T18" fmla="*/ 12 w 40"/>
              <a:gd name="T19" fmla="*/ 36 h 37"/>
              <a:gd name="T20" fmla="*/ 11 w 40"/>
              <a:gd name="T21" fmla="*/ 34 h 37"/>
              <a:gd name="T22" fmla="*/ 9 w 40"/>
              <a:gd name="T23" fmla="*/ 32 h 37"/>
              <a:gd name="T24" fmla="*/ 5 w 40"/>
              <a:gd name="T25" fmla="*/ 28 h 37"/>
              <a:gd name="T26" fmla="*/ 2 w 40"/>
              <a:gd name="T27" fmla="*/ 24 h 37"/>
              <a:gd name="T28" fmla="*/ 0 w 40"/>
              <a:gd name="T29" fmla="*/ 20 h 37"/>
              <a:gd name="T30" fmla="*/ 2 w 40"/>
              <a:gd name="T31" fmla="*/ 17 h 37"/>
              <a:gd name="T32" fmla="*/ 6 w 40"/>
              <a:gd name="T33" fmla="*/ 12 h 37"/>
              <a:gd name="T34" fmla="*/ 12 w 40"/>
              <a:gd name="T35" fmla="*/ 7 h 37"/>
              <a:gd name="T36" fmla="*/ 17 w 40"/>
              <a:gd name="T37" fmla="*/ 3 h 37"/>
              <a:gd name="T38" fmla="*/ 20 w 40"/>
              <a:gd name="T39" fmla="*/ 0 h 37"/>
              <a:gd name="T40" fmla="*/ 25 w 40"/>
              <a:gd name="T41" fmla="*/ 2 h 37"/>
              <a:gd name="T42" fmla="*/ 32 w 40"/>
              <a:gd name="T43" fmla="*/ 4 h 37"/>
              <a:gd name="T44" fmla="*/ 37 w 40"/>
              <a:gd name="T45" fmla="*/ 7 h 37"/>
              <a:gd name="T46" fmla="*/ 40 w 40"/>
              <a:gd name="T47" fmla="*/ 12 h 37"/>
              <a:gd name="T48" fmla="*/ 38 w 40"/>
              <a:gd name="T49" fmla="*/ 20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93 w 201"/>
              <a:gd name="T1" fmla="*/ 277 h 319"/>
              <a:gd name="T2" fmla="*/ 88 w 201"/>
              <a:gd name="T3" fmla="*/ 294 h 319"/>
              <a:gd name="T4" fmla="*/ 80 w 201"/>
              <a:gd name="T5" fmla="*/ 308 h 319"/>
              <a:gd name="T6" fmla="*/ 92 w 201"/>
              <a:gd name="T7" fmla="*/ 319 h 319"/>
              <a:gd name="T8" fmla="*/ 123 w 201"/>
              <a:gd name="T9" fmla="*/ 318 h 319"/>
              <a:gd name="T10" fmla="*/ 144 w 201"/>
              <a:gd name="T11" fmla="*/ 309 h 319"/>
              <a:gd name="T12" fmla="*/ 164 w 201"/>
              <a:gd name="T13" fmla="*/ 304 h 319"/>
              <a:gd name="T14" fmla="*/ 182 w 201"/>
              <a:gd name="T15" fmla="*/ 305 h 319"/>
              <a:gd name="T16" fmla="*/ 197 w 201"/>
              <a:gd name="T17" fmla="*/ 289 h 319"/>
              <a:gd name="T18" fmla="*/ 180 w 201"/>
              <a:gd name="T19" fmla="*/ 273 h 319"/>
              <a:gd name="T20" fmla="*/ 172 w 201"/>
              <a:gd name="T21" fmla="*/ 263 h 319"/>
              <a:gd name="T22" fmla="*/ 182 w 201"/>
              <a:gd name="T23" fmla="*/ 251 h 319"/>
              <a:gd name="T24" fmla="*/ 179 w 201"/>
              <a:gd name="T25" fmla="*/ 235 h 319"/>
              <a:gd name="T26" fmla="*/ 188 w 201"/>
              <a:gd name="T27" fmla="*/ 219 h 319"/>
              <a:gd name="T28" fmla="*/ 190 w 201"/>
              <a:gd name="T29" fmla="*/ 187 h 319"/>
              <a:gd name="T30" fmla="*/ 165 w 201"/>
              <a:gd name="T31" fmla="*/ 168 h 319"/>
              <a:gd name="T32" fmla="*/ 188 w 201"/>
              <a:gd name="T33" fmla="*/ 149 h 319"/>
              <a:gd name="T34" fmla="*/ 192 w 201"/>
              <a:gd name="T35" fmla="*/ 120 h 319"/>
              <a:gd name="T36" fmla="*/ 196 w 201"/>
              <a:gd name="T37" fmla="*/ 90 h 319"/>
              <a:gd name="T38" fmla="*/ 201 w 201"/>
              <a:gd name="T39" fmla="*/ 55 h 319"/>
              <a:gd name="T40" fmla="*/ 183 w 201"/>
              <a:gd name="T41" fmla="*/ 54 h 319"/>
              <a:gd name="T42" fmla="*/ 197 w 201"/>
              <a:gd name="T43" fmla="*/ 29 h 319"/>
              <a:gd name="T44" fmla="*/ 194 w 201"/>
              <a:gd name="T45" fmla="*/ 6 h 319"/>
              <a:gd name="T46" fmla="*/ 189 w 201"/>
              <a:gd name="T47" fmla="*/ 5 h 319"/>
              <a:gd name="T48" fmla="*/ 173 w 201"/>
              <a:gd name="T49" fmla="*/ 3 h 319"/>
              <a:gd name="T50" fmla="*/ 163 w 201"/>
              <a:gd name="T51" fmla="*/ 0 h 319"/>
              <a:gd name="T52" fmla="*/ 159 w 201"/>
              <a:gd name="T53" fmla="*/ 2 h 319"/>
              <a:gd name="T54" fmla="*/ 145 w 201"/>
              <a:gd name="T55" fmla="*/ 6 h 319"/>
              <a:gd name="T56" fmla="*/ 129 w 201"/>
              <a:gd name="T57" fmla="*/ 9 h 319"/>
              <a:gd name="T58" fmla="*/ 121 w 201"/>
              <a:gd name="T59" fmla="*/ 17 h 319"/>
              <a:gd name="T60" fmla="*/ 108 w 201"/>
              <a:gd name="T61" fmla="*/ 20 h 319"/>
              <a:gd name="T62" fmla="*/ 87 w 201"/>
              <a:gd name="T63" fmla="*/ 31 h 319"/>
              <a:gd name="T64" fmla="*/ 81 w 201"/>
              <a:gd name="T65" fmla="*/ 54 h 319"/>
              <a:gd name="T66" fmla="*/ 74 w 201"/>
              <a:gd name="T67" fmla="*/ 61 h 319"/>
              <a:gd name="T68" fmla="*/ 59 w 201"/>
              <a:gd name="T69" fmla="*/ 70 h 319"/>
              <a:gd name="T70" fmla="*/ 46 w 201"/>
              <a:gd name="T71" fmla="*/ 81 h 319"/>
              <a:gd name="T72" fmla="*/ 37 w 201"/>
              <a:gd name="T73" fmla="*/ 93 h 319"/>
              <a:gd name="T74" fmla="*/ 44 w 201"/>
              <a:gd name="T75" fmla="*/ 115 h 319"/>
              <a:gd name="T76" fmla="*/ 47 w 201"/>
              <a:gd name="T77" fmla="*/ 132 h 319"/>
              <a:gd name="T78" fmla="*/ 43 w 201"/>
              <a:gd name="T79" fmla="*/ 143 h 319"/>
              <a:gd name="T80" fmla="*/ 31 w 201"/>
              <a:gd name="T81" fmla="*/ 118 h 319"/>
              <a:gd name="T82" fmla="*/ 21 w 201"/>
              <a:gd name="T83" fmla="*/ 118 h 319"/>
              <a:gd name="T84" fmla="*/ 9 w 201"/>
              <a:gd name="T85" fmla="*/ 132 h 319"/>
              <a:gd name="T86" fmla="*/ 0 w 201"/>
              <a:gd name="T87" fmla="*/ 166 h 319"/>
              <a:gd name="T88" fmla="*/ 2 w 201"/>
              <a:gd name="T89" fmla="*/ 190 h 319"/>
              <a:gd name="T90" fmla="*/ 19 w 201"/>
              <a:gd name="T91" fmla="*/ 199 h 319"/>
              <a:gd name="T92" fmla="*/ 30 w 201"/>
              <a:gd name="T93" fmla="*/ 199 h 319"/>
              <a:gd name="T94" fmla="*/ 28 w 201"/>
              <a:gd name="T95" fmla="*/ 211 h 319"/>
              <a:gd name="T96" fmla="*/ 24 w 201"/>
              <a:gd name="T97" fmla="*/ 224 h 319"/>
              <a:gd name="T98" fmla="*/ 36 w 201"/>
              <a:gd name="T99" fmla="*/ 238 h 319"/>
              <a:gd name="T100" fmla="*/ 63 w 201"/>
              <a:gd name="T101" fmla="*/ 244 h 319"/>
              <a:gd name="T102" fmla="*/ 77 w 201"/>
              <a:gd name="T103" fmla="*/ 229 h 319"/>
              <a:gd name="T104" fmla="*/ 96 w 201"/>
              <a:gd name="T105" fmla="*/ 240 h 319"/>
              <a:gd name="T106" fmla="*/ 113 w 201"/>
              <a:gd name="T107" fmla="*/ 263 h 319"/>
              <a:gd name="T108" fmla="*/ 103 w 201"/>
              <a:gd name="T109" fmla="*/ 256 h 319"/>
              <a:gd name="T110" fmla="*/ 82 w 201"/>
              <a:gd name="T111" fmla="*/ 258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3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31 w 34"/>
              <a:gd name="T1" fmla="*/ 0 h 18"/>
              <a:gd name="T2" fmla="*/ 32 w 34"/>
              <a:gd name="T3" fmla="*/ 1 h 18"/>
              <a:gd name="T4" fmla="*/ 34 w 34"/>
              <a:gd name="T5" fmla="*/ 3 h 18"/>
              <a:gd name="T6" fmla="*/ 34 w 34"/>
              <a:gd name="T7" fmla="*/ 6 h 18"/>
              <a:gd name="T8" fmla="*/ 30 w 34"/>
              <a:gd name="T9" fmla="*/ 10 h 18"/>
              <a:gd name="T10" fmla="*/ 24 w 34"/>
              <a:gd name="T11" fmla="*/ 14 h 18"/>
              <a:gd name="T12" fmla="*/ 22 w 34"/>
              <a:gd name="T13" fmla="*/ 16 h 18"/>
              <a:gd name="T14" fmla="*/ 19 w 34"/>
              <a:gd name="T15" fmla="*/ 18 h 18"/>
              <a:gd name="T16" fmla="*/ 12 w 34"/>
              <a:gd name="T17" fmla="*/ 18 h 18"/>
              <a:gd name="T18" fmla="*/ 4 w 34"/>
              <a:gd name="T19" fmla="*/ 16 h 18"/>
              <a:gd name="T20" fmla="*/ 0 w 34"/>
              <a:gd name="T21" fmla="*/ 13 h 18"/>
              <a:gd name="T22" fmla="*/ 0 w 34"/>
              <a:gd name="T23" fmla="*/ 9 h 18"/>
              <a:gd name="T24" fmla="*/ 4 w 34"/>
              <a:gd name="T25" fmla="*/ 7 h 18"/>
              <a:gd name="T26" fmla="*/ 14 w 34"/>
              <a:gd name="T27" fmla="*/ 4 h 18"/>
              <a:gd name="T28" fmla="*/ 22 w 34"/>
              <a:gd name="T29" fmla="*/ 2 h 18"/>
              <a:gd name="T30" fmla="*/ 29 w 34"/>
              <a:gd name="T31" fmla="*/ 1 h 18"/>
              <a:gd name="T32" fmla="*/ 3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4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2 w 34"/>
              <a:gd name="T1" fmla="*/ 14 h 46"/>
              <a:gd name="T2" fmla="*/ 20 w 34"/>
              <a:gd name="T3" fmla="*/ 10 h 46"/>
              <a:gd name="T4" fmla="*/ 14 w 34"/>
              <a:gd name="T5" fmla="*/ 5 h 46"/>
              <a:gd name="T6" fmla="*/ 7 w 34"/>
              <a:gd name="T7" fmla="*/ 0 h 46"/>
              <a:gd name="T8" fmla="*/ 3 w 34"/>
              <a:gd name="T9" fmla="*/ 0 h 46"/>
              <a:gd name="T10" fmla="*/ 1 w 34"/>
              <a:gd name="T11" fmla="*/ 5 h 46"/>
              <a:gd name="T12" fmla="*/ 0 w 34"/>
              <a:gd name="T13" fmla="*/ 10 h 46"/>
              <a:gd name="T14" fmla="*/ 1 w 34"/>
              <a:gd name="T15" fmla="*/ 15 h 46"/>
              <a:gd name="T16" fmla="*/ 1 w 34"/>
              <a:gd name="T17" fmla="*/ 20 h 46"/>
              <a:gd name="T18" fmla="*/ 3 w 34"/>
              <a:gd name="T19" fmla="*/ 27 h 46"/>
              <a:gd name="T20" fmla="*/ 4 w 34"/>
              <a:gd name="T21" fmla="*/ 36 h 46"/>
              <a:gd name="T22" fmla="*/ 7 w 34"/>
              <a:gd name="T23" fmla="*/ 43 h 46"/>
              <a:gd name="T24" fmla="*/ 11 w 34"/>
              <a:gd name="T25" fmla="*/ 46 h 46"/>
              <a:gd name="T26" fmla="*/ 16 w 34"/>
              <a:gd name="T27" fmla="*/ 46 h 46"/>
              <a:gd name="T28" fmla="*/ 21 w 34"/>
              <a:gd name="T29" fmla="*/ 44 h 46"/>
              <a:gd name="T30" fmla="*/ 26 w 34"/>
              <a:gd name="T31" fmla="*/ 42 h 46"/>
              <a:gd name="T32" fmla="*/ 29 w 34"/>
              <a:gd name="T33" fmla="*/ 38 h 46"/>
              <a:gd name="T34" fmla="*/ 31 w 34"/>
              <a:gd name="T35" fmla="*/ 33 h 46"/>
              <a:gd name="T36" fmla="*/ 34 w 34"/>
              <a:gd name="T37" fmla="*/ 30 h 46"/>
              <a:gd name="T38" fmla="*/ 34 w 34"/>
              <a:gd name="T39" fmla="*/ 27 h 46"/>
              <a:gd name="T40" fmla="*/ 30 w 34"/>
              <a:gd name="T41" fmla="*/ 22 h 46"/>
              <a:gd name="T42" fmla="*/ 26 w 34"/>
              <a:gd name="T43" fmla="*/ 17 h 46"/>
              <a:gd name="T44" fmla="*/ 23 w 34"/>
              <a:gd name="T45" fmla="*/ 15 h 46"/>
              <a:gd name="T46" fmla="*/ 22 w 34"/>
              <a:gd name="T47" fmla="*/ 14 h 46"/>
              <a:gd name="T48" fmla="*/ 22 w 34"/>
              <a:gd name="T49" fmla="*/ 14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5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53 w 58"/>
              <a:gd name="T1" fmla="*/ 34 h 67"/>
              <a:gd name="T2" fmla="*/ 54 w 58"/>
              <a:gd name="T3" fmla="*/ 37 h 67"/>
              <a:gd name="T4" fmla="*/ 57 w 58"/>
              <a:gd name="T5" fmla="*/ 44 h 67"/>
              <a:gd name="T6" fmla="*/ 58 w 58"/>
              <a:gd name="T7" fmla="*/ 53 h 67"/>
              <a:gd name="T8" fmla="*/ 57 w 58"/>
              <a:gd name="T9" fmla="*/ 60 h 67"/>
              <a:gd name="T10" fmla="*/ 54 w 58"/>
              <a:gd name="T11" fmla="*/ 64 h 67"/>
              <a:gd name="T12" fmla="*/ 52 w 58"/>
              <a:gd name="T13" fmla="*/ 66 h 67"/>
              <a:gd name="T14" fmla="*/ 48 w 58"/>
              <a:gd name="T15" fmla="*/ 67 h 67"/>
              <a:gd name="T16" fmla="*/ 44 w 58"/>
              <a:gd name="T17" fmla="*/ 65 h 67"/>
              <a:gd name="T18" fmla="*/ 39 w 58"/>
              <a:gd name="T19" fmla="*/ 62 h 67"/>
              <a:gd name="T20" fmla="*/ 35 w 58"/>
              <a:gd name="T21" fmla="*/ 60 h 67"/>
              <a:gd name="T22" fmla="*/ 32 w 58"/>
              <a:gd name="T23" fmla="*/ 58 h 67"/>
              <a:gd name="T24" fmla="*/ 29 w 58"/>
              <a:gd name="T25" fmla="*/ 53 h 67"/>
              <a:gd name="T26" fmla="*/ 24 w 58"/>
              <a:gd name="T27" fmla="*/ 50 h 67"/>
              <a:gd name="T28" fmla="*/ 17 w 58"/>
              <a:gd name="T29" fmla="*/ 49 h 67"/>
              <a:gd name="T30" fmla="*/ 12 w 58"/>
              <a:gd name="T31" fmla="*/ 47 h 67"/>
              <a:gd name="T32" fmla="*/ 8 w 58"/>
              <a:gd name="T33" fmla="*/ 42 h 67"/>
              <a:gd name="T34" fmla="*/ 9 w 58"/>
              <a:gd name="T35" fmla="*/ 37 h 67"/>
              <a:gd name="T36" fmla="*/ 13 w 58"/>
              <a:gd name="T37" fmla="*/ 37 h 67"/>
              <a:gd name="T38" fmla="*/ 15 w 58"/>
              <a:gd name="T39" fmla="*/ 36 h 67"/>
              <a:gd name="T40" fmla="*/ 13 w 58"/>
              <a:gd name="T41" fmla="*/ 30 h 67"/>
              <a:gd name="T42" fmla="*/ 7 w 58"/>
              <a:gd name="T43" fmla="*/ 20 h 67"/>
              <a:gd name="T44" fmla="*/ 2 w 58"/>
              <a:gd name="T45" fmla="*/ 11 h 67"/>
              <a:gd name="T46" fmla="*/ 0 w 58"/>
              <a:gd name="T47" fmla="*/ 4 h 67"/>
              <a:gd name="T48" fmla="*/ 4 w 58"/>
              <a:gd name="T49" fmla="*/ 0 h 67"/>
              <a:gd name="T50" fmla="*/ 9 w 58"/>
              <a:gd name="T51" fmla="*/ 0 h 67"/>
              <a:gd name="T52" fmla="*/ 14 w 58"/>
              <a:gd name="T53" fmla="*/ 0 h 67"/>
              <a:gd name="T54" fmla="*/ 19 w 58"/>
              <a:gd name="T55" fmla="*/ 2 h 67"/>
              <a:gd name="T56" fmla="*/ 23 w 58"/>
              <a:gd name="T57" fmla="*/ 8 h 67"/>
              <a:gd name="T58" fmla="*/ 28 w 58"/>
              <a:gd name="T59" fmla="*/ 13 h 67"/>
              <a:gd name="T60" fmla="*/ 34 w 58"/>
              <a:gd name="T61" fmla="*/ 15 h 67"/>
              <a:gd name="T62" fmla="*/ 38 w 58"/>
              <a:gd name="T63" fmla="*/ 16 h 67"/>
              <a:gd name="T64" fmla="*/ 40 w 58"/>
              <a:gd name="T65" fmla="*/ 19 h 67"/>
              <a:gd name="T66" fmla="*/ 43 w 58"/>
              <a:gd name="T67" fmla="*/ 24 h 67"/>
              <a:gd name="T68" fmla="*/ 47 w 58"/>
              <a:gd name="T69" fmla="*/ 29 h 67"/>
              <a:gd name="T70" fmla="*/ 51 w 58"/>
              <a:gd name="T71" fmla="*/ 32 h 67"/>
              <a:gd name="T72" fmla="*/ 53 w 58"/>
              <a:gd name="T73" fmla="*/ 34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49 w 249"/>
              <a:gd name="T1" fmla="*/ 175 h 231"/>
              <a:gd name="T2" fmla="*/ 236 w 249"/>
              <a:gd name="T3" fmla="*/ 187 h 231"/>
              <a:gd name="T4" fmla="*/ 226 w 249"/>
              <a:gd name="T5" fmla="*/ 189 h 231"/>
              <a:gd name="T6" fmla="*/ 231 w 249"/>
              <a:gd name="T7" fmla="*/ 220 h 231"/>
              <a:gd name="T8" fmla="*/ 205 w 249"/>
              <a:gd name="T9" fmla="*/ 231 h 231"/>
              <a:gd name="T10" fmla="*/ 178 w 249"/>
              <a:gd name="T11" fmla="*/ 210 h 231"/>
              <a:gd name="T12" fmla="*/ 163 w 249"/>
              <a:gd name="T13" fmla="*/ 196 h 231"/>
              <a:gd name="T14" fmla="*/ 154 w 249"/>
              <a:gd name="T15" fmla="*/ 196 h 231"/>
              <a:gd name="T16" fmla="*/ 123 w 249"/>
              <a:gd name="T17" fmla="*/ 213 h 231"/>
              <a:gd name="T18" fmla="*/ 89 w 249"/>
              <a:gd name="T19" fmla="*/ 221 h 231"/>
              <a:gd name="T20" fmla="*/ 73 w 249"/>
              <a:gd name="T21" fmla="*/ 221 h 231"/>
              <a:gd name="T22" fmla="*/ 52 w 249"/>
              <a:gd name="T23" fmla="*/ 215 h 231"/>
              <a:gd name="T24" fmla="*/ 44 w 249"/>
              <a:gd name="T25" fmla="*/ 204 h 231"/>
              <a:gd name="T26" fmla="*/ 25 w 249"/>
              <a:gd name="T27" fmla="*/ 173 h 231"/>
              <a:gd name="T28" fmla="*/ 1 w 249"/>
              <a:gd name="T29" fmla="*/ 157 h 231"/>
              <a:gd name="T30" fmla="*/ 1 w 249"/>
              <a:gd name="T31" fmla="*/ 130 h 231"/>
              <a:gd name="T32" fmla="*/ 27 w 249"/>
              <a:gd name="T33" fmla="*/ 129 h 231"/>
              <a:gd name="T34" fmla="*/ 57 w 249"/>
              <a:gd name="T35" fmla="*/ 142 h 231"/>
              <a:gd name="T36" fmla="*/ 82 w 249"/>
              <a:gd name="T37" fmla="*/ 151 h 231"/>
              <a:gd name="T38" fmla="*/ 81 w 249"/>
              <a:gd name="T39" fmla="*/ 126 h 231"/>
              <a:gd name="T40" fmla="*/ 44 w 249"/>
              <a:gd name="T41" fmla="*/ 117 h 231"/>
              <a:gd name="T42" fmla="*/ 12 w 249"/>
              <a:gd name="T43" fmla="*/ 114 h 231"/>
              <a:gd name="T44" fmla="*/ 2 w 249"/>
              <a:gd name="T45" fmla="*/ 90 h 231"/>
              <a:gd name="T46" fmla="*/ 28 w 249"/>
              <a:gd name="T47" fmla="*/ 84 h 231"/>
              <a:gd name="T48" fmla="*/ 19 w 249"/>
              <a:gd name="T49" fmla="*/ 68 h 231"/>
              <a:gd name="T50" fmla="*/ 3 w 249"/>
              <a:gd name="T51" fmla="*/ 44 h 231"/>
              <a:gd name="T52" fmla="*/ 21 w 249"/>
              <a:gd name="T53" fmla="*/ 33 h 231"/>
              <a:gd name="T54" fmla="*/ 28 w 249"/>
              <a:gd name="T55" fmla="*/ 15 h 231"/>
              <a:gd name="T56" fmla="*/ 51 w 249"/>
              <a:gd name="T57" fmla="*/ 7 h 231"/>
              <a:gd name="T58" fmla="*/ 88 w 249"/>
              <a:gd name="T59" fmla="*/ 3 h 231"/>
              <a:gd name="T60" fmla="*/ 82 w 249"/>
              <a:gd name="T61" fmla="*/ 27 h 231"/>
              <a:gd name="T62" fmla="*/ 102 w 249"/>
              <a:gd name="T63" fmla="*/ 27 h 231"/>
              <a:gd name="T64" fmla="*/ 124 w 249"/>
              <a:gd name="T65" fmla="*/ 47 h 231"/>
              <a:gd name="T66" fmla="*/ 125 w 249"/>
              <a:gd name="T67" fmla="*/ 27 h 231"/>
              <a:gd name="T68" fmla="*/ 145 w 249"/>
              <a:gd name="T69" fmla="*/ 47 h 231"/>
              <a:gd name="T70" fmla="*/ 152 w 249"/>
              <a:gd name="T71" fmla="*/ 83 h 231"/>
              <a:gd name="T72" fmla="*/ 162 w 249"/>
              <a:gd name="T73" fmla="*/ 51 h 231"/>
              <a:gd name="T74" fmla="*/ 157 w 249"/>
              <a:gd name="T75" fmla="*/ 27 h 231"/>
              <a:gd name="T76" fmla="*/ 173 w 249"/>
              <a:gd name="T77" fmla="*/ 23 h 231"/>
              <a:gd name="T78" fmla="*/ 181 w 249"/>
              <a:gd name="T79" fmla="*/ 19 h 231"/>
              <a:gd name="T80" fmla="*/ 172 w 249"/>
              <a:gd name="T81" fmla="*/ 7 h 231"/>
              <a:gd name="T82" fmla="*/ 198 w 249"/>
              <a:gd name="T83" fmla="*/ 5 h 231"/>
              <a:gd name="T84" fmla="*/ 213 w 249"/>
              <a:gd name="T85" fmla="*/ 15 h 231"/>
              <a:gd name="T86" fmla="*/ 199 w 249"/>
              <a:gd name="T87" fmla="*/ 39 h 231"/>
              <a:gd name="T88" fmla="*/ 195 w 249"/>
              <a:gd name="T89" fmla="*/ 60 h 231"/>
              <a:gd name="T90" fmla="*/ 201 w 249"/>
              <a:gd name="T91" fmla="*/ 98 h 231"/>
              <a:gd name="T92" fmla="*/ 198 w 249"/>
              <a:gd name="T93" fmla="*/ 115 h 231"/>
              <a:gd name="T94" fmla="*/ 209 w 249"/>
              <a:gd name="T95" fmla="*/ 141 h 231"/>
              <a:gd name="T96" fmla="*/ 237 w 249"/>
              <a:gd name="T97" fmla="*/ 160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7" name="Freeform 444"/>
          <p:cNvSpPr>
            <a:spLocks/>
          </p:cNvSpPr>
          <p:nvPr/>
        </p:nvSpPr>
        <p:spPr bwMode="auto">
          <a:xfrm>
            <a:off x="2654300" y="5208588"/>
            <a:ext cx="403225" cy="1014412"/>
          </a:xfrm>
          <a:custGeom>
            <a:avLst/>
            <a:gdLst>
              <a:gd name="T0" fmla="*/ 54 w 146"/>
              <a:gd name="T1" fmla="*/ 7 h 367"/>
              <a:gd name="T2" fmla="*/ 68 w 146"/>
              <a:gd name="T3" fmla="*/ 0 h 367"/>
              <a:gd name="T4" fmla="*/ 77 w 146"/>
              <a:gd name="T5" fmla="*/ 16 h 367"/>
              <a:gd name="T6" fmla="*/ 107 w 146"/>
              <a:gd name="T7" fmla="*/ 31 h 367"/>
              <a:gd name="T8" fmla="*/ 110 w 146"/>
              <a:gd name="T9" fmla="*/ 48 h 367"/>
              <a:gd name="T10" fmla="*/ 116 w 146"/>
              <a:gd name="T11" fmla="*/ 57 h 367"/>
              <a:gd name="T12" fmla="*/ 146 w 146"/>
              <a:gd name="T13" fmla="*/ 43 h 367"/>
              <a:gd name="T14" fmla="*/ 140 w 146"/>
              <a:gd name="T15" fmla="*/ 64 h 367"/>
              <a:gd name="T16" fmla="*/ 114 w 146"/>
              <a:gd name="T17" fmla="*/ 85 h 367"/>
              <a:gd name="T18" fmla="*/ 107 w 146"/>
              <a:gd name="T19" fmla="*/ 99 h 367"/>
              <a:gd name="T20" fmla="*/ 110 w 146"/>
              <a:gd name="T21" fmla="*/ 121 h 367"/>
              <a:gd name="T22" fmla="*/ 117 w 146"/>
              <a:gd name="T23" fmla="*/ 129 h 367"/>
              <a:gd name="T24" fmla="*/ 105 w 146"/>
              <a:gd name="T25" fmla="*/ 129 h 367"/>
              <a:gd name="T26" fmla="*/ 125 w 146"/>
              <a:gd name="T27" fmla="*/ 141 h 367"/>
              <a:gd name="T28" fmla="*/ 122 w 146"/>
              <a:gd name="T29" fmla="*/ 162 h 367"/>
              <a:gd name="T30" fmla="*/ 111 w 146"/>
              <a:gd name="T31" fmla="*/ 169 h 367"/>
              <a:gd name="T32" fmla="*/ 84 w 146"/>
              <a:gd name="T33" fmla="*/ 178 h 367"/>
              <a:gd name="T34" fmla="*/ 69 w 146"/>
              <a:gd name="T35" fmla="*/ 202 h 367"/>
              <a:gd name="T36" fmla="*/ 56 w 146"/>
              <a:gd name="T37" fmla="*/ 207 h 367"/>
              <a:gd name="T38" fmla="*/ 62 w 146"/>
              <a:gd name="T39" fmla="*/ 216 h 367"/>
              <a:gd name="T40" fmla="*/ 53 w 146"/>
              <a:gd name="T41" fmla="*/ 238 h 367"/>
              <a:gd name="T42" fmla="*/ 33 w 146"/>
              <a:gd name="T43" fmla="*/ 261 h 367"/>
              <a:gd name="T44" fmla="*/ 35 w 146"/>
              <a:gd name="T45" fmla="*/ 274 h 367"/>
              <a:gd name="T46" fmla="*/ 42 w 146"/>
              <a:gd name="T47" fmla="*/ 282 h 367"/>
              <a:gd name="T48" fmla="*/ 38 w 146"/>
              <a:gd name="T49" fmla="*/ 300 h 367"/>
              <a:gd name="T50" fmla="*/ 26 w 146"/>
              <a:gd name="T51" fmla="*/ 318 h 367"/>
              <a:gd name="T52" fmla="*/ 14 w 146"/>
              <a:gd name="T53" fmla="*/ 336 h 367"/>
              <a:gd name="T54" fmla="*/ 29 w 146"/>
              <a:gd name="T55" fmla="*/ 367 h 367"/>
              <a:gd name="T56" fmla="*/ 7 w 146"/>
              <a:gd name="T57" fmla="*/ 345 h 367"/>
              <a:gd name="T58" fmla="*/ 1 w 146"/>
              <a:gd name="T59" fmla="*/ 338 h 367"/>
              <a:gd name="T60" fmla="*/ 0 w 146"/>
              <a:gd name="T61" fmla="*/ 306 h 367"/>
              <a:gd name="T62" fmla="*/ 24 w 146"/>
              <a:gd name="T63" fmla="*/ 154 h 367"/>
              <a:gd name="T64" fmla="*/ 12 w 146"/>
              <a:gd name="T65" fmla="*/ 224 h 367"/>
              <a:gd name="T66" fmla="*/ 35 w 146"/>
              <a:gd name="T67" fmla="*/ 87 h 367"/>
              <a:gd name="T68" fmla="*/ 47 w 146"/>
              <a:gd name="T69" fmla="*/ 52 h 367"/>
              <a:gd name="T70" fmla="*/ 57 w 146"/>
              <a:gd name="T71" fmla="*/ 33 h 367"/>
              <a:gd name="T72" fmla="*/ 54 w 146"/>
              <a:gd name="T73" fmla="*/ 7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367"/>
              <a:gd name="T113" fmla="*/ 146 w 146"/>
              <a:gd name="T114" fmla="*/ 367 h 3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8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 w 23"/>
              <a:gd name="T1" fmla="*/ 0 h 18"/>
              <a:gd name="T2" fmla="*/ 23 w 23"/>
              <a:gd name="T3" fmla="*/ 1 h 18"/>
              <a:gd name="T4" fmla="*/ 21 w 23"/>
              <a:gd name="T5" fmla="*/ 18 h 18"/>
              <a:gd name="T6" fmla="*/ 0 w 23"/>
              <a:gd name="T7" fmla="*/ 13 h 18"/>
              <a:gd name="T8" fmla="*/ 2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" name="Freeform 448"/>
          <p:cNvSpPr>
            <a:spLocks/>
          </p:cNvSpPr>
          <p:nvPr/>
        </p:nvSpPr>
        <p:spPr bwMode="auto">
          <a:xfrm>
            <a:off x="7019925" y="4484688"/>
            <a:ext cx="115888" cy="133350"/>
          </a:xfrm>
          <a:custGeom>
            <a:avLst/>
            <a:gdLst>
              <a:gd name="T0" fmla="*/ 0 w 675"/>
              <a:gd name="T1" fmla="*/ 41 h 773"/>
              <a:gd name="T2" fmla="*/ 75 w 675"/>
              <a:gd name="T3" fmla="*/ 339 h 773"/>
              <a:gd name="T4" fmla="*/ 273 w 675"/>
              <a:gd name="T5" fmla="*/ 579 h 773"/>
              <a:gd name="T6" fmla="*/ 605 w 675"/>
              <a:gd name="T7" fmla="*/ 769 h 773"/>
              <a:gd name="T8" fmla="*/ 675 w 675"/>
              <a:gd name="T9" fmla="*/ 773 h 773"/>
              <a:gd name="T10" fmla="*/ 563 w 675"/>
              <a:gd name="T11" fmla="*/ 583 h 773"/>
              <a:gd name="T12" fmla="*/ 493 w 675"/>
              <a:gd name="T13" fmla="*/ 521 h 773"/>
              <a:gd name="T14" fmla="*/ 493 w 675"/>
              <a:gd name="T15" fmla="*/ 269 h 773"/>
              <a:gd name="T16" fmla="*/ 323 w 675"/>
              <a:gd name="T17" fmla="*/ 78 h 773"/>
              <a:gd name="T18" fmla="*/ 286 w 675"/>
              <a:gd name="T19" fmla="*/ 58 h 773"/>
              <a:gd name="T20" fmla="*/ 253 w 675"/>
              <a:gd name="T21" fmla="*/ 111 h 773"/>
              <a:gd name="T22" fmla="*/ 141 w 675"/>
              <a:gd name="T23" fmla="*/ 128 h 773"/>
              <a:gd name="T24" fmla="*/ 145 w 675"/>
              <a:gd name="T25" fmla="*/ 70 h 773"/>
              <a:gd name="T26" fmla="*/ 17 w 675"/>
              <a:gd name="T27" fmla="*/ 0 h 773"/>
              <a:gd name="T28" fmla="*/ 0 w 675"/>
              <a:gd name="T29" fmla="*/ 41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0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14 w 114"/>
              <a:gd name="T1" fmla="*/ 0 h 54"/>
              <a:gd name="T2" fmla="*/ 26 w 114"/>
              <a:gd name="T3" fmla="*/ 14 h 54"/>
              <a:gd name="T4" fmla="*/ 54 w 114"/>
              <a:gd name="T5" fmla="*/ 4 h 54"/>
              <a:gd name="T6" fmla="*/ 88 w 114"/>
              <a:gd name="T7" fmla="*/ 0 h 54"/>
              <a:gd name="T8" fmla="*/ 114 w 114"/>
              <a:gd name="T9" fmla="*/ 18 h 54"/>
              <a:gd name="T10" fmla="*/ 96 w 114"/>
              <a:gd name="T11" fmla="*/ 38 h 54"/>
              <a:gd name="T12" fmla="*/ 68 w 114"/>
              <a:gd name="T13" fmla="*/ 54 h 54"/>
              <a:gd name="T14" fmla="*/ 30 w 114"/>
              <a:gd name="T15" fmla="*/ 42 h 54"/>
              <a:gd name="T16" fmla="*/ 10 w 114"/>
              <a:gd name="T17" fmla="*/ 44 h 54"/>
              <a:gd name="T18" fmla="*/ 26 w 114"/>
              <a:gd name="T19" fmla="*/ 36 h 54"/>
              <a:gd name="T20" fmla="*/ 16 w 114"/>
              <a:gd name="T21" fmla="*/ 22 h 54"/>
              <a:gd name="T22" fmla="*/ 0 w 114"/>
              <a:gd name="T23" fmla="*/ 16 h 54"/>
              <a:gd name="T24" fmla="*/ 14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1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410 w 575"/>
              <a:gd name="T1" fmla="*/ 71 h 488"/>
              <a:gd name="T2" fmla="*/ 321 w 575"/>
              <a:gd name="T3" fmla="*/ 142 h 488"/>
              <a:gd name="T4" fmla="*/ 233 w 575"/>
              <a:gd name="T5" fmla="*/ 142 h 488"/>
              <a:gd name="T6" fmla="*/ 178 w 575"/>
              <a:gd name="T7" fmla="*/ 71 h 488"/>
              <a:gd name="T8" fmla="*/ 107 w 575"/>
              <a:gd name="T9" fmla="*/ 0 h 488"/>
              <a:gd name="T10" fmla="*/ 36 w 575"/>
              <a:gd name="T11" fmla="*/ 19 h 488"/>
              <a:gd name="T12" fmla="*/ 0 w 575"/>
              <a:gd name="T13" fmla="*/ 90 h 488"/>
              <a:gd name="T14" fmla="*/ 72 w 575"/>
              <a:gd name="T15" fmla="*/ 124 h 488"/>
              <a:gd name="T16" fmla="*/ 89 w 575"/>
              <a:gd name="T17" fmla="*/ 159 h 488"/>
              <a:gd name="T18" fmla="*/ 107 w 575"/>
              <a:gd name="T19" fmla="*/ 213 h 488"/>
              <a:gd name="T20" fmla="*/ 160 w 575"/>
              <a:gd name="T21" fmla="*/ 213 h 488"/>
              <a:gd name="T22" fmla="*/ 197 w 575"/>
              <a:gd name="T23" fmla="*/ 230 h 488"/>
              <a:gd name="T24" fmla="*/ 321 w 575"/>
              <a:gd name="T25" fmla="*/ 283 h 488"/>
              <a:gd name="T26" fmla="*/ 446 w 575"/>
              <a:gd name="T27" fmla="*/ 353 h 488"/>
              <a:gd name="T28" fmla="*/ 465 w 575"/>
              <a:gd name="T29" fmla="*/ 389 h 488"/>
              <a:gd name="T30" fmla="*/ 393 w 575"/>
              <a:gd name="T31" fmla="*/ 424 h 488"/>
              <a:gd name="T32" fmla="*/ 465 w 575"/>
              <a:gd name="T33" fmla="*/ 442 h 488"/>
              <a:gd name="T34" fmla="*/ 518 w 575"/>
              <a:gd name="T35" fmla="*/ 459 h 488"/>
              <a:gd name="T36" fmla="*/ 575 w 575"/>
              <a:gd name="T37" fmla="*/ 488 h 488"/>
              <a:gd name="T38" fmla="*/ 575 w 575"/>
              <a:gd name="T39" fmla="*/ 122 h 488"/>
              <a:gd name="T40" fmla="*/ 410 w 575"/>
              <a:gd name="T41" fmla="*/ 71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2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353 w 460"/>
              <a:gd name="T1" fmla="*/ 302 h 443"/>
              <a:gd name="T2" fmla="*/ 336 w 460"/>
              <a:gd name="T3" fmla="*/ 249 h 443"/>
              <a:gd name="T4" fmla="*/ 372 w 460"/>
              <a:gd name="T5" fmla="*/ 214 h 443"/>
              <a:gd name="T6" fmla="*/ 283 w 460"/>
              <a:gd name="T7" fmla="*/ 161 h 443"/>
              <a:gd name="T8" fmla="*/ 247 w 460"/>
              <a:gd name="T9" fmla="*/ 108 h 443"/>
              <a:gd name="T10" fmla="*/ 122 w 460"/>
              <a:gd name="T11" fmla="*/ 37 h 443"/>
              <a:gd name="T12" fmla="*/ 0 w 460"/>
              <a:gd name="T13" fmla="*/ 0 h 443"/>
              <a:gd name="T14" fmla="*/ 0 w 460"/>
              <a:gd name="T15" fmla="*/ 366 h 443"/>
              <a:gd name="T16" fmla="*/ 14 w 460"/>
              <a:gd name="T17" fmla="*/ 373 h 443"/>
              <a:gd name="T18" fmla="*/ 67 w 460"/>
              <a:gd name="T19" fmla="*/ 373 h 443"/>
              <a:gd name="T20" fmla="*/ 122 w 460"/>
              <a:gd name="T21" fmla="*/ 320 h 443"/>
              <a:gd name="T22" fmla="*/ 211 w 460"/>
              <a:gd name="T23" fmla="*/ 284 h 443"/>
              <a:gd name="T24" fmla="*/ 264 w 460"/>
              <a:gd name="T25" fmla="*/ 320 h 443"/>
              <a:gd name="T26" fmla="*/ 389 w 460"/>
              <a:gd name="T27" fmla="*/ 408 h 443"/>
              <a:gd name="T28" fmla="*/ 460 w 460"/>
              <a:gd name="T29" fmla="*/ 443 h 443"/>
              <a:gd name="T30" fmla="*/ 460 w 460"/>
              <a:gd name="T31" fmla="*/ 337 h 443"/>
              <a:gd name="T32" fmla="*/ 353 w 460"/>
              <a:gd name="T33" fmla="*/ 302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3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A1C0D3"/>
          </a:solidFill>
        </p:grpSpPr>
        <p:sp>
          <p:nvSpPr>
            <p:cNvPr id="404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5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6" name="Freeform 457"/>
          <p:cNvSpPr>
            <a:spLocks/>
          </p:cNvSpPr>
          <p:nvPr/>
        </p:nvSpPr>
        <p:spPr bwMode="auto">
          <a:xfrm>
            <a:off x="4832350" y="3338513"/>
            <a:ext cx="68263" cy="47625"/>
          </a:xfrm>
          <a:custGeom>
            <a:avLst/>
            <a:gdLst>
              <a:gd name="T0" fmla="*/ 3 w 44"/>
              <a:gd name="T1" fmla="*/ 33 h 34"/>
              <a:gd name="T2" fmla="*/ 6 w 44"/>
              <a:gd name="T3" fmla="*/ 33 h 34"/>
              <a:gd name="T4" fmla="*/ 9 w 44"/>
              <a:gd name="T5" fmla="*/ 32 h 34"/>
              <a:gd name="T6" fmla="*/ 13 w 44"/>
              <a:gd name="T7" fmla="*/ 33 h 34"/>
              <a:gd name="T8" fmla="*/ 17 w 44"/>
              <a:gd name="T9" fmla="*/ 28 h 34"/>
              <a:gd name="T10" fmla="*/ 20 w 44"/>
              <a:gd name="T11" fmla="*/ 34 h 34"/>
              <a:gd name="T12" fmla="*/ 21 w 44"/>
              <a:gd name="T13" fmla="*/ 32 h 34"/>
              <a:gd name="T14" fmla="*/ 25 w 44"/>
              <a:gd name="T15" fmla="*/ 34 h 34"/>
              <a:gd name="T16" fmla="*/ 27 w 44"/>
              <a:gd name="T17" fmla="*/ 33 h 34"/>
              <a:gd name="T18" fmla="*/ 26 w 44"/>
              <a:gd name="T19" fmla="*/ 30 h 34"/>
              <a:gd name="T20" fmla="*/ 28 w 44"/>
              <a:gd name="T21" fmla="*/ 29 h 34"/>
              <a:gd name="T22" fmla="*/ 26 w 44"/>
              <a:gd name="T23" fmla="*/ 28 h 34"/>
              <a:gd name="T24" fmla="*/ 29 w 44"/>
              <a:gd name="T25" fmla="*/ 25 h 34"/>
              <a:gd name="T26" fmla="*/ 31 w 44"/>
              <a:gd name="T27" fmla="*/ 25 h 34"/>
              <a:gd name="T28" fmla="*/ 32 w 44"/>
              <a:gd name="T29" fmla="*/ 25 h 34"/>
              <a:gd name="T30" fmla="*/ 32 w 44"/>
              <a:gd name="T31" fmla="*/ 20 h 34"/>
              <a:gd name="T32" fmla="*/ 30 w 44"/>
              <a:gd name="T33" fmla="*/ 19 h 34"/>
              <a:gd name="T34" fmla="*/ 31 w 44"/>
              <a:gd name="T35" fmla="*/ 16 h 34"/>
              <a:gd name="T36" fmla="*/ 33 w 44"/>
              <a:gd name="T37" fmla="*/ 16 h 34"/>
              <a:gd name="T38" fmla="*/ 37 w 44"/>
              <a:gd name="T39" fmla="*/ 13 h 34"/>
              <a:gd name="T40" fmla="*/ 38 w 44"/>
              <a:gd name="T41" fmla="*/ 12 h 34"/>
              <a:gd name="T42" fmla="*/ 40 w 44"/>
              <a:gd name="T43" fmla="*/ 13 h 34"/>
              <a:gd name="T44" fmla="*/ 39 w 44"/>
              <a:gd name="T45" fmla="*/ 10 h 34"/>
              <a:gd name="T46" fmla="*/ 41 w 44"/>
              <a:gd name="T47" fmla="*/ 9 h 34"/>
              <a:gd name="T48" fmla="*/ 44 w 44"/>
              <a:gd name="T49" fmla="*/ 11 h 34"/>
              <a:gd name="T50" fmla="*/ 42 w 44"/>
              <a:gd name="T51" fmla="*/ 7 h 34"/>
              <a:gd name="T52" fmla="*/ 41 w 44"/>
              <a:gd name="T53" fmla="*/ 5 h 34"/>
              <a:gd name="T54" fmla="*/ 40 w 44"/>
              <a:gd name="T55" fmla="*/ 2 h 34"/>
              <a:gd name="T56" fmla="*/ 38 w 44"/>
              <a:gd name="T57" fmla="*/ 0 h 34"/>
              <a:gd name="T58" fmla="*/ 36 w 44"/>
              <a:gd name="T59" fmla="*/ 3 h 34"/>
              <a:gd name="T60" fmla="*/ 36 w 44"/>
              <a:gd name="T61" fmla="*/ 6 h 34"/>
              <a:gd name="T62" fmla="*/ 34 w 44"/>
              <a:gd name="T63" fmla="*/ 5 h 34"/>
              <a:gd name="T64" fmla="*/ 33 w 44"/>
              <a:gd name="T65" fmla="*/ 5 h 34"/>
              <a:gd name="T66" fmla="*/ 31 w 44"/>
              <a:gd name="T67" fmla="*/ 6 h 34"/>
              <a:gd name="T68" fmla="*/ 30 w 44"/>
              <a:gd name="T69" fmla="*/ 6 h 34"/>
              <a:gd name="T70" fmla="*/ 29 w 44"/>
              <a:gd name="T71" fmla="*/ 7 h 34"/>
              <a:gd name="T72" fmla="*/ 28 w 44"/>
              <a:gd name="T73" fmla="*/ 7 h 34"/>
              <a:gd name="T74" fmla="*/ 28 w 44"/>
              <a:gd name="T75" fmla="*/ 7 h 34"/>
              <a:gd name="T76" fmla="*/ 25 w 44"/>
              <a:gd name="T77" fmla="*/ 7 h 34"/>
              <a:gd name="T78" fmla="*/ 23 w 44"/>
              <a:gd name="T79" fmla="*/ 7 h 34"/>
              <a:gd name="T80" fmla="*/ 22 w 44"/>
              <a:gd name="T81" fmla="*/ 7 h 34"/>
              <a:gd name="T82" fmla="*/ 21 w 44"/>
              <a:gd name="T83" fmla="*/ 7 h 34"/>
              <a:gd name="T84" fmla="*/ 21 w 44"/>
              <a:gd name="T85" fmla="*/ 7 h 34"/>
              <a:gd name="T86" fmla="*/ 17 w 44"/>
              <a:gd name="T87" fmla="*/ 11 h 34"/>
              <a:gd name="T88" fmla="*/ 16 w 44"/>
              <a:gd name="T89" fmla="*/ 13 h 34"/>
              <a:gd name="T90" fmla="*/ 12 w 44"/>
              <a:gd name="T91" fmla="*/ 11 h 34"/>
              <a:gd name="T92" fmla="*/ 8 w 44"/>
              <a:gd name="T93" fmla="*/ 10 h 34"/>
              <a:gd name="T94" fmla="*/ 5 w 44"/>
              <a:gd name="T95" fmla="*/ 10 h 34"/>
              <a:gd name="T96" fmla="*/ 4 w 44"/>
              <a:gd name="T97" fmla="*/ 11 h 34"/>
              <a:gd name="T98" fmla="*/ 0 w 44"/>
              <a:gd name="T99" fmla="*/ 15 h 34"/>
              <a:gd name="T100" fmla="*/ 1 w 44"/>
              <a:gd name="T101" fmla="*/ 17 h 34"/>
              <a:gd name="T102" fmla="*/ 4 w 44"/>
              <a:gd name="T103" fmla="*/ 17 h 34"/>
              <a:gd name="T104" fmla="*/ 3 w 44"/>
              <a:gd name="T105" fmla="*/ 19 h 34"/>
              <a:gd name="T106" fmla="*/ 1 w 44"/>
              <a:gd name="T107" fmla="*/ 19 h 34"/>
              <a:gd name="T108" fmla="*/ 2 w 44"/>
              <a:gd name="T109" fmla="*/ 21 h 34"/>
              <a:gd name="T110" fmla="*/ 3 w 44"/>
              <a:gd name="T111" fmla="*/ 22 h 34"/>
              <a:gd name="T112" fmla="*/ 2 w 44"/>
              <a:gd name="T113" fmla="*/ 26 h 34"/>
              <a:gd name="T114" fmla="*/ 5 w 44"/>
              <a:gd name="T115" fmla="*/ 29 h 34"/>
              <a:gd name="T116" fmla="*/ 5 w 44"/>
              <a:gd name="T117" fmla="*/ 31 h 34"/>
              <a:gd name="T118" fmla="*/ 3 w 44"/>
              <a:gd name="T119" fmla="*/ 32 h 34"/>
              <a:gd name="T120" fmla="*/ 3 w 44"/>
              <a:gd name="T121" fmla="*/ 33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"/>
              <a:gd name="T184" fmla="*/ 0 h 34"/>
              <a:gd name="T185" fmla="*/ 44 w 44"/>
              <a:gd name="T186" fmla="*/ 34 h 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8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840 w 950"/>
              <a:gd name="T1" fmla="*/ 88 h 660"/>
              <a:gd name="T2" fmla="*/ 732 w 950"/>
              <a:gd name="T3" fmla="*/ 24 h 660"/>
              <a:gd name="T4" fmla="*/ 668 w 950"/>
              <a:gd name="T5" fmla="*/ 88 h 660"/>
              <a:gd name="T6" fmla="*/ 668 w 950"/>
              <a:gd name="T7" fmla="*/ 88 h 660"/>
              <a:gd name="T8" fmla="*/ 670 w 950"/>
              <a:gd name="T9" fmla="*/ 90 h 660"/>
              <a:gd name="T10" fmla="*/ 672 w 950"/>
              <a:gd name="T11" fmla="*/ 92 h 660"/>
              <a:gd name="T12" fmla="*/ 676 w 950"/>
              <a:gd name="T13" fmla="*/ 92 h 660"/>
              <a:gd name="T14" fmla="*/ 676 w 950"/>
              <a:gd name="T15" fmla="*/ 94 h 660"/>
              <a:gd name="T16" fmla="*/ 678 w 950"/>
              <a:gd name="T17" fmla="*/ 94 h 660"/>
              <a:gd name="T18" fmla="*/ 678 w 950"/>
              <a:gd name="T19" fmla="*/ 94 h 660"/>
              <a:gd name="T20" fmla="*/ 676 w 950"/>
              <a:gd name="T21" fmla="*/ 92 h 660"/>
              <a:gd name="T22" fmla="*/ 674 w 950"/>
              <a:gd name="T23" fmla="*/ 92 h 660"/>
              <a:gd name="T24" fmla="*/ 672 w 950"/>
              <a:gd name="T25" fmla="*/ 90 h 660"/>
              <a:gd name="T26" fmla="*/ 668 w 950"/>
              <a:gd name="T27" fmla="*/ 90 h 660"/>
              <a:gd name="T28" fmla="*/ 668 w 950"/>
              <a:gd name="T29" fmla="*/ 88 h 660"/>
              <a:gd name="T30" fmla="*/ 658 w 950"/>
              <a:gd name="T31" fmla="*/ 108 h 660"/>
              <a:gd name="T32" fmla="*/ 712 w 950"/>
              <a:gd name="T33" fmla="*/ 158 h 660"/>
              <a:gd name="T34" fmla="*/ 598 w 950"/>
              <a:gd name="T35" fmla="*/ 202 h 660"/>
              <a:gd name="T36" fmla="*/ 480 w 950"/>
              <a:gd name="T37" fmla="*/ 276 h 660"/>
              <a:gd name="T38" fmla="*/ 326 w 950"/>
              <a:gd name="T39" fmla="*/ 202 h 660"/>
              <a:gd name="T40" fmla="*/ 226 w 950"/>
              <a:gd name="T41" fmla="*/ 118 h 660"/>
              <a:gd name="T42" fmla="*/ 222 w 950"/>
              <a:gd name="T43" fmla="*/ 114 h 660"/>
              <a:gd name="T44" fmla="*/ 220 w 950"/>
              <a:gd name="T45" fmla="*/ 116 h 660"/>
              <a:gd name="T46" fmla="*/ 218 w 950"/>
              <a:gd name="T47" fmla="*/ 122 h 660"/>
              <a:gd name="T48" fmla="*/ 218 w 950"/>
              <a:gd name="T49" fmla="*/ 122 h 660"/>
              <a:gd name="T50" fmla="*/ 218 w 950"/>
              <a:gd name="T51" fmla="*/ 122 h 660"/>
              <a:gd name="T52" fmla="*/ 222 w 950"/>
              <a:gd name="T53" fmla="*/ 114 h 660"/>
              <a:gd name="T54" fmla="*/ 218 w 950"/>
              <a:gd name="T55" fmla="*/ 108 h 660"/>
              <a:gd name="T56" fmla="*/ 208 w 950"/>
              <a:gd name="T57" fmla="*/ 114 h 660"/>
              <a:gd name="T58" fmla="*/ 142 w 950"/>
              <a:gd name="T59" fmla="*/ 142 h 660"/>
              <a:gd name="T60" fmla="*/ 88 w 950"/>
              <a:gd name="T61" fmla="*/ 256 h 660"/>
              <a:gd name="T62" fmla="*/ 4 w 950"/>
              <a:gd name="T63" fmla="*/ 306 h 660"/>
              <a:gd name="T64" fmla="*/ 14 w 950"/>
              <a:gd name="T65" fmla="*/ 350 h 660"/>
              <a:gd name="T66" fmla="*/ 30 w 950"/>
              <a:gd name="T67" fmla="*/ 370 h 660"/>
              <a:gd name="T68" fmla="*/ 94 w 950"/>
              <a:gd name="T69" fmla="*/ 390 h 660"/>
              <a:gd name="T70" fmla="*/ 84 w 950"/>
              <a:gd name="T71" fmla="*/ 444 h 660"/>
              <a:gd name="T72" fmla="*/ 108 w 950"/>
              <a:gd name="T73" fmla="*/ 488 h 660"/>
              <a:gd name="T74" fmla="*/ 148 w 950"/>
              <a:gd name="T75" fmla="*/ 508 h 660"/>
              <a:gd name="T76" fmla="*/ 218 w 950"/>
              <a:gd name="T77" fmla="*/ 536 h 660"/>
              <a:gd name="T78" fmla="*/ 262 w 950"/>
              <a:gd name="T79" fmla="*/ 546 h 660"/>
              <a:gd name="T80" fmla="*/ 316 w 950"/>
              <a:gd name="T81" fmla="*/ 512 h 660"/>
              <a:gd name="T82" fmla="*/ 370 w 950"/>
              <a:gd name="T83" fmla="*/ 528 h 660"/>
              <a:gd name="T84" fmla="*/ 376 w 950"/>
              <a:gd name="T85" fmla="*/ 586 h 660"/>
              <a:gd name="T86" fmla="*/ 400 w 950"/>
              <a:gd name="T87" fmla="*/ 616 h 660"/>
              <a:gd name="T88" fmla="*/ 420 w 950"/>
              <a:gd name="T89" fmla="*/ 640 h 660"/>
              <a:gd name="T90" fmla="*/ 500 w 950"/>
              <a:gd name="T91" fmla="*/ 616 h 660"/>
              <a:gd name="T92" fmla="*/ 534 w 950"/>
              <a:gd name="T93" fmla="*/ 640 h 660"/>
              <a:gd name="T94" fmla="*/ 608 w 950"/>
              <a:gd name="T95" fmla="*/ 630 h 660"/>
              <a:gd name="T96" fmla="*/ 632 w 950"/>
              <a:gd name="T97" fmla="*/ 626 h 660"/>
              <a:gd name="T98" fmla="*/ 702 w 950"/>
              <a:gd name="T99" fmla="*/ 582 h 660"/>
              <a:gd name="T100" fmla="*/ 742 w 950"/>
              <a:gd name="T101" fmla="*/ 512 h 660"/>
              <a:gd name="T102" fmla="*/ 742 w 950"/>
              <a:gd name="T103" fmla="*/ 472 h 660"/>
              <a:gd name="T104" fmla="*/ 716 w 950"/>
              <a:gd name="T105" fmla="*/ 398 h 660"/>
              <a:gd name="T106" fmla="*/ 752 w 950"/>
              <a:gd name="T107" fmla="*/ 360 h 660"/>
              <a:gd name="T108" fmla="*/ 702 w 950"/>
              <a:gd name="T109" fmla="*/ 354 h 660"/>
              <a:gd name="T110" fmla="*/ 706 w 950"/>
              <a:gd name="T111" fmla="*/ 320 h 660"/>
              <a:gd name="T112" fmla="*/ 756 w 950"/>
              <a:gd name="T113" fmla="*/ 290 h 660"/>
              <a:gd name="T114" fmla="*/ 762 w 950"/>
              <a:gd name="T115" fmla="*/ 316 h 660"/>
              <a:gd name="T116" fmla="*/ 818 w 950"/>
              <a:gd name="T117" fmla="*/ 262 h 660"/>
              <a:gd name="T118" fmla="*/ 890 w 950"/>
              <a:gd name="T119" fmla="*/ 252 h 660"/>
              <a:gd name="T120" fmla="*/ 950 w 950"/>
              <a:gd name="T121" fmla="*/ 118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" name="Freeform 260"/>
          <p:cNvSpPr>
            <a:spLocks/>
          </p:cNvSpPr>
          <p:nvPr/>
        </p:nvSpPr>
        <p:spPr bwMode="auto">
          <a:xfrm>
            <a:off x="6481763" y="4425950"/>
            <a:ext cx="57150" cy="68263"/>
          </a:xfrm>
          <a:custGeom>
            <a:avLst/>
            <a:gdLst>
              <a:gd name="T0" fmla="*/ 6 w 42"/>
              <a:gd name="T1" fmla="*/ 0 h 54"/>
              <a:gd name="T2" fmla="*/ 0 w 42"/>
              <a:gd name="T3" fmla="*/ 24 h 54"/>
              <a:gd name="T4" fmla="*/ 6 w 42"/>
              <a:gd name="T5" fmla="*/ 54 h 54"/>
              <a:gd name="T6" fmla="*/ 30 w 42"/>
              <a:gd name="T7" fmla="*/ 54 h 54"/>
              <a:gd name="T8" fmla="*/ 42 w 42"/>
              <a:gd name="T9" fmla="*/ 30 h 54"/>
              <a:gd name="T10" fmla="*/ 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30 h 42"/>
              <a:gd name="T2" fmla="*/ 12 w 42"/>
              <a:gd name="T3" fmla="*/ 12 h 42"/>
              <a:gd name="T4" fmla="*/ 30 w 42"/>
              <a:gd name="T5" fmla="*/ 0 h 42"/>
              <a:gd name="T6" fmla="*/ 42 w 42"/>
              <a:gd name="T7" fmla="*/ 12 h 42"/>
              <a:gd name="T8" fmla="*/ 30 w 42"/>
              <a:gd name="T9" fmla="*/ 30 h 42"/>
              <a:gd name="T10" fmla="*/ 12 w 42"/>
              <a:gd name="T11" fmla="*/ 42 h 42"/>
              <a:gd name="T12" fmla="*/ 0 w 42"/>
              <a:gd name="T13" fmla="*/ 3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42 h 72"/>
              <a:gd name="T2" fmla="*/ 0 w 24"/>
              <a:gd name="T3" fmla="*/ 18 h 72"/>
              <a:gd name="T4" fmla="*/ 24 w 24"/>
              <a:gd name="T5" fmla="*/ 0 h 72"/>
              <a:gd name="T6" fmla="*/ 24 w 24"/>
              <a:gd name="T7" fmla="*/ 24 h 72"/>
              <a:gd name="T8" fmla="*/ 6 w 24"/>
              <a:gd name="T9" fmla="*/ 72 h 72"/>
              <a:gd name="T10" fmla="*/ 0 w 24"/>
              <a:gd name="T11" fmla="*/ 4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18 h 54"/>
              <a:gd name="T2" fmla="*/ 6 w 36"/>
              <a:gd name="T3" fmla="*/ 36 h 54"/>
              <a:gd name="T4" fmla="*/ 12 w 36"/>
              <a:gd name="T5" fmla="*/ 54 h 54"/>
              <a:gd name="T6" fmla="*/ 30 w 36"/>
              <a:gd name="T7" fmla="*/ 42 h 54"/>
              <a:gd name="T8" fmla="*/ 36 w 36"/>
              <a:gd name="T9" fmla="*/ 18 h 54"/>
              <a:gd name="T10" fmla="*/ 30 w 36"/>
              <a:gd name="T11" fmla="*/ 0 h 54"/>
              <a:gd name="T12" fmla="*/ 0 w 36"/>
              <a:gd name="T13" fmla="*/ 18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6 w 264"/>
              <a:gd name="T1" fmla="*/ 247 h 289"/>
              <a:gd name="T2" fmla="*/ 42 w 264"/>
              <a:gd name="T3" fmla="*/ 235 h 289"/>
              <a:gd name="T4" fmla="*/ 66 w 264"/>
              <a:gd name="T5" fmla="*/ 235 h 289"/>
              <a:gd name="T6" fmla="*/ 108 w 264"/>
              <a:gd name="T7" fmla="*/ 199 h 289"/>
              <a:gd name="T8" fmla="*/ 138 w 264"/>
              <a:gd name="T9" fmla="*/ 187 h 289"/>
              <a:gd name="T10" fmla="*/ 144 w 264"/>
              <a:gd name="T11" fmla="*/ 157 h 289"/>
              <a:gd name="T12" fmla="*/ 156 w 264"/>
              <a:gd name="T13" fmla="*/ 109 h 289"/>
              <a:gd name="T14" fmla="*/ 156 w 264"/>
              <a:gd name="T15" fmla="*/ 72 h 289"/>
              <a:gd name="T16" fmla="*/ 174 w 264"/>
              <a:gd name="T17" fmla="*/ 48 h 289"/>
              <a:gd name="T18" fmla="*/ 174 w 264"/>
              <a:gd name="T19" fmla="*/ 18 h 289"/>
              <a:gd name="T20" fmla="*/ 186 w 264"/>
              <a:gd name="T21" fmla="*/ 0 h 289"/>
              <a:gd name="T22" fmla="*/ 210 w 264"/>
              <a:gd name="T23" fmla="*/ 18 h 289"/>
              <a:gd name="T24" fmla="*/ 246 w 264"/>
              <a:gd name="T25" fmla="*/ 30 h 289"/>
              <a:gd name="T26" fmla="*/ 264 w 264"/>
              <a:gd name="T27" fmla="*/ 30 h 289"/>
              <a:gd name="T28" fmla="*/ 240 w 264"/>
              <a:gd name="T29" fmla="*/ 54 h 289"/>
              <a:gd name="T30" fmla="*/ 222 w 264"/>
              <a:gd name="T31" fmla="*/ 66 h 289"/>
              <a:gd name="T32" fmla="*/ 210 w 264"/>
              <a:gd name="T33" fmla="*/ 85 h 289"/>
              <a:gd name="T34" fmla="*/ 180 w 264"/>
              <a:gd name="T35" fmla="*/ 60 h 289"/>
              <a:gd name="T36" fmla="*/ 162 w 264"/>
              <a:gd name="T37" fmla="*/ 97 h 289"/>
              <a:gd name="T38" fmla="*/ 186 w 264"/>
              <a:gd name="T39" fmla="*/ 139 h 289"/>
              <a:gd name="T40" fmla="*/ 168 w 264"/>
              <a:gd name="T41" fmla="*/ 169 h 289"/>
              <a:gd name="T42" fmla="*/ 162 w 264"/>
              <a:gd name="T43" fmla="*/ 193 h 289"/>
              <a:gd name="T44" fmla="*/ 162 w 264"/>
              <a:gd name="T45" fmla="*/ 235 h 289"/>
              <a:gd name="T46" fmla="*/ 150 w 264"/>
              <a:gd name="T47" fmla="*/ 247 h 289"/>
              <a:gd name="T48" fmla="*/ 138 w 264"/>
              <a:gd name="T49" fmla="*/ 241 h 289"/>
              <a:gd name="T50" fmla="*/ 126 w 264"/>
              <a:gd name="T51" fmla="*/ 247 h 289"/>
              <a:gd name="T52" fmla="*/ 102 w 264"/>
              <a:gd name="T53" fmla="*/ 247 h 289"/>
              <a:gd name="T54" fmla="*/ 90 w 264"/>
              <a:gd name="T55" fmla="*/ 247 h 289"/>
              <a:gd name="T56" fmla="*/ 66 w 264"/>
              <a:gd name="T57" fmla="*/ 271 h 289"/>
              <a:gd name="T58" fmla="*/ 60 w 264"/>
              <a:gd name="T59" fmla="*/ 259 h 289"/>
              <a:gd name="T60" fmla="*/ 48 w 264"/>
              <a:gd name="T61" fmla="*/ 265 h 289"/>
              <a:gd name="T62" fmla="*/ 36 w 264"/>
              <a:gd name="T63" fmla="*/ 271 h 289"/>
              <a:gd name="T64" fmla="*/ 12 w 264"/>
              <a:gd name="T65" fmla="*/ 289 h 289"/>
              <a:gd name="T66" fmla="*/ 0 w 264"/>
              <a:gd name="T67" fmla="*/ 259 h 289"/>
              <a:gd name="T68" fmla="*/ 6 w 264"/>
              <a:gd name="T69" fmla="*/ 2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4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5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12 w 108"/>
              <a:gd name="T1" fmla="*/ 18 h 151"/>
              <a:gd name="T2" fmla="*/ 0 w 108"/>
              <a:gd name="T3" fmla="*/ 42 h 151"/>
              <a:gd name="T4" fmla="*/ 6 w 108"/>
              <a:gd name="T5" fmla="*/ 72 h 151"/>
              <a:gd name="T6" fmla="*/ 18 w 108"/>
              <a:gd name="T7" fmla="*/ 85 h 151"/>
              <a:gd name="T8" fmla="*/ 36 w 108"/>
              <a:gd name="T9" fmla="*/ 91 h 151"/>
              <a:gd name="T10" fmla="*/ 72 w 108"/>
              <a:gd name="T11" fmla="*/ 109 h 151"/>
              <a:gd name="T12" fmla="*/ 78 w 108"/>
              <a:gd name="T13" fmla="*/ 139 h 151"/>
              <a:gd name="T14" fmla="*/ 108 w 108"/>
              <a:gd name="T15" fmla="*/ 151 h 151"/>
              <a:gd name="T16" fmla="*/ 102 w 108"/>
              <a:gd name="T17" fmla="*/ 127 h 151"/>
              <a:gd name="T18" fmla="*/ 78 w 108"/>
              <a:gd name="T19" fmla="*/ 91 h 151"/>
              <a:gd name="T20" fmla="*/ 42 w 108"/>
              <a:gd name="T21" fmla="*/ 66 h 151"/>
              <a:gd name="T22" fmla="*/ 48 w 108"/>
              <a:gd name="T23" fmla="*/ 48 h 151"/>
              <a:gd name="T24" fmla="*/ 54 w 108"/>
              <a:gd name="T25" fmla="*/ 12 h 151"/>
              <a:gd name="T26" fmla="*/ 30 w 108"/>
              <a:gd name="T27" fmla="*/ 0 h 151"/>
              <a:gd name="T28" fmla="*/ 12 w 108"/>
              <a:gd name="T29" fmla="*/ 18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54 h 72"/>
              <a:gd name="T2" fmla="*/ 18 w 90"/>
              <a:gd name="T3" fmla="*/ 24 h 72"/>
              <a:gd name="T4" fmla="*/ 42 w 90"/>
              <a:gd name="T5" fmla="*/ 24 h 72"/>
              <a:gd name="T6" fmla="*/ 60 w 90"/>
              <a:gd name="T7" fmla="*/ 0 h 72"/>
              <a:gd name="T8" fmla="*/ 90 w 90"/>
              <a:gd name="T9" fmla="*/ 24 h 72"/>
              <a:gd name="T10" fmla="*/ 90 w 90"/>
              <a:gd name="T11" fmla="*/ 72 h 72"/>
              <a:gd name="T12" fmla="*/ 60 w 90"/>
              <a:gd name="T13" fmla="*/ 60 h 72"/>
              <a:gd name="T14" fmla="*/ 42 w 90"/>
              <a:gd name="T15" fmla="*/ 60 h 72"/>
              <a:gd name="T16" fmla="*/ 24 w 90"/>
              <a:gd name="T17" fmla="*/ 48 h 72"/>
              <a:gd name="T18" fmla="*/ 0 w 90"/>
              <a:gd name="T19" fmla="*/ 54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" name="Freeform 298"/>
          <p:cNvSpPr>
            <a:spLocks/>
          </p:cNvSpPr>
          <p:nvPr/>
        </p:nvSpPr>
        <p:spPr bwMode="auto">
          <a:xfrm>
            <a:off x="6678613" y="3992563"/>
            <a:ext cx="119062" cy="101600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8" name="Freeform 329"/>
          <p:cNvSpPr>
            <a:spLocks/>
          </p:cNvSpPr>
          <p:nvPr/>
        </p:nvSpPr>
        <p:spPr bwMode="auto">
          <a:xfrm>
            <a:off x="6992938" y="4103688"/>
            <a:ext cx="179387" cy="288925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" name="Freeform 330"/>
          <p:cNvSpPr>
            <a:spLocks/>
          </p:cNvSpPr>
          <p:nvPr/>
        </p:nvSpPr>
        <p:spPr bwMode="auto">
          <a:xfrm>
            <a:off x="7048500" y="4070350"/>
            <a:ext cx="180975" cy="355600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" name="Freeform 331"/>
          <p:cNvSpPr>
            <a:spLocks/>
          </p:cNvSpPr>
          <p:nvPr/>
        </p:nvSpPr>
        <p:spPr bwMode="auto">
          <a:xfrm>
            <a:off x="6489700" y="3876675"/>
            <a:ext cx="196850" cy="93663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42 w 595"/>
              <a:gd name="T1" fmla="*/ 126 h 301"/>
              <a:gd name="T2" fmla="*/ 48 w 595"/>
              <a:gd name="T3" fmla="*/ 186 h 301"/>
              <a:gd name="T4" fmla="*/ 127 w 595"/>
              <a:gd name="T5" fmla="*/ 210 h 301"/>
              <a:gd name="T6" fmla="*/ 181 w 595"/>
              <a:gd name="T7" fmla="*/ 264 h 301"/>
              <a:gd name="T8" fmla="*/ 253 w 595"/>
              <a:gd name="T9" fmla="*/ 270 h 301"/>
              <a:gd name="T10" fmla="*/ 313 w 595"/>
              <a:gd name="T11" fmla="*/ 301 h 301"/>
              <a:gd name="T12" fmla="*/ 379 w 595"/>
              <a:gd name="T13" fmla="*/ 258 h 301"/>
              <a:gd name="T14" fmla="*/ 445 w 595"/>
              <a:gd name="T15" fmla="*/ 252 h 301"/>
              <a:gd name="T16" fmla="*/ 457 w 595"/>
              <a:gd name="T17" fmla="*/ 210 h 301"/>
              <a:gd name="T18" fmla="*/ 499 w 595"/>
              <a:gd name="T19" fmla="*/ 192 h 301"/>
              <a:gd name="T20" fmla="*/ 541 w 595"/>
              <a:gd name="T21" fmla="*/ 174 h 301"/>
              <a:gd name="T22" fmla="*/ 595 w 595"/>
              <a:gd name="T23" fmla="*/ 156 h 301"/>
              <a:gd name="T24" fmla="*/ 583 w 595"/>
              <a:gd name="T25" fmla="*/ 132 h 301"/>
              <a:gd name="T26" fmla="*/ 529 w 595"/>
              <a:gd name="T27" fmla="*/ 126 h 301"/>
              <a:gd name="T28" fmla="*/ 529 w 595"/>
              <a:gd name="T29" fmla="*/ 96 h 301"/>
              <a:gd name="T30" fmla="*/ 541 w 595"/>
              <a:gd name="T31" fmla="*/ 72 h 301"/>
              <a:gd name="T32" fmla="*/ 499 w 595"/>
              <a:gd name="T33" fmla="*/ 60 h 301"/>
              <a:gd name="T34" fmla="*/ 403 w 595"/>
              <a:gd name="T35" fmla="*/ 84 h 301"/>
              <a:gd name="T36" fmla="*/ 367 w 595"/>
              <a:gd name="T37" fmla="*/ 54 h 301"/>
              <a:gd name="T38" fmla="*/ 307 w 595"/>
              <a:gd name="T39" fmla="*/ 54 h 301"/>
              <a:gd name="T40" fmla="*/ 289 w 595"/>
              <a:gd name="T41" fmla="*/ 36 h 301"/>
              <a:gd name="T42" fmla="*/ 217 w 595"/>
              <a:gd name="T43" fmla="*/ 0 h 301"/>
              <a:gd name="T44" fmla="*/ 193 w 595"/>
              <a:gd name="T45" fmla="*/ 30 h 301"/>
              <a:gd name="T46" fmla="*/ 169 w 595"/>
              <a:gd name="T47" fmla="*/ 66 h 301"/>
              <a:gd name="T48" fmla="*/ 121 w 595"/>
              <a:gd name="T49" fmla="*/ 48 h 301"/>
              <a:gd name="T50" fmla="*/ 54 w 595"/>
              <a:gd name="T51" fmla="*/ 54 h 301"/>
              <a:gd name="T52" fmla="*/ 12 w 595"/>
              <a:gd name="T53" fmla="*/ 78 h 301"/>
              <a:gd name="T54" fmla="*/ 0 w 595"/>
              <a:gd name="T55" fmla="*/ 102 h 301"/>
              <a:gd name="T56" fmla="*/ 6 w 595"/>
              <a:gd name="T57" fmla="*/ 108 h 301"/>
              <a:gd name="T58" fmla="*/ 42 w 595"/>
              <a:gd name="T59" fmla="*/ 12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" name="Freeform 446"/>
          <p:cNvSpPr>
            <a:spLocks/>
          </p:cNvSpPr>
          <p:nvPr/>
        </p:nvSpPr>
        <p:spPr bwMode="auto">
          <a:xfrm>
            <a:off x="6926263" y="4132263"/>
            <a:ext cx="201612" cy="361950"/>
          </a:xfrm>
          <a:custGeom>
            <a:avLst/>
            <a:gdLst>
              <a:gd name="T0" fmla="*/ 7 w 107"/>
              <a:gd name="T1" fmla="*/ 9 h 190"/>
              <a:gd name="T2" fmla="*/ 0 w 107"/>
              <a:gd name="T3" fmla="*/ 23 h 190"/>
              <a:gd name="T4" fmla="*/ 15 w 107"/>
              <a:gd name="T5" fmla="*/ 47 h 190"/>
              <a:gd name="T6" fmla="*/ 15 w 107"/>
              <a:gd name="T7" fmla="*/ 60 h 190"/>
              <a:gd name="T8" fmla="*/ 22 w 107"/>
              <a:gd name="T9" fmla="*/ 78 h 190"/>
              <a:gd name="T10" fmla="*/ 19 w 107"/>
              <a:gd name="T11" fmla="*/ 93 h 190"/>
              <a:gd name="T12" fmla="*/ 23 w 107"/>
              <a:gd name="T13" fmla="*/ 110 h 190"/>
              <a:gd name="T14" fmla="*/ 26 w 107"/>
              <a:gd name="T15" fmla="*/ 118 h 190"/>
              <a:gd name="T16" fmla="*/ 19 w 107"/>
              <a:gd name="T17" fmla="*/ 126 h 190"/>
              <a:gd name="T18" fmla="*/ 13 w 107"/>
              <a:gd name="T19" fmla="*/ 159 h 190"/>
              <a:gd name="T20" fmla="*/ 33 w 107"/>
              <a:gd name="T21" fmla="*/ 182 h 190"/>
              <a:gd name="T22" fmla="*/ 34 w 107"/>
              <a:gd name="T23" fmla="*/ 178 h 190"/>
              <a:gd name="T24" fmla="*/ 46 w 107"/>
              <a:gd name="T25" fmla="*/ 185 h 190"/>
              <a:gd name="T26" fmla="*/ 46 w 107"/>
              <a:gd name="T27" fmla="*/ 190 h 190"/>
              <a:gd name="T28" fmla="*/ 56 w 107"/>
              <a:gd name="T29" fmla="*/ 188 h 190"/>
              <a:gd name="T30" fmla="*/ 59 w 107"/>
              <a:gd name="T31" fmla="*/ 184 h 190"/>
              <a:gd name="T32" fmla="*/ 43 w 107"/>
              <a:gd name="T33" fmla="*/ 174 h 190"/>
              <a:gd name="T34" fmla="*/ 27 w 107"/>
              <a:gd name="T35" fmla="*/ 149 h 190"/>
              <a:gd name="T36" fmla="*/ 19 w 107"/>
              <a:gd name="T37" fmla="*/ 138 h 190"/>
              <a:gd name="T38" fmla="*/ 32 w 107"/>
              <a:gd name="T39" fmla="*/ 113 h 190"/>
              <a:gd name="T40" fmla="*/ 57 w 107"/>
              <a:gd name="T41" fmla="*/ 108 h 190"/>
              <a:gd name="T42" fmla="*/ 70 w 107"/>
              <a:gd name="T43" fmla="*/ 119 h 190"/>
              <a:gd name="T44" fmla="*/ 63 w 107"/>
              <a:gd name="T45" fmla="*/ 97 h 190"/>
              <a:gd name="T46" fmla="*/ 72 w 107"/>
              <a:gd name="T47" fmla="*/ 87 h 190"/>
              <a:gd name="T48" fmla="*/ 101 w 107"/>
              <a:gd name="T49" fmla="*/ 87 h 190"/>
              <a:gd name="T50" fmla="*/ 107 w 107"/>
              <a:gd name="T51" fmla="*/ 73 h 190"/>
              <a:gd name="T52" fmla="*/ 95 w 107"/>
              <a:gd name="T53" fmla="*/ 50 h 190"/>
              <a:gd name="T54" fmla="*/ 85 w 107"/>
              <a:gd name="T55" fmla="*/ 37 h 190"/>
              <a:gd name="T56" fmla="*/ 48 w 107"/>
              <a:gd name="T57" fmla="*/ 27 h 190"/>
              <a:gd name="T58" fmla="*/ 36 w 107"/>
              <a:gd name="T59" fmla="*/ 0 h 190"/>
              <a:gd name="T60" fmla="*/ 7 w 107"/>
              <a:gd name="T61" fmla="*/ 9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3" name="Freeform 447"/>
          <p:cNvSpPr>
            <a:spLocks/>
          </p:cNvSpPr>
          <p:nvPr/>
        </p:nvSpPr>
        <p:spPr bwMode="auto">
          <a:xfrm>
            <a:off x="6792913" y="3927475"/>
            <a:ext cx="227012" cy="444500"/>
          </a:xfrm>
          <a:custGeom>
            <a:avLst/>
            <a:gdLst>
              <a:gd name="T0" fmla="*/ 72 w 120"/>
              <a:gd name="T1" fmla="*/ 0 h 233"/>
              <a:gd name="T2" fmla="*/ 55 w 120"/>
              <a:gd name="T3" fmla="*/ 17 h 233"/>
              <a:gd name="T4" fmla="*/ 40 w 120"/>
              <a:gd name="T5" fmla="*/ 26 h 233"/>
              <a:gd name="T6" fmla="*/ 15 w 120"/>
              <a:gd name="T7" fmla="*/ 60 h 233"/>
              <a:gd name="T8" fmla="*/ 7 w 120"/>
              <a:gd name="T9" fmla="*/ 85 h 233"/>
              <a:gd name="T10" fmla="*/ 0 w 120"/>
              <a:gd name="T11" fmla="*/ 98 h 233"/>
              <a:gd name="T12" fmla="*/ 23 w 120"/>
              <a:gd name="T13" fmla="*/ 123 h 233"/>
              <a:gd name="T14" fmla="*/ 31 w 120"/>
              <a:gd name="T15" fmla="*/ 142 h 233"/>
              <a:gd name="T16" fmla="*/ 26 w 120"/>
              <a:gd name="T17" fmla="*/ 161 h 233"/>
              <a:gd name="T18" fmla="*/ 44 w 120"/>
              <a:gd name="T19" fmla="*/ 165 h 233"/>
              <a:gd name="T20" fmla="*/ 58 w 120"/>
              <a:gd name="T21" fmla="*/ 157 h 233"/>
              <a:gd name="T22" fmla="*/ 65 w 120"/>
              <a:gd name="T23" fmla="*/ 148 h 233"/>
              <a:gd name="T24" fmla="*/ 80 w 120"/>
              <a:gd name="T25" fmla="*/ 188 h 233"/>
              <a:gd name="T26" fmla="*/ 86 w 120"/>
              <a:gd name="T27" fmla="*/ 211 h 233"/>
              <a:gd name="T28" fmla="*/ 85 w 120"/>
              <a:gd name="T29" fmla="*/ 233 h 233"/>
              <a:gd name="T30" fmla="*/ 99 w 120"/>
              <a:gd name="T31" fmla="*/ 212 h 233"/>
              <a:gd name="T32" fmla="*/ 92 w 120"/>
              <a:gd name="T33" fmla="*/ 188 h 233"/>
              <a:gd name="T34" fmla="*/ 80 w 120"/>
              <a:gd name="T35" fmla="*/ 173 h 233"/>
              <a:gd name="T36" fmla="*/ 86 w 120"/>
              <a:gd name="T37" fmla="*/ 161 h 233"/>
              <a:gd name="T38" fmla="*/ 85 w 120"/>
              <a:gd name="T39" fmla="*/ 151 h 233"/>
              <a:gd name="T40" fmla="*/ 69 w 120"/>
              <a:gd name="T41" fmla="*/ 130 h 233"/>
              <a:gd name="T42" fmla="*/ 77 w 120"/>
              <a:gd name="T43" fmla="*/ 114 h 233"/>
              <a:gd name="T44" fmla="*/ 106 w 120"/>
              <a:gd name="T45" fmla="*/ 106 h 233"/>
              <a:gd name="T46" fmla="*/ 120 w 120"/>
              <a:gd name="T47" fmla="*/ 91 h 233"/>
              <a:gd name="T48" fmla="*/ 111 w 120"/>
              <a:gd name="T49" fmla="*/ 91 h 233"/>
              <a:gd name="T50" fmla="*/ 104 w 120"/>
              <a:gd name="T51" fmla="*/ 87 h 233"/>
              <a:gd name="T52" fmla="*/ 93 w 120"/>
              <a:gd name="T53" fmla="*/ 84 h 233"/>
              <a:gd name="T54" fmla="*/ 98 w 120"/>
              <a:gd name="T55" fmla="*/ 73 h 233"/>
              <a:gd name="T56" fmla="*/ 88 w 120"/>
              <a:gd name="T57" fmla="*/ 60 h 233"/>
              <a:gd name="T58" fmla="*/ 77 w 120"/>
              <a:gd name="T59" fmla="*/ 42 h 233"/>
              <a:gd name="T60" fmla="*/ 86 w 120"/>
              <a:gd name="T61" fmla="*/ 34 h 233"/>
              <a:gd name="T62" fmla="*/ 86 w 120"/>
              <a:gd name="T63" fmla="*/ 13 h 233"/>
              <a:gd name="T64" fmla="*/ 72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233"/>
              <a:gd name="T101" fmla="*/ 120 w 120"/>
              <a:gd name="T102" fmla="*/ 233 h 2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4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5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6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10 w 54"/>
              <a:gd name="T1" fmla="*/ 12 h 66"/>
              <a:gd name="T2" fmla="*/ 10 w 54"/>
              <a:gd name="T3" fmla="*/ 12 h 66"/>
              <a:gd name="T4" fmla="*/ 10 w 54"/>
              <a:gd name="T5" fmla="*/ 36 h 66"/>
              <a:gd name="T6" fmla="*/ 10 w 54"/>
              <a:gd name="T7" fmla="*/ 36 h 66"/>
              <a:gd name="T8" fmla="*/ 0 w 54"/>
              <a:gd name="T9" fmla="*/ 66 h 66"/>
              <a:gd name="T10" fmla="*/ 0 w 54"/>
              <a:gd name="T11" fmla="*/ 66 h 66"/>
              <a:gd name="T12" fmla="*/ 20 w 54"/>
              <a:gd name="T13" fmla="*/ 66 h 66"/>
              <a:gd name="T14" fmla="*/ 20 w 54"/>
              <a:gd name="T15" fmla="*/ 66 h 66"/>
              <a:gd name="T16" fmla="*/ 40 w 54"/>
              <a:gd name="T17" fmla="*/ 60 h 66"/>
              <a:gd name="T18" fmla="*/ 40 w 54"/>
              <a:gd name="T19" fmla="*/ 60 h 66"/>
              <a:gd name="T20" fmla="*/ 50 w 54"/>
              <a:gd name="T21" fmla="*/ 52 h 66"/>
              <a:gd name="T22" fmla="*/ 50 w 54"/>
              <a:gd name="T23" fmla="*/ 52 h 66"/>
              <a:gd name="T24" fmla="*/ 54 w 54"/>
              <a:gd name="T25" fmla="*/ 36 h 66"/>
              <a:gd name="T26" fmla="*/ 40 w 54"/>
              <a:gd name="T27" fmla="*/ 0 h 66"/>
              <a:gd name="T28" fmla="*/ 10 w 54"/>
              <a:gd name="T29" fmla="*/ 10 h 66"/>
              <a:gd name="T30" fmla="*/ 10 w 54"/>
              <a:gd name="T31" fmla="*/ 10 h 66"/>
              <a:gd name="T32" fmla="*/ 10 w 54"/>
              <a:gd name="T33" fmla="*/ 12 h 66"/>
              <a:gd name="T34" fmla="*/ 10 w 54"/>
              <a:gd name="T35" fmla="*/ 12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7117080" y="391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460248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640080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5029200" y="3154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1905000" y="3810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3" y="4725723"/>
            <a:ext cx="1497001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3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>
            <a:spLocks/>
          </p:cNvSpPr>
          <p:nvPr/>
        </p:nvSpPr>
        <p:spPr>
          <a:xfrm>
            <a:off x="0" y="9144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Number of Alzheimer’s Cases 1950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5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18 w 84"/>
              <a:gd name="T1" fmla="*/ 126 h 126"/>
              <a:gd name="T2" fmla="*/ 0 w 84"/>
              <a:gd name="T3" fmla="*/ 114 h 126"/>
              <a:gd name="T4" fmla="*/ 0 w 84"/>
              <a:gd name="T5" fmla="*/ 102 h 126"/>
              <a:gd name="T6" fmla="*/ 6 w 84"/>
              <a:gd name="T7" fmla="*/ 96 h 126"/>
              <a:gd name="T8" fmla="*/ 12 w 84"/>
              <a:gd name="T9" fmla="*/ 84 h 126"/>
              <a:gd name="T10" fmla="*/ 12 w 84"/>
              <a:gd name="T11" fmla="*/ 66 h 126"/>
              <a:gd name="T12" fmla="*/ 6 w 84"/>
              <a:gd name="T13" fmla="*/ 60 h 126"/>
              <a:gd name="T14" fmla="*/ 12 w 84"/>
              <a:gd name="T15" fmla="*/ 54 h 126"/>
              <a:gd name="T16" fmla="*/ 6 w 84"/>
              <a:gd name="T17" fmla="*/ 36 h 126"/>
              <a:gd name="T18" fmla="*/ 30 w 84"/>
              <a:gd name="T19" fmla="*/ 30 h 126"/>
              <a:gd name="T20" fmla="*/ 30 w 84"/>
              <a:gd name="T21" fmla="*/ 18 h 126"/>
              <a:gd name="T22" fmla="*/ 54 w 84"/>
              <a:gd name="T23" fmla="*/ 0 h 126"/>
              <a:gd name="T24" fmla="*/ 60 w 84"/>
              <a:gd name="T25" fmla="*/ 6 h 126"/>
              <a:gd name="T26" fmla="*/ 72 w 84"/>
              <a:gd name="T27" fmla="*/ 6 h 126"/>
              <a:gd name="T28" fmla="*/ 78 w 84"/>
              <a:gd name="T29" fmla="*/ 18 h 126"/>
              <a:gd name="T30" fmla="*/ 84 w 84"/>
              <a:gd name="T31" fmla="*/ 30 h 126"/>
              <a:gd name="T32" fmla="*/ 72 w 84"/>
              <a:gd name="T33" fmla="*/ 42 h 126"/>
              <a:gd name="T34" fmla="*/ 78 w 84"/>
              <a:gd name="T35" fmla="*/ 66 h 126"/>
              <a:gd name="T36" fmla="*/ 72 w 84"/>
              <a:gd name="T37" fmla="*/ 96 h 126"/>
              <a:gd name="T38" fmla="*/ 54 w 84"/>
              <a:gd name="T39" fmla="*/ 102 h 126"/>
              <a:gd name="T40" fmla="*/ 18 w 84"/>
              <a:gd name="T41" fmla="*/ 12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6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120 w 336"/>
              <a:gd name="T1" fmla="*/ 427 h 427"/>
              <a:gd name="T2" fmla="*/ 96 w 336"/>
              <a:gd name="T3" fmla="*/ 397 h 427"/>
              <a:gd name="T4" fmla="*/ 78 w 336"/>
              <a:gd name="T5" fmla="*/ 325 h 427"/>
              <a:gd name="T6" fmla="*/ 96 w 336"/>
              <a:gd name="T7" fmla="*/ 282 h 427"/>
              <a:gd name="T8" fmla="*/ 144 w 336"/>
              <a:gd name="T9" fmla="*/ 180 h 427"/>
              <a:gd name="T10" fmla="*/ 192 w 336"/>
              <a:gd name="T11" fmla="*/ 150 h 427"/>
              <a:gd name="T12" fmla="*/ 222 w 336"/>
              <a:gd name="T13" fmla="*/ 114 h 427"/>
              <a:gd name="T14" fmla="*/ 252 w 336"/>
              <a:gd name="T15" fmla="*/ 96 h 427"/>
              <a:gd name="T16" fmla="*/ 294 w 336"/>
              <a:gd name="T17" fmla="*/ 72 h 427"/>
              <a:gd name="T18" fmla="*/ 336 w 336"/>
              <a:gd name="T19" fmla="*/ 30 h 427"/>
              <a:gd name="T20" fmla="*/ 330 w 336"/>
              <a:gd name="T21" fmla="*/ 6 h 427"/>
              <a:gd name="T22" fmla="*/ 294 w 336"/>
              <a:gd name="T23" fmla="*/ 0 h 427"/>
              <a:gd name="T24" fmla="*/ 270 w 336"/>
              <a:gd name="T25" fmla="*/ 24 h 427"/>
              <a:gd name="T26" fmla="*/ 252 w 336"/>
              <a:gd name="T27" fmla="*/ 42 h 427"/>
              <a:gd name="T28" fmla="*/ 222 w 336"/>
              <a:gd name="T29" fmla="*/ 48 h 427"/>
              <a:gd name="T30" fmla="*/ 186 w 336"/>
              <a:gd name="T31" fmla="*/ 48 h 427"/>
              <a:gd name="T32" fmla="*/ 174 w 336"/>
              <a:gd name="T33" fmla="*/ 60 h 427"/>
              <a:gd name="T34" fmla="*/ 162 w 336"/>
              <a:gd name="T35" fmla="*/ 78 h 427"/>
              <a:gd name="T36" fmla="*/ 114 w 336"/>
              <a:gd name="T37" fmla="*/ 126 h 427"/>
              <a:gd name="T38" fmla="*/ 90 w 336"/>
              <a:gd name="T39" fmla="*/ 138 h 427"/>
              <a:gd name="T40" fmla="*/ 84 w 336"/>
              <a:gd name="T41" fmla="*/ 168 h 427"/>
              <a:gd name="T42" fmla="*/ 66 w 336"/>
              <a:gd name="T43" fmla="*/ 186 h 427"/>
              <a:gd name="T44" fmla="*/ 42 w 336"/>
              <a:gd name="T45" fmla="*/ 216 h 427"/>
              <a:gd name="T46" fmla="*/ 42 w 336"/>
              <a:gd name="T47" fmla="*/ 240 h 427"/>
              <a:gd name="T48" fmla="*/ 30 w 336"/>
              <a:gd name="T49" fmla="*/ 270 h 427"/>
              <a:gd name="T50" fmla="*/ 12 w 336"/>
              <a:gd name="T51" fmla="*/ 295 h 427"/>
              <a:gd name="T52" fmla="*/ 18 w 336"/>
              <a:gd name="T53" fmla="*/ 325 h 427"/>
              <a:gd name="T54" fmla="*/ 0 w 336"/>
              <a:gd name="T55" fmla="*/ 349 h 427"/>
              <a:gd name="T56" fmla="*/ 18 w 336"/>
              <a:gd name="T57" fmla="*/ 391 h 427"/>
              <a:gd name="T58" fmla="*/ 48 w 336"/>
              <a:gd name="T59" fmla="*/ 403 h 427"/>
              <a:gd name="T60" fmla="*/ 54 w 336"/>
              <a:gd name="T61" fmla="*/ 415 h 427"/>
              <a:gd name="T62" fmla="*/ 72 w 336"/>
              <a:gd name="T63" fmla="*/ 421 h 427"/>
              <a:gd name="T64" fmla="*/ 120 w 336"/>
              <a:gd name="T65" fmla="*/ 42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7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6 w 126"/>
              <a:gd name="T1" fmla="*/ 217 h 265"/>
              <a:gd name="T2" fmla="*/ 0 w 126"/>
              <a:gd name="T3" fmla="*/ 193 h 265"/>
              <a:gd name="T4" fmla="*/ 12 w 126"/>
              <a:gd name="T5" fmla="*/ 169 h 265"/>
              <a:gd name="T6" fmla="*/ 24 w 126"/>
              <a:gd name="T7" fmla="*/ 139 h 265"/>
              <a:gd name="T8" fmla="*/ 12 w 126"/>
              <a:gd name="T9" fmla="*/ 91 h 265"/>
              <a:gd name="T10" fmla="*/ 30 w 126"/>
              <a:gd name="T11" fmla="*/ 78 h 265"/>
              <a:gd name="T12" fmla="*/ 54 w 126"/>
              <a:gd name="T13" fmla="*/ 60 h 265"/>
              <a:gd name="T14" fmla="*/ 78 w 126"/>
              <a:gd name="T15" fmla="*/ 24 h 265"/>
              <a:gd name="T16" fmla="*/ 108 w 126"/>
              <a:gd name="T17" fmla="*/ 0 h 265"/>
              <a:gd name="T18" fmla="*/ 126 w 126"/>
              <a:gd name="T19" fmla="*/ 24 h 265"/>
              <a:gd name="T20" fmla="*/ 126 w 126"/>
              <a:gd name="T21" fmla="*/ 66 h 265"/>
              <a:gd name="T22" fmla="*/ 126 w 126"/>
              <a:gd name="T23" fmla="*/ 91 h 265"/>
              <a:gd name="T24" fmla="*/ 78 w 126"/>
              <a:gd name="T25" fmla="*/ 253 h 265"/>
              <a:gd name="T26" fmla="*/ 54 w 126"/>
              <a:gd name="T27" fmla="*/ 259 h 265"/>
              <a:gd name="T28" fmla="*/ 30 w 126"/>
              <a:gd name="T29" fmla="*/ 265 h 265"/>
              <a:gd name="T30" fmla="*/ 6 w 126"/>
              <a:gd name="T31" fmla="*/ 247 h 265"/>
              <a:gd name="T32" fmla="*/ 6 w 126"/>
              <a:gd name="T33" fmla="*/ 21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8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133 h 157"/>
              <a:gd name="T2" fmla="*/ 18 w 138"/>
              <a:gd name="T3" fmla="*/ 97 h 157"/>
              <a:gd name="T4" fmla="*/ 30 w 138"/>
              <a:gd name="T5" fmla="*/ 79 h 157"/>
              <a:gd name="T6" fmla="*/ 66 w 138"/>
              <a:gd name="T7" fmla="*/ 60 h 157"/>
              <a:gd name="T8" fmla="*/ 78 w 138"/>
              <a:gd name="T9" fmla="*/ 54 h 157"/>
              <a:gd name="T10" fmla="*/ 90 w 138"/>
              <a:gd name="T11" fmla="*/ 30 h 157"/>
              <a:gd name="T12" fmla="*/ 102 w 138"/>
              <a:gd name="T13" fmla="*/ 0 h 157"/>
              <a:gd name="T14" fmla="*/ 114 w 138"/>
              <a:gd name="T15" fmla="*/ 12 h 157"/>
              <a:gd name="T16" fmla="*/ 138 w 138"/>
              <a:gd name="T17" fmla="*/ 18 h 157"/>
              <a:gd name="T18" fmla="*/ 138 w 138"/>
              <a:gd name="T19" fmla="*/ 36 h 157"/>
              <a:gd name="T20" fmla="*/ 114 w 138"/>
              <a:gd name="T21" fmla="*/ 54 h 157"/>
              <a:gd name="T22" fmla="*/ 102 w 138"/>
              <a:gd name="T23" fmla="*/ 67 h 157"/>
              <a:gd name="T24" fmla="*/ 78 w 138"/>
              <a:gd name="T25" fmla="*/ 91 h 157"/>
              <a:gd name="T26" fmla="*/ 72 w 138"/>
              <a:gd name="T27" fmla="*/ 115 h 157"/>
              <a:gd name="T28" fmla="*/ 66 w 138"/>
              <a:gd name="T29" fmla="*/ 151 h 157"/>
              <a:gd name="T30" fmla="*/ 36 w 138"/>
              <a:gd name="T31" fmla="*/ 157 h 157"/>
              <a:gd name="T32" fmla="*/ 18 w 138"/>
              <a:gd name="T33" fmla="*/ 151 h 157"/>
              <a:gd name="T34" fmla="*/ 0 w 138"/>
              <a:gd name="T35" fmla="*/ 13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9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6 w 96"/>
              <a:gd name="T1" fmla="*/ 108 h 156"/>
              <a:gd name="T2" fmla="*/ 24 w 96"/>
              <a:gd name="T3" fmla="*/ 78 h 156"/>
              <a:gd name="T4" fmla="*/ 24 w 96"/>
              <a:gd name="T5" fmla="*/ 54 h 156"/>
              <a:gd name="T6" fmla="*/ 0 w 96"/>
              <a:gd name="T7" fmla="*/ 0 h 156"/>
              <a:gd name="T8" fmla="*/ 30 w 96"/>
              <a:gd name="T9" fmla="*/ 12 h 156"/>
              <a:gd name="T10" fmla="*/ 30 w 96"/>
              <a:gd name="T11" fmla="*/ 42 h 156"/>
              <a:gd name="T12" fmla="*/ 42 w 96"/>
              <a:gd name="T13" fmla="*/ 60 h 156"/>
              <a:gd name="T14" fmla="*/ 60 w 96"/>
              <a:gd name="T15" fmla="*/ 78 h 156"/>
              <a:gd name="T16" fmla="*/ 84 w 96"/>
              <a:gd name="T17" fmla="*/ 66 h 156"/>
              <a:gd name="T18" fmla="*/ 96 w 96"/>
              <a:gd name="T19" fmla="*/ 78 h 156"/>
              <a:gd name="T20" fmla="*/ 90 w 96"/>
              <a:gd name="T21" fmla="*/ 90 h 156"/>
              <a:gd name="T22" fmla="*/ 78 w 96"/>
              <a:gd name="T23" fmla="*/ 102 h 156"/>
              <a:gd name="T24" fmla="*/ 66 w 96"/>
              <a:gd name="T25" fmla="*/ 114 h 156"/>
              <a:gd name="T26" fmla="*/ 60 w 96"/>
              <a:gd name="T27" fmla="*/ 132 h 156"/>
              <a:gd name="T28" fmla="*/ 42 w 96"/>
              <a:gd name="T29" fmla="*/ 156 h 156"/>
              <a:gd name="T30" fmla="*/ 24 w 96"/>
              <a:gd name="T31" fmla="*/ 144 h 156"/>
              <a:gd name="T32" fmla="*/ 30 w 96"/>
              <a:gd name="T33" fmla="*/ 126 h 156"/>
              <a:gd name="T34" fmla="*/ 6 w 96"/>
              <a:gd name="T35" fmla="*/ 10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0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36 w 757"/>
              <a:gd name="T1" fmla="*/ 415 h 577"/>
              <a:gd name="T2" fmla="*/ 6 w 757"/>
              <a:gd name="T3" fmla="*/ 307 h 577"/>
              <a:gd name="T4" fmla="*/ 0 w 757"/>
              <a:gd name="T5" fmla="*/ 247 h 577"/>
              <a:gd name="T6" fmla="*/ 30 w 757"/>
              <a:gd name="T7" fmla="*/ 193 h 577"/>
              <a:gd name="T8" fmla="*/ 114 w 757"/>
              <a:gd name="T9" fmla="*/ 151 h 577"/>
              <a:gd name="T10" fmla="*/ 156 w 757"/>
              <a:gd name="T11" fmla="*/ 109 h 577"/>
              <a:gd name="T12" fmla="*/ 204 w 757"/>
              <a:gd name="T13" fmla="*/ 90 h 577"/>
              <a:gd name="T14" fmla="*/ 264 w 757"/>
              <a:gd name="T15" fmla="*/ 48 h 577"/>
              <a:gd name="T16" fmla="*/ 300 w 757"/>
              <a:gd name="T17" fmla="*/ 66 h 577"/>
              <a:gd name="T18" fmla="*/ 330 w 757"/>
              <a:gd name="T19" fmla="*/ 24 h 577"/>
              <a:gd name="T20" fmla="*/ 372 w 757"/>
              <a:gd name="T21" fmla="*/ 0 h 577"/>
              <a:gd name="T22" fmla="*/ 438 w 757"/>
              <a:gd name="T23" fmla="*/ 12 h 577"/>
              <a:gd name="T24" fmla="*/ 420 w 757"/>
              <a:gd name="T25" fmla="*/ 66 h 577"/>
              <a:gd name="T26" fmla="*/ 468 w 757"/>
              <a:gd name="T27" fmla="*/ 78 h 577"/>
              <a:gd name="T28" fmla="*/ 510 w 757"/>
              <a:gd name="T29" fmla="*/ 109 h 577"/>
              <a:gd name="T30" fmla="*/ 540 w 757"/>
              <a:gd name="T31" fmla="*/ 30 h 577"/>
              <a:gd name="T32" fmla="*/ 576 w 757"/>
              <a:gd name="T33" fmla="*/ 42 h 577"/>
              <a:gd name="T34" fmla="*/ 594 w 757"/>
              <a:gd name="T35" fmla="*/ 60 h 577"/>
              <a:gd name="T36" fmla="*/ 642 w 757"/>
              <a:gd name="T37" fmla="*/ 151 h 577"/>
              <a:gd name="T38" fmla="*/ 690 w 757"/>
              <a:gd name="T39" fmla="*/ 199 h 577"/>
              <a:gd name="T40" fmla="*/ 714 w 757"/>
              <a:gd name="T41" fmla="*/ 241 h 577"/>
              <a:gd name="T42" fmla="*/ 751 w 757"/>
              <a:gd name="T43" fmla="*/ 289 h 577"/>
              <a:gd name="T44" fmla="*/ 757 w 757"/>
              <a:gd name="T45" fmla="*/ 379 h 577"/>
              <a:gd name="T46" fmla="*/ 696 w 757"/>
              <a:gd name="T47" fmla="*/ 523 h 577"/>
              <a:gd name="T48" fmla="*/ 684 w 757"/>
              <a:gd name="T49" fmla="*/ 547 h 577"/>
              <a:gd name="T50" fmla="*/ 636 w 757"/>
              <a:gd name="T51" fmla="*/ 577 h 577"/>
              <a:gd name="T52" fmla="*/ 594 w 757"/>
              <a:gd name="T53" fmla="*/ 559 h 577"/>
              <a:gd name="T54" fmla="*/ 534 w 757"/>
              <a:gd name="T55" fmla="*/ 553 h 577"/>
              <a:gd name="T56" fmla="*/ 480 w 757"/>
              <a:gd name="T57" fmla="*/ 505 h 577"/>
              <a:gd name="T58" fmla="*/ 444 w 757"/>
              <a:gd name="T59" fmla="*/ 487 h 577"/>
              <a:gd name="T60" fmla="*/ 378 w 757"/>
              <a:gd name="T61" fmla="*/ 421 h 577"/>
              <a:gd name="T62" fmla="*/ 264 w 757"/>
              <a:gd name="T63" fmla="*/ 415 h 577"/>
              <a:gd name="T64" fmla="*/ 198 w 757"/>
              <a:gd name="T65" fmla="*/ 451 h 577"/>
              <a:gd name="T66" fmla="*/ 138 w 757"/>
              <a:gd name="T67" fmla="*/ 457 h 577"/>
              <a:gd name="T68" fmla="*/ 84 w 757"/>
              <a:gd name="T69" fmla="*/ 487 h 577"/>
              <a:gd name="T70" fmla="*/ 30 w 757"/>
              <a:gd name="T71" fmla="*/ 463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1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18 h 91"/>
              <a:gd name="T2" fmla="*/ 12 w 66"/>
              <a:gd name="T3" fmla="*/ 48 h 91"/>
              <a:gd name="T4" fmla="*/ 18 w 66"/>
              <a:gd name="T5" fmla="*/ 72 h 91"/>
              <a:gd name="T6" fmla="*/ 36 w 66"/>
              <a:gd name="T7" fmla="*/ 91 h 91"/>
              <a:gd name="T8" fmla="*/ 48 w 66"/>
              <a:gd name="T9" fmla="*/ 66 h 91"/>
              <a:gd name="T10" fmla="*/ 66 w 66"/>
              <a:gd name="T11" fmla="*/ 30 h 91"/>
              <a:gd name="T12" fmla="*/ 66 w 66"/>
              <a:gd name="T13" fmla="*/ 0 h 91"/>
              <a:gd name="T14" fmla="*/ 42 w 66"/>
              <a:gd name="T15" fmla="*/ 12 h 91"/>
              <a:gd name="T16" fmla="*/ 0 w 66"/>
              <a:gd name="T17" fmla="*/ 18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" name="Freeform 270"/>
          <p:cNvSpPr>
            <a:spLocks/>
          </p:cNvSpPr>
          <p:nvPr/>
        </p:nvSpPr>
        <p:spPr bwMode="auto">
          <a:xfrm>
            <a:off x="6899275" y="4525963"/>
            <a:ext cx="241300" cy="265112"/>
          </a:xfrm>
          <a:custGeom>
            <a:avLst/>
            <a:gdLst>
              <a:gd name="T0" fmla="*/ 0 w 31"/>
              <a:gd name="T1" fmla="*/ 0 h 34"/>
              <a:gd name="T2" fmla="*/ 4 w 31"/>
              <a:gd name="T3" fmla="*/ 0 h 34"/>
              <a:gd name="T4" fmla="*/ 8 w 31"/>
              <a:gd name="T5" fmla="*/ 6 h 34"/>
              <a:gd name="T6" fmla="*/ 11 w 31"/>
              <a:gd name="T7" fmla="*/ 8 h 34"/>
              <a:gd name="T8" fmla="*/ 16 w 31"/>
              <a:gd name="T9" fmla="*/ 10 h 34"/>
              <a:gd name="T10" fmla="*/ 24 w 31"/>
              <a:gd name="T11" fmla="*/ 17 h 34"/>
              <a:gd name="T12" fmla="*/ 26 w 31"/>
              <a:gd name="T13" fmla="*/ 20 h 34"/>
              <a:gd name="T14" fmla="*/ 30 w 31"/>
              <a:gd name="T15" fmla="*/ 25 h 34"/>
              <a:gd name="T16" fmla="*/ 31 w 31"/>
              <a:gd name="T17" fmla="*/ 31 h 34"/>
              <a:gd name="T18" fmla="*/ 27 w 31"/>
              <a:gd name="T19" fmla="*/ 34 h 34"/>
              <a:gd name="T20" fmla="*/ 21 w 31"/>
              <a:gd name="T21" fmla="*/ 29 h 34"/>
              <a:gd name="T22" fmla="*/ 15 w 31"/>
              <a:gd name="T23" fmla="*/ 26 h 34"/>
              <a:gd name="T24" fmla="*/ 12 w 31"/>
              <a:gd name="T25" fmla="*/ 18 h 34"/>
              <a:gd name="T26" fmla="*/ 9 w 31"/>
              <a:gd name="T27" fmla="*/ 16 h 34"/>
              <a:gd name="T28" fmla="*/ 6 w 31"/>
              <a:gd name="T29" fmla="*/ 12 h 34"/>
              <a:gd name="T30" fmla="*/ 1 w 31"/>
              <a:gd name="T31" fmla="*/ 8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4"/>
              <a:gd name="T53" fmla="*/ 31 w 3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" name="Freeform 271"/>
          <p:cNvSpPr>
            <a:spLocks/>
          </p:cNvSpPr>
          <p:nvPr/>
        </p:nvSpPr>
        <p:spPr bwMode="auto">
          <a:xfrm>
            <a:off x="7229475" y="4478338"/>
            <a:ext cx="227013" cy="265112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4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5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1 h 8"/>
              <a:gd name="T2" fmla="*/ 9 w 34"/>
              <a:gd name="T3" fmla="*/ 0 h 8"/>
              <a:gd name="T4" fmla="*/ 16 w 34"/>
              <a:gd name="T5" fmla="*/ 0 h 8"/>
              <a:gd name="T6" fmla="*/ 20 w 34"/>
              <a:gd name="T7" fmla="*/ 1 h 8"/>
              <a:gd name="T8" fmla="*/ 23 w 34"/>
              <a:gd name="T9" fmla="*/ 3 h 8"/>
              <a:gd name="T10" fmla="*/ 31 w 34"/>
              <a:gd name="T11" fmla="*/ 5 h 8"/>
              <a:gd name="T12" fmla="*/ 34 w 34"/>
              <a:gd name="T13" fmla="*/ 8 h 8"/>
              <a:gd name="T14" fmla="*/ 26 w 34"/>
              <a:gd name="T15" fmla="*/ 7 h 8"/>
              <a:gd name="T16" fmla="*/ 19 w 34"/>
              <a:gd name="T17" fmla="*/ 6 h 8"/>
              <a:gd name="T18" fmla="*/ 8 w 34"/>
              <a:gd name="T19" fmla="*/ 4 h 8"/>
              <a:gd name="T20" fmla="*/ 0 w 34"/>
              <a:gd name="T21" fmla="*/ 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6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114 h 138"/>
              <a:gd name="T2" fmla="*/ 0 w 120"/>
              <a:gd name="T3" fmla="*/ 90 h 138"/>
              <a:gd name="T4" fmla="*/ 6 w 120"/>
              <a:gd name="T5" fmla="*/ 72 h 138"/>
              <a:gd name="T6" fmla="*/ 36 w 120"/>
              <a:gd name="T7" fmla="*/ 24 h 138"/>
              <a:gd name="T8" fmla="*/ 66 w 120"/>
              <a:gd name="T9" fmla="*/ 0 h 138"/>
              <a:gd name="T10" fmla="*/ 66 w 120"/>
              <a:gd name="T11" fmla="*/ 18 h 138"/>
              <a:gd name="T12" fmla="*/ 54 w 120"/>
              <a:gd name="T13" fmla="*/ 42 h 138"/>
              <a:gd name="T14" fmla="*/ 60 w 120"/>
              <a:gd name="T15" fmla="*/ 54 h 138"/>
              <a:gd name="T16" fmla="*/ 108 w 120"/>
              <a:gd name="T17" fmla="*/ 78 h 138"/>
              <a:gd name="T18" fmla="*/ 120 w 120"/>
              <a:gd name="T19" fmla="*/ 108 h 138"/>
              <a:gd name="T20" fmla="*/ 120 w 120"/>
              <a:gd name="T21" fmla="*/ 132 h 138"/>
              <a:gd name="T22" fmla="*/ 96 w 120"/>
              <a:gd name="T23" fmla="*/ 138 h 138"/>
              <a:gd name="T24" fmla="*/ 84 w 120"/>
              <a:gd name="T25" fmla="*/ 120 h 138"/>
              <a:gd name="T26" fmla="*/ 66 w 120"/>
              <a:gd name="T27" fmla="*/ 126 h 138"/>
              <a:gd name="T28" fmla="*/ 48 w 120"/>
              <a:gd name="T29" fmla="*/ 114 h 138"/>
              <a:gd name="T30" fmla="*/ 18 w 120"/>
              <a:gd name="T31" fmla="*/ 108 h 138"/>
              <a:gd name="T32" fmla="*/ 0 w 120"/>
              <a:gd name="T33" fmla="*/ 114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7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 w 35"/>
              <a:gd name="T1" fmla="*/ 1 h 10"/>
              <a:gd name="T2" fmla="*/ 8 w 35"/>
              <a:gd name="T3" fmla="*/ 0 h 10"/>
              <a:gd name="T4" fmla="*/ 19 w 35"/>
              <a:gd name="T5" fmla="*/ 0 h 10"/>
              <a:gd name="T6" fmla="*/ 26 w 35"/>
              <a:gd name="T7" fmla="*/ 3 h 10"/>
              <a:gd name="T8" fmla="*/ 28 w 35"/>
              <a:gd name="T9" fmla="*/ 6 h 10"/>
              <a:gd name="T10" fmla="*/ 33 w 35"/>
              <a:gd name="T11" fmla="*/ 7 h 10"/>
              <a:gd name="T12" fmla="*/ 35 w 35"/>
              <a:gd name="T13" fmla="*/ 9 h 10"/>
              <a:gd name="T14" fmla="*/ 33 w 35"/>
              <a:gd name="T15" fmla="*/ 10 h 10"/>
              <a:gd name="T16" fmla="*/ 25 w 35"/>
              <a:gd name="T17" fmla="*/ 10 h 10"/>
              <a:gd name="T18" fmla="*/ 23 w 35"/>
              <a:gd name="T19" fmla="*/ 8 h 10"/>
              <a:gd name="T20" fmla="*/ 21 w 35"/>
              <a:gd name="T21" fmla="*/ 5 h 10"/>
              <a:gd name="T22" fmla="*/ 15 w 35"/>
              <a:gd name="T23" fmla="*/ 4 h 10"/>
              <a:gd name="T24" fmla="*/ 9 w 35"/>
              <a:gd name="T25" fmla="*/ 4 h 10"/>
              <a:gd name="T26" fmla="*/ 5 w 35"/>
              <a:gd name="T27" fmla="*/ 4 h 10"/>
              <a:gd name="T28" fmla="*/ 0 w 35"/>
              <a:gd name="T29" fmla="*/ 3 h 10"/>
              <a:gd name="T30" fmla="*/ 2 w 35"/>
              <a:gd name="T31" fmla="*/ 1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8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4 w 132"/>
              <a:gd name="T1" fmla="*/ 0 h 36"/>
              <a:gd name="T2" fmla="*/ 24 w 132"/>
              <a:gd name="T3" fmla="*/ 12 h 36"/>
              <a:gd name="T4" fmla="*/ 0 w 132"/>
              <a:gd name="T5" fmla="*/ 18 h 36"/>
              <a:gd name="T6" fmla="*/ 30 w 132"/>
              <a:gd name="T7" fmla="*/ 30 h 36"/>
              <a:gd name="T8" fmla="*/ 42 w 132"/>
              <a:gd name="T9" fmla="*/ 36 h 36"/>
              <a:gd name="T10" fmla="*/ 66 w 132"/>
              <a:gd name="T11" fmla="*/ 36 h 36"/>
              <a:gd name="T12" fmla="*/ 84 w 132"/>
              <a:gd name="T13" fmla="*/ 24 h 36"/>
              <a:gd name="T14" fmla="*/ 132 w 132"/>
              <a:gd name="T15" fmla="*/ 30 h 36"/>
              <a:gd name="T16" fmla="*/ 108 w 132"/>
              <a:gd name="T17" fmla="*/ 18 h 36"/>
              <a:gd name="T18" fmla="*/ 72 w 132"/>
              <a:gd name="T19" fmla="*/ 0 h 36"/>
              <a:gd name="T20" fmla="*/ 24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9" name="Freeform 279"/>
          <p:cNvSpPr>
            <a:spLocks/>
          </p:cNvSpPr>
          <p:nvPr/>
        </p:nvSpPr>
        <p:spPr bwMode="auto">
          <a:xfrm>
            <a:off x="4795838" y="3629025"/>
            <a:ext cx="77787" cy="46038"/>
          </a:xfrm>
          <a:custGeom>
            <a:avLst/>
            <a:gdLst>
              <a:gd name="T0" fmla="*/ 0 w 60"/>
              <a:gd name="T1" fmla="*/ 12 h 36"/>
              <a:gd name="T2" fmla="*/ 36 w 60"/>
              <a:gd name="T3" fmla="*/ 0 h 36"/>
              <a:gd name="T4" fmla="*/ 60 w 60"/>
              <a:gd name="T5" fmla="*/ 6 h 36"/>
              <a:gd name="T6" fmla="*/ 60 w 60"/>
              <a:gd name="T7" fmla="*/ 18 h 36"/>
              <a:gd name="T8" fmla="*/ 54 w 60"/>
              <a:gd name="T9" fmla="*/ 36 h 36"/>
              <a:gd name="T10" fmla="*/ 30 w 60"/>
              <a:gd name="T11" fmla="*/ 24 h 36"/>
              <a:gd name="T12" fmla="*/ 0 w 60"/>
              <a:gd name="T13" fmla="*/ 12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0" name="Freeform 280"/>
          <p:cNvSpPr>
            <a:spLocks/>
          </p:cNvSpPr>
          <p:nvPr/>
        </p:nvSpPr>
        <p:spPr bwMode="auto">
          <a:xfrm>
            <a:off x="4708525" y="3541713"/>
            <a:ext cx="31750" cy="61912"/>
          </a:xfrm>
          <a:custGeom>
            <a:avLst/>
            <a:gdLst>
              <a:gd name="T0" fmla="*/ 0 w 24"/>
              <a:gd name="T1" fmla="*/ 48 h 48"/>
              <a:gd name="T2" fmla="*/ 6 w 24"/>
              <a:gd name="T3" fmla="*/ 6 h 48"/>
              <a:gd name="T4" fmla="*/ 18 w 24"/>
              <a:gd name="T5" fmla="*/ 0 h 48"/>
              <a:gd name="T6" fmla="*/ 24 w 24"/>
              <a:gd name="T7" fmla="*/ 24 h 48"/>
              <a:gd name="T8" fmla="*/ 24 w 24"/>
              <a:gd name="T9" fmla="*/ 48 h 48"/>
              <a:gd name="T10" fmla="*/ 0 w 24"/>
              <a:gd name="T11" fmla="*/ 48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1" name="Freeform 281"/>
          <p:cNvSpPr>
            <a:spLocks/>
          </p:cNvSpPr>
          <p:nvPr/>
        </p:nvSpPr>
        <p:spPr bwMode="auto">
          <a:xfrm>
            <a:off x="4700588" y="3478213"/>
            <a:ext cx="39687" cy="47625"/>
          </a:xfrm>
          <a:custGeom>
            <a:avLst/>
            <a:gdLst>
              <a:gd name="T0" fmla="*/ 0 w 30"/>
              <a:gd name="T1" fmla="*/ 12 h 37"/>
              <a:gd name="T2" fmla="*/ 24 w 30"/>
              <a:gd name="T3" fmla="*/ 0 h 37"/>
              <a:gd name="T4" fmla="*/ 30 w 30"/>
              <a:gd name="T5" fmla="*/ 24 h 37"/>
              <a:gd name="T6" fmla="*/ 24 w 30"/>
              <a:gd name="T7" fmla="*/ 37 h 37"/>
              <a:gd name="T8" fmla="*/ 0 w 30"/>
              <a:gd name="T9" fmla="*/ 12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2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4" name="Freeform 284"/>
          <p:cNvSpPr>
            <a:spLocks/>
          </p:cNvSpPr>
          <p:nvPr/>
        </p:nvSpPr>
        <p:spPr bwMode="auto">
          <a:xfrm>
            <a:off x="5148263" y="3517900"/>
            <a:ext cx="463550" cy="179388"/>
          </a:xfrm>
          <a:custGeom>
            <a:avLst/>
            <a:gdLst>
              <a:gd name="T0" fmla="*/ 34 w 59"/>
              <a:gd name="T1" fmla="*/ 20 h 23"/>
              <a:gd name="T2" fmla="*/ 36 w 59"/>
              <a:gd name="T3" fmla="*/ 21 h 23"/>
              <a:gd name="T4" fmla="*/ 47 w 59"/>
              <a:gd name="T5" fmla="*/ 20 h 23"/>
              <a:gd name="T6" fmla="*/ 52 w 59"/>
              <a:gd name="T7" fmla="*/ 19 h 23"/>
              <a:gd name="T8" fmla="*/ 57 w 59"/>
              <a:gd name="T9" fmla="*/ 18 h 23"/>
              <a:gd name="T10" fmla="*/ 59 w 59"/>
              <a:gd name="T11" fmla="*/ 19 h 23"/>
              <a:gd name="T12" fmla="*/ 58 w 59"/>
              <a:gd name="T13" fmla="*/ 16 h 23"/>
              <a:gd name="T14" fmla="*/ 58 w 59"/>
              <a:gd name="T15" fmla="*/ 9 h 23"/>
              <a:gd name="T16" fmla="*/ 59 w 59"/>
              <a:gd name="T17" fmla="*/ 8 h 23"/>
              <a:gd name="T18" fmla="*/ 55 w 59"/>
              <a:gd name="T19" fmla="*/ 3 h 23"/>
              <a:gd name="T20" fmla="*/ 53 w 59"/>
              <a:gd name="T21" fmla="*/ 1 h 23"/>
              <a:gd name="T22" fmla="*/ 50 w 59"/>
              <a:gd name="T23" fmla="*/ 1 h 23"/>
              <a:gd name="T24" fmla="*/ 49 w 59"/>
              <a:gd name="T25" fmla="*/ 0 h 23"/>
              <a:gd name="T26" fmla="*/ 49 w 59"/>
              <a:gd name="T27" fmla="*/ 0 h 23"/>
              <a:gd name="T28" fmla="*/ 45 w 59"/>
              <a:gd name="T29" fmla="*/ 3 h 23"/>
              <a:gd name="T30" fmla="*/ 40 w 59"/>
              <a:gd name="T31" fmla="*/ 3 h 23"/>
              <a:gd name="T32" fmla="*/ 39 w 59"/>
              <a:gd name="T33" fmla="*/ 3 h 23"/>
              <a:gd name="T34" fmla="*/ 39 w 59"/>
              <a:gd name="T35" fmla="*/ 3 h 23"/>
              <a:gd name="T36" fmla="*/ 35 w 59"/>
              <a:gd name="T37" fmla="*/ 1 h 23"/>
              <a:gd name="T38" fmla="*/ 32 w 59"/>
              <a:gd name="T39" fmla="*/ 0 h 23"/>
              <a:gd name="T40" fmla="*/ 24 w 59"/>
              <a:gd name="T41" fmla="*/ 0 h 23"/>
              <a:gd name="T42" fmla="*/ 22 w 59"/>
              <a:gd name="T43" fmla="*/ 0 h 23"/>
              <a:gd name="T44" fmla="*/ 19 w 59"/>
              <a:gd name="T45" fmla="*/ 1 h 23"/>
              <a:gd name="T46" fmla="*/ 17 w 59"/>
              <a:gd name="T47" fmla="*/ 3 h 23"/>
              <a:gd name="T48" fmla="*/ 12 w 59"/>
              <a:gd name="T49" fmla="*/ 4 h 23"/>
              <a:gd name="T50" fmla="*/ 11 w 59"/>
              <a:gd name="T51" fmla="*/ 3 h 23"/>
              <a:gd name="T52" fmla="*/ 10 w 59"/>
              <a:gd name="T53" fmla="*/ 3 h 23"/>
              <a:gd name="T54" fmla="*/ 8 w 59"/>
              <a:gd name="T55" fmla="*/ 6 h 23"/>
              <a:gd name="T56" fmla="*/ 4 w 59"/>
              <a:gd name="T57" fmla="*/ 6 h 23"/>
              <a:gd name="T58" fmla="*/ 0 w 59"/>
              <a:gd name="T59" fmla="*/ 9 h 23"/>
              <a:gd name="T60" fmla="*/ 2 w 59"/>
              <a:gd name="T61" fmla="*/ 12 h 23"/>
              <a:gd name="T62" fmla="*/ 4 w 59"/>
              <a:gd name="T63" fmla="*/ 17 h 23"/>
              <a:gd name="T64" fmla="*/ 6 w 59"/>
              <a:gd name="T65" fmla="*/ 20 h 23"/>
              <a:gd name="T66" fmla="*/ 15 w 59"/>
              <a:gd name="T67" fmla="*/ 21 h 23"/>
              <a:gd name="T68" fmla="*/ 16 w 59"/>
              <a:gd name="T69" fmla="*/ 21 h 23"/>
              <a:gd name="T70" fmla="*/ 23 w 59"/>
              <a:gd name="T71" fmla="*/ 23 h 23"/>
              <a:gd name="T72" fmla="*/ 27 w 59"/>
              <a:gd name="T73" fmla="*/ 21 h 23"/>
              <a:gd name="T74" fmla="*/ 31 w 59"/>
              <a:gd name="T75" fmla="*/ 23 h 23"/>
              <a:gd name="T76" fmla="*/ 31 w 59"/>
              <a:gd name="T77" fmla="*/ 23 h 23"/>
              <a:gd name="T78" fmla="*/ 31 w 59"/>
              <a:gd name="T79" fmla="*/ 23 h 23"/>
              <a:gd name="T80" fmla="*/ 34 w 59"/>
              <a:gd name="T81" fmla="*/ 20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23"/>
              <a:gd name="T125" fmla="*/ 59 w 59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5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6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7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8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18 w 90"/>
              <a:gd name="T1" fmla="*/ 48 h 60"/>
              <a:gd name="T2" fmla="*/ 66 w 90"/>
              <a:gd name="T3" fmla="*/ 60 h 60"/>
              <a:gd name="T4" fmla="*/ 78 w 90"/>
              <a:gd name="T5" fmla="*/ 30 h 60"/>
              <a:gd name="T6" fmla="*/ 90 w 90"/>
              <a:gd name="T7" fmla="*/ 24 h 60"/>
              <a:gd name="T8" fmla="*/ 84 w 90"/>
              <a:gd name="T9" fmla="*/ 0 h 60"/>
              <a:gd name="T10" fmla="*/ 30 w 90"/>
              <a:gd name="T11" fmla="*/ 18 h 60"/>
              <a:gd name="T12" fmla="*/ 6 w 90"/>
              <a:gd name="T13" fmla="*/ 6 h 60"/>
              <a:gd name="T14" fmla="*/ 0 w 90"/>
              <a:gd name="T15" fmla="*/ 24 h 60"/>
              <a:gd name="T16" fmla="*/ 18 w 90"/>
              <a:gd name="T17" fmla="*/ 48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9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9 w 24"/>
              <a:gd name="T1" fmla="*/ 6 h 28"/>
              <a:gd name="T2" fmla="*/ 10 w 24"/>
              <a:gd name="T3" fmla="*/ 6 h 28"/>
              <a:gd name="T4" fmla="*/ 9 w 24"/>
              <a:gd name="T5" fmla="*/ 13 h 28"/>
              <a:gd name="T6" fmla="*/ 4 w 24"/>
              <a:gd name="T7" fmla="*/ 17 h 28"/>
              <a:gd name="T8" fmla="*/ 0 w 24"/>
              <a:gd name="T9" fmla="*/ 18 h 28"/>
              <a:gd name="T10" fmla="*/ 1 w 24"/>
              <a:gd name="T11" fmla="*/ 21 h 28"/>
              <a:gd name="T12" fmla="*/ 4 w 24"/>
              <a:gd name="T13" fmla="*/ 28 h 28"/>
              <a:gd name="T14" fmla="*/ 11 w 24"/>
              <a:gd name="T15" fmla="*/ 23 h 28"/>
              <a:gd name="T16" fmla="*/ 17 w 24"/>
              <a:gd name="T17" fmla="*/ 15 h 28"/>
              <a:gd name="T18" fmla="*/ 20 w 24"/>
              <a:gd name="T19" fmla="*/ 11 h 28"/>
              <a:gd name="T20" fmla="*/ 24 w 24"/>
              <a:gd name="T21" fmla="*/ 7 h 28"/>
              <a:gd name="T22" fmla="*/ 16 w 24"/>
              <a:gd name="T23" fmla="*/ 1 h 28"/>
              <a:gd name="T24" fmla="*/ 13 w 24"/>
              <a:gd name="T25" fmla="*/ 0 h 28"/>
              <a:gd name="T26" fmla="*/ 13 w 24"/>
              <a:gd name="T27" fmla="*/ 0 h 28"/>
              <a:gd name="T28" fmla="*/ 11 w 24"/>
              <a:gd name="T29" fmla="*/ 1 h 28"/>
              <a:gd name="T30" fmla="*/ 9 w 24"/>
              <a:gd name="T31" fmla="*/ 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0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30 w 34"/>
              <a:gd name="T1" fmla="*/ 0 h 21"/>
              <a:gd name="T2" fmla="*/ 18 w 34"/>
              <a:gd name="T3" fmla="*/ 4 h 21"/>
              <a:gd name="T4" fmla="*/ 14 w 34"/>
              <a:gd name="T5" fmla="*/ 7 h 21"/>
              <a:gd name="T6" fmla="*/ 3 w 34"/>
              <a:gd name="T7" fmla="*/ 7 h 21"/>
              <a:gd name="T8" fmla="*/ 0 w 34"/>
              <a:gd name="T9" fmla="*/ 8 h 21"/>
              <a:gd name="T10" fmla="*/ 1 w 34"/>
              <a:gd name="T11" fmla="*/ 12 h 21"/>
              <a:gd name="T12" fmla="*/ 5 w 34"/>
              <a:gd name="T13" fmla="*/ 21 h 21"/>
              <a:gd name="T14" fmla="*/ 12 w 34"/>
              <a:gd name="T15" fmla="*/ 19 h 21"/>
              <a:gd name="T16" fmla="*/ 15 w 34"/>
              <a:gd name="T17" fmla="*/ 19 h 21"/>
              <a:gd name="T18" fmla="*/ 19 w 34"/>
              <a:gd name="T19" fmla="*/ 15 h 21"/>
              <a:gd name="T20" fmla="*/ 25 w 34"/>
              <a:gd name="T21" fmla="*/ 13 h 21"/>
              <a:gd name="T22" fmla="*/ 34 w 34"/>
              <a:gd name="T23" fmla="*/ 10 h 21"/>
              <a:gd name="T24" fmla="*/ 31 w 34"/>
              <a:gd name="T25" fmla="*/ 3 h 21"/>
              <a:gd name="T26" fmla="*/ 30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1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63 w 63"/>
              <a:gd name="T1" fmla="*/ 34 h 54"/>
              <a:gd name="T2" fmla="*/ 55 w 63"/>
              <a:gd name="T3" fmla="*/ 32 h 54"/>
              <a:gd name="T4" fmla="*/ 52 w 63"/>
              <a:gd name="T5" fmla="*/ 28 h 54"/>
              <a:gd name="T6" fmla="*/ 53 w 63"/>
              <a:gd name="T7" fmla="*/ 25 h 54"/>
              <a:gd name="T8" fmla="*/ 52 w 63"/>
              <a:gd name="T9" fmla="*/ 25 h 54"/>
              <a:gd name="T10" fmla="*/ 48 w 63"/>
              <a:gd name="T11" fmla="*/ 23 h 54"/>
              <a:gd name="T12" fmla="*/ 46 w 63"/>
              <a:gd name="T13" fmla="*/ 17 h 54"/>
              <a:gd name="T14" fmla="*/ 42 w 63"/>
              <a:gd name="T15" fmla="*/ 13 h 54"/>
              <a:gd name="T16" fmla="*/ 42 w 63"/>
              <a:gd name="T17" fmla="*/ 12 h 54"/>
              <a:gd name="T18" fmla="*/ 39 w 63"/>
              <a:gd name="T19" fmla="*/ 12 h 54"/>
              <a:gd name="T20" fmla="*/ 36 w 63"/>
              <a:gd name="T21" fmla="*/ 10 h 54"/>
              <a:gd name="T22" fmla="*/ 28 w 63"/>
              <a:gd name="T23" fmla="*/ 9 h 54"/>
              <a:gd name="T24" fmla="*/ 25 w 63"/>
              <a:gd name="T25" fmla="*/ 6 h 54"/>
              <a:gd name="T26" fmla="*/ 15 w 63"/>
              <a:gd name="T27" fmla="*/ 1 h 54"/>
              <a:gd name="T28" fmla="*/ 11 w 63"/>
              <a:gd name="T29" fmla="*/ 0 h 54"/>
              <a:gd name="T30" fmla="*/ 12 w 63"/>
              <a:gd name="T31" fmla="*/ 0 h 54"/>
              <a:gd name="T32" fmla="*/ 10 w 63"/>
              <a:gd name="T33" fmla="*/ 1 h 54"/>
              <a:gd name="T34" fmla="*/ 6 w 63"/>
              <a:gd name="T35" fmla="*/ 2 h 54"/>
              <a:gd name="T36" fmla="*/ 8 w 63"/>
              <a:gd name="T37" fmla="*/ 7 h 54"/>
              <a:gd name="T38" fmla="*/ 7 w 63"/>
              <a:gd name="T39" fmla="*/ 9 h 54"/>
              <a:gd name="T40" fmla="*/ 4 w 63"/>
              <a:gd name="T41" fmla="*/ 9 h 54"/>
              <a:gd name="T42" fmla="*/ 2 w 63"/>
              <a:gd name="T43" fmla="*/ 11 h 54"/>
              <a:gd name="T44" fmla="*/ 0 w 63"/>
              <a:gd name="T45" fmla="*/ 11 h 54"/>
              <a:gd name="T46" fmla="*/ 2 w 63"/>
              <a:gd name="T47" fmla="*/ 15 h 54"/>
              <a:gd name="T48" fmla="*/ 9 w 63"/>
              <a:gd name="T49" fmla="*/ 29 h 54"/>
              <a:gd name="T50" fmla="*/ 13 w 63"/>
              <a:gd name="T51" fmla="*/ 33 h 54"/>
              <a:gd name="T52" fmla="*/ 15 w 63"/>
              <a:gd name="T53" fmla="*/ 39 h 54"/>
              <a:gd name="T54" fmla="*/ 17 w 63"/>
              <a:gd name="T55" fmla="*/ 46 h 54"/>
              <a:gd name="T56" fmla="*/ 24 w 63"/>
              <a:gd name="T57" fmla="*/ 53 h 54"/>
              <a:gd name="T58" fmla="*/ 24 w 63"/>
              <a:gd name="T59" fmla="*/ 54 h 54"/>
              <a:gd name="T60" fmla="*/ 27 w 63"/>
              <a:gd name="T61" fmla="*/ 53 h 54"/>
              <a:gd name="T62" fmla="*/ 38 w 63"/>
              <a:gd name="T63" fmla="*/ 53 h 54"/>
              <a:gd name="T64" fmla="*/ 42 w 63"/>
              <a:gd name="T65" fmla="*/ 50 h 54"/>
              <a:gd name="T66" fmla="*/ 54 w 63"/>
              <a:gd name="T67" fmla="*/ 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2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7 h 12"/>
              <a:gd name="T6" fmla="*/ 10 w 10"/>
              <a:gd name="T7" fmla="*/ 0 h 12"/>
              <a:gd name="T8" fmla="*/ 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168 w 192"/>
              <a:gd name="T1" fmla="*/ 120 h 192"/>
              <a:gd name="T2" fmla="*/ 132 w 192"/>
              <a:gd name="T3" fmla="*/ 90 h 192"/>
              <a:gd name="T4" fmla="*/ 132 w 192"/>
              <a:gd name="T5" fmla="*/ 66 h 192"/>
              <a:gd name="T6" fmla="*/ 138 w 192"/>
              <a:gd name="T7" fmla="*/ 42 h 192"/>
              <a:gd name="T8" fmla="*/ 114 w 192"/>
              <a:gd name="T9" fmla="*/ 6 h 192"/>
              <a:gd name="T10" fmla="*/ 102 w 192"/>
              <a:gd name="T11" fmla="*/ 0 h 192"/>
              <a:gd name="T12" fmla="*/ 72 w 192"/>
              <a:gd name="T13" fmla="*/ 6 h 192"/>
              <a:gd name="T14" fmla="*/ 66 w 192"/>
              <a:gd name="T15" fmla="*/ 6 h 192"/>
              <a:gd name="T16" fmla="*/ 66 w 192"/>
              <a:gd name="T17" fmla="*/ 12 h 192"/>
              <a:gd name="T18" fmla="*/ 54 w 192"/>
              <a:gd name="T19" fmla="*/ 30 h 192"/>
              <a:gd name="T20" fmla="*/ 42 w 192"/>
              <a:gd name="T21" fmla="*/ 72 h 192"/>
              <a:gd name="T22" fmla="*/ 0 w 192"/>
              <a:gd name="T23" fmla="*/ 96 h 192"/>
              <a:gd name="T24" fmla="*/ 0 w 192"/>
              <a:gd name="T25" fmla="*/ 120 h 192"/>
              <a:gd name="T26" fmla="*/ 24 w 192"/>
              <a:gd name="T27" fmla="*/ 126 h 192"/>
              <a:gd name="T28" fmla="*/ 84 w 192"/>
              <a:gd name="T29" fmla="*/ 156 h 192"/>
              <a:gd name="T30" fmla="*/ 102 w 192"/>
              <a:gd name="T31" fmla="*/ 174 h 192"/>
              <a:gd name="T32" fmla="*/ 150 w 192"/>
              <a:gd name="T33" fmla="*/ 180 h 192"/>
              <a:gd name="T34" fmla="*/ 168 w 192"/>
              <a:gd name="T35" fmla="*/ 192 h 192"/>
              <a:gd name="T36" fmla="*/ 186 w 192"/>
              <a:gd name="T37" fmla="*/ 192 h 192"/>
              <a:gd name="T38" fmla="*/ 180 w 192"/>
              <a:gd name="T39" fmla="*/ 180 h 192"/>
              <a:gd name="T40" fmla="*/ 192 w 192"/>
              <a:gd name="T41" fmla="*/ 174 h 192"/>
              <a:gd name="T42" fmla="*/ 180 w 192"/>
              <a:gd name="T43" fmla="*/ 150 h 192"/>
              <a:gd name="T44" fmla="*/ 168 w 192"/>
              <a:gd name="T45" fmla="*/ 120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4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53 w 60"/>
              <a:gd name="T1" fmla="*/ 38 h 55"/>
              <a:gd name="T2" fmla="*/ 53 w 60"/>
              <a:gd name="T3" fmla="*/ 38 h 55"/>
              <a:gd name="T4" fmla="*/ 55 w 60"/>
              <a:gd name="T5" fmla="*/ 32 h 55"/>
              <a:gd name="T6" fmla="*/ 51 w 60"/>
              <a:gd name="T7" fmla="*/ 30 h 55"/>
              <a:gd name="T8" fmla="*/ 51 w 60"/>
              <a:gd name="T9" fmla="*/ 25 h 55"/>
              <a:gd name="T10" fmla="*/ 52 w 60"/>
              <a:gd name="T11" fmla="*/ 21 h 55"/>
              <a:gd name="T12" fmla="*/ 53 w 60"/>
              <a:gd name="T13" fmla="*/ 12 h 55"/>
              <a:gd name="T14" fmla="*/ 49 w 60"/>
              <a:gd name="T15" fmla="*/ 11 h 55"/>
              <a:gd name="T16" fmla="*/ 45 w 60"/>
              <a:gd name="T17" fmla="*/ 8 h 55"/>
              <a:gd name="T18" fmla="*/ 40 w 60"/>
              <a:gd name="T19" fmla="*/ 5 h 55"/>
              <a:gd name="T20" fmla="*/ 36 w 60"/>
              <a:gd name="T21" fmla="*/ 6 h 55"/>
              <a:gd name="T22" fmla="*/ 31 w 60"/>
              <a:gd name="T23" fmla="*/ 8 h 55"/>
              <a:gd name="T24" fmla="*/ 30 w 60"/>
              <a:gd name="T25" fmla="*/ 10 h 55"/>
              <a:gd name="T26" fmla="*/ 26 w 60"/>
              <a:gd name="T27" fmla="*/ 11 h 55"/>
              <a:gd name="T28" fmla="*/ 22 w 60"/>
              <a:gd name="T29" fmla="*/ 11 h 55"/>
              <a:gd name="T30" fmla="*/ 19 w 60"/>
              <a:gd name="T31" fmla="*/ 9 h 55"/>
              <a:gd name="T32" fmla="*/ 15 w 60"/>
              <a:gd name="T33" fmla="*/ 9 h 55"/>
              <a:gd name="T34" fmla="*/ 15 w 60"/>
              <a:gd name="T35" fmla="*/ 6 h 55"/>
              <a:gd name="T36" fmla="*/ 12 w 60"/>
              <a:gd name="T37" fmla="*/ 4 h 55"/>
              <a:gd name="T38" fmla="*/ 12 w 60"/>
              <a:gd name="T39" fmla="*/ 2 h 55"/>
              <a:gd name="T40" fmla="*/ 10 w 60"/>
              <a:gd name="T41" fmla="*/ 0 h 55"/>
              <a:gd name="T42" fmla="*/ 6 w 60"/>
              <a:gd name="T43" fmla="*/ 3 h 55"/>
              <a:gd name="T44" fmla="*/ 3 w 60"/>
              <a:gd name="T45" fmla="*/ 2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7 h 55"/>
              <a:gd name="T52" fmla="*/ 1 w 60"/>
              <a:gd name="T53" fmla="*/ 10 h 55"/>
              <a:gd name="T54" fmla="*/ 1 w 60"/>
              <a:gd name="T55" fmla="*/ 10 h 55"/>
              <a:gd name="T56" fmla="*/ 5 w 60"/>
              <a:gd name="T57" fmla="*/ 16 h 55"/>
              <a:gd name="T58" fmla="*/ 4 w 60"/>
              <a:gd name="T59" fmla="*/ 20 h 55"/>
              <a:gd name="T60" fmla="*/ 4 w 60"/>
              <a:gd name="T61" fmla="*/ 24 h 55"/>
              <a:gd name="T62" fmla="*/ 10 w 60"/>
              <a:gd name="T63" fmla="*/ 29 h 55"/>
              <a:gd name="T64" fmla="*/ 12 w 60"/>
              <a:gd name="T65" fmla="*/ 34 h 55"/>
              <a:gd name="T66" fmla="*/ 14 w 60"/>
              <a:gd name="T67" fmla="*/ 38 h 55"/>
              <a:gd name="T68" fmla="*/ 15 w 60"/>
              <a:gd name="T69" fmla="*/ 36 h 55"/>
              <a:gd name="T70" fmla="*/ 19 w 60"/>
              <a:gd name="T71" fmla="*/ 39 h 55"/>
              <a:gd name="T72" fmla="*/ 23 w 60"/>
              <a:gd name="T73" fmla="*/ 44 h 55"/>
              <a:gd name="T74" fmla="*/ 28 w 60"/>
              <a:gd name="T75" fmla="*/ 48 h 55"/>
              <a:gd name="T76" fmla="*/ 34 w 60"/>
              <a:gd name="T77" fmla="*/ 49 h 55"/>
              <a:gd name="T78" fmla="*/ 39 w 60"/>
              <a:gd name="T79" fmla="*/ 48 h 55"/>
              <a:gd name="T80" fmla="*/ 42 w 60"/>
              <a:gd name="T81" fmla="*/ 52 h 55"/>
              <a:gd name="T82" fmla="*/ 53 w 60"/>
              <a:gd name="T83" fmla="*/ 55 h 55"/>
              <a:gd name="T84" fmla="*/ 55 w 60"/>
              <a:gd name="T85" fmla="*/ 55 h 55"/>
              <a:gd name="T86" fmla="*/ 55 w 60"/>
              <a:gd name="T87" fmla="*/ 51 h 55"/>
              <a:gd name="T88" fmla="*/ 60 w 60"/>
              <a:gd name="T89" fmla="*/ 49 h 55"/>
              <a:gd name="T90" fmla="*/ 59 w 60"/>
              <a:gd name="T91" fmla="*/ 46 h 55"/>
              <a:gd name="T92" fmla="*/ 58 w 60"/>
              <a:gd name="T93" fmla="*/ 44 h 55"/>
              <a:gd name="T94" fmla="*/ 54 w 60"/>
              <a:gd name="T95" fmla="*/ 40 h 55"/>
              <a:gd name="T96" fmla="*/ 53 w 60"/>
              <a:gd name="T97" fmla="*/ 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5" name="Freeform 295"/>
          <p:cNvSpPr>
            <a:spLocks/>
          </p:cNvSpPr>
          <p:nvPr/>
        </p:nvSpPr>
        <p:spPr bwMode="auto">
          <a:xfrm>
            <a:off x="6019800" y="3675063"/>
            <a:ext cx="407988" cy="381000"/>
          </a:xfrm>
          <a:custGeom>
            <a:avLst/>
            <a:gdLst>
              <a:gd name="T0" fmla="*/ 28 w 52"/>
              <a:gd name="T1" fmla="*/ 47 h 49"/>
              <a:gd name="T2" fmla="*/ 32 w 52"/>
              <a:gd name="T3" fmla="*/ 45 h 49"/>
              <a:gd name="T4" fmla="*/ 29 w 52"/>
              <a:gd name="T5" fmla="*/ 41 h 49"/>
              <a:gd name="T6" fmla="*/ 27 w 52"/>
              <a:gd name="T7" fmla="*/ 37 h 49"/>
              <a:gd name="T8" fmla="*/ 30 w 52"/>
              <a:gd name="T9" fmla="*/ 34 h 49"/>
              <a:gd name="T10" fmla="*/ 34 w 52"/>
              <a:gd name="T11" fmla="*/ 34 h 49"/>
              <a:gd name="T12" fmla="*/ 40 w 52"/>
              <a:gd name="T13" fmla="*/ 25 h 49"/>
              <a:gd name="T14" fmla="*/ 42 w 52"/>
              <a:gd name="T15" fmla="*/ 21 h 49"/>
              <a:gd name="T16" fmla="*/ 44 w 52"/>
              <a:gd name="T17" fmla="*/ 16 h 49"/>
              <a:gd name="T18" fmla="*/ 41 w 52"/>
              <a:gd name="T19" fmla="*/ 14 h 49"/>
              <a:gd name="T20" fmla="*/ 41 w 52"/>
              <a:gd name="T21" fmla="*/ 9 h 49"/>
              <a:gd name="T22" fmla="*/ 52 w 52"/>
              <a:gd name="T23" fmla="*/ 7 h 49"/>
              <a:gd name="T24" fmla="*/ 51 w 52"/>
              <a:gd name="T25" fmla="*/ 6 h 49"/>
              <a:gd name="T26" fmla="*/ 47 w 52"/>
              <a:gd name="T27" fmla="*/ 1 h 49"/>
              <a:gd name="T28" fmla="*/ 44 w 52"/>
              <a:gd name="T29" fmla="*/ 0 h 49"/>
              <a:gd name="T30" fmla="*/ 37 w 52"/>
              <a:gd name="T31" fmla="*/ 1 h 49"/>
              <a:gd name="T32" fmla="*/ 32 w 52"/>
              <a:gd name="T33" fmla="*/ 3 h 49"/>
              <a:gd name="T34" fmla="*/ 32 w 52"/>
              <a:gd name="T35" fmla="*/ 6 h 49"/>
              <a:gd name="T36" fmla="*/ 30 w 52"/>
              <a:gd name="T37" fmla="*/ 11 h 49"/>
              <a:gd name="T38" fmla="*/ 28 w 52"/>
              <a:gd name="T39" fmla="*/ 12 h 49"/>
              <a:gd name="T40" fmla="*/ 28 w 52"/>
              <a:gd name="T41" fmla="*/ 14 h 49"/>
              <a:gd name="T42" fmla="*/ 27 w 52"/>
              <a:gd name="T43" fmla="*/ 15 h 49"/>
              <a:gd name="T44" fmla="*/ 26 w 52"/>
              <a:gd name="T45" fmla="*/ 19 h 49"/>
              <a:gd name="T46" fmla="*/ 20 w 52"/>
              <a:gd name="T47" fmla="*/ 21 h 49"/>
              <a:gd name="T48" fmla="*/ 17 w 52"/>
              <a:gd name="T49" fmla="*/ 23 h 49"/>
              <a:gd name="T50" fmla="*/ 14 w 52"/>
              <a:gd name="T51" fmla="*/ 28 h 49"/>
              <a:gd name="T52" fmla="*/ 8 w 52"/>
              <a:gd name="T53" fmla="*/ 28 h 49"/>
              <a:gd name="T54" fmla="*/ 4 w 52"/>
              <a:gd name="T55" fmla="*/ 27 h 49"/>
              <a:gd name="T56" fmla="*/ 0 w 52"/>
              <a:gd name="T57" fmla="*/ 27 h 49"/>
              <a:gd name="T58" fmla="*/ 1 w 52"/>
              <a:gd name="T59" fmla="*/ 29 h 49"/>
              <a:gd name="T60" fmla="*/ 5 w 52"/>
              <a:gd name="T61" fmla="*/ 33 h 49"/>
              <a:gd name="T62" fmla="*/ 6 w 52"/>
              <a:gd name="T63" fmla="*/ 35 h 49"/>
              <a:gd name="T64" fmla="*/ 7 w 52"/>
              <a:gd name="T65" fmla="*/ 38 h 49"/>
              <a:gd name="T66" fmla="*/ 2 w 52"/>
              <a:gd name="T67" fmla="*/ 40 h 49"/>
              <a:gd name="T68" fmla="*/ 2 w 52"/>
              <a:gd name="T69" fmla="*/ 44 h 49"/>
              <a:gd name="T70" fmla="*/ 7 w 52"/>
              <a:gd name="T71" fmla="*/ 43 h 49"/>
              <a:gd name="T72" fmla="*/ 18 w 52"/>
              <a:gd name="T73" fmla="*/ 43 h 49"/>
              <a:gd name="T74" fmla="*/ 22 w 52"/>
              <a:gd name="T75" fmla="*/ 49 h 49"/>
              <a:gd name="T76" fmla="*/ 24 w 52"/>
              <a:gd name="T77" fmla="*/ 48 h 49"/>
              <a:gd name="T78" fmla="*/ 28 w 52"/>
              <a:gd name="T79" fmla="*/ 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9"/>
              <a:gd name="T122" fmla="*/ 52 w 52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6" name="Freeform 296"/>
          <p:cNvSpPr>
            <a:spLocks/>
          </p:cNvSpPr>
          <p:nvPr/>
        </p:nvSpPr>
        <p:spPr bwMode="auto">
          <a:xfrm>
            <a:off x="6191250" y="3713163"/>
            <a:ext cx="723900" cy="742950"/>
          </a:xfrm>
          <a:custGeom>
            <a:avLst/>
            <a:gdLst>
              <a:gd name="T0" fmla="*/ 511 w 553"/>
              <a:gd name="T1" fmla="*/ 234 h 571"/>
              <a:gd name="T2" fmla="*/ 547 w 553"/>
              <a:gd name="T3" fmla="*/ 180 h 571"/>
              <a:gd name="T4" fmla="*/ 553 w 553"/>
              <a:gd name="T5" fmla="*/ 168 h 571"/>
              <a:gd name="T6" fmla="*/ 499 w 553"/>
              <a:gd name="T7" fmla="*/ 150 h 571"/>
              <a:gd name="T8" fmla="*/ 456 w 553"/>
              <a:gd name="T9" fmla="*/ 192 h 571"/>
              <a:gd name="T10" fmla="*/ 408 w 553"/>
              <a:gd name="T11" fmla="*/ 192 h 571"/>
              <a:gd name="T12" fmla="*/ 378 w 553"/>
              <a:gd name="T13" fmla="*/ 180 h 571"/>
              <a:gd name="T14" fmla="*/ 354 w 553"/>
              <a:gd name="T15" fmla="*/ 198 h 571"/>
              <a:gd name="T16" fmla="*/ 288 w 553"/>
              <a:gd name="T17" fmla="*/ 186 h 571"/>
              <a:gd name="T18" fmla="*/ 246 w 553"/>
              <a:gd name="T19" fmla="*/ 120 h 571"/>
              <a:gd name="T20" fmla="*/ 204 w 553"/>
              <a:gd name="T21" fmla="*/ 84 h 571"/>
              <a:gd name="T22" fmla="*/ 210 w 553"/>
              <a:gd name="T23" fmla="*/ 48 h 571"/>
              <a:gd name="T24" fmla="*/ 228 w 553"/>
              <a:gd name="T25" fmla="*/ 0 h 571"/>
              <a:gd name="T26" fmla="*/ 168 w 553"/>
              <a:gd name="T27" fmla="*/ 0 h 571"/>
              <a:gd name="T28" fmla="*/ 180 w 553"/>
              <a:gd name="T29" fmla="*/ 12 h 571"/>
              <a:gd name="T30" fmla="*/ 114 w 553"/>
              <a:gd name="T31" fmla="*/ 54 h 571"/>
              <a:gd name="T32" fmla="*/ 120 w 553"/>
              <a:gd name="T33" fmla="*/ 96 h 571"/>
              <a:gd name="T34" fmla="*/ 72 w 553"/>
              <a:gd name="T35" fmla="*/ 174 h 571"/>
              <a:gd name="T36" fmla="*/ 30 w 553"/>
              <a:gd name="T37" fmla="*/ 192 h 571"/>
              <a:gd name="T38" fmla="*/ 60 w 553"/>
              <a:gd name="T39" fmla="*/ 240 h 571"/>
              <a:gd name="T40" fmla="*/ 12 w 553"/>
              <a:gd name="T41" fmla="*/ 258 h 571"/>
              <a:gd name="T42" fmla="*/ 0 w 553"/>
              <a:gd name="T43" fmla="*/ 264 h 571"/>
              <a:gd name="T44" fmla="*/ 42 w 553"/>
              <a:gd name="T45" fmla="*/ 318 h 571"/>
              <a:gd name="T46" fmla="*/ 90 w 553"/>
              <a:gd name="T47" fmla="*/ 408 h 571"/>
              <a:gd name="T48" fmla="*/ 138 w 553"/>
              <a:gd name="T49" fmla="*/ 511 h 571"/>
              <a:gd name="T50" fmla="*/ 174 w 553"/>
              <a:gd name="T51" fmla="*/ 571 h 571"/>
              <a:gd name="T52" fmla="*/ 216 w 553"/>
              <a:gd name="T53" fmla="*/ 523 h 571"/>
              <a:gd name="T54" fmla="*/ 228 w 553"/>
              <a:gd name="T55" fmla="*/ 457 h 571"/>
              <a:gd name="T56" fmla="*/ 276 w 553"/>
              <a:gd name="T57" fmla="*/ 384 h 571"/>
              <a:gd name="T58" fmla="*/ 342 w 553"/>
              <a:gd name="T59" fmla="*/ 330 h 571"/>
              <a:gd name="T60" fmla="*/ 390 w 553"/>
              <a:gd name="T61" fmla="*/ 294 h 571"/>
              <a:gd name="T62" fmla="*/ 372 w 553"/>
              <a:gd name="T63" fmla="*/ 234 h 571"/>
              <a:gd name="T64" fmla="*/ 384 w 553"/>
              <a:gd name="T65" fmla="*/ 216 h 571"/>
              <a:gd name="T66" fmla="*/ 420 w 553"/>
              <a:gd name="T67" fmla="*/ 228 h 571"/>
              <a:gd name="T68" fmla="*/ 450 w 553"/>
              <a:gd name="T69" fmla="*/ 246 h 571"/>
              <a:gd name="T70" fmla="*/ 462 w 553"/>
              <a:gd name="T71" fmla="*/ 264 h 571"/>
              <a:gd name="T72" fmla="*/ 462 w 553"/>
              <a:gd name="T73" fmla="*/ 306 h 571"/>
              <a:gd name="T74" fmla="*/ 493 w 553"/>
              <a:gd name="T75" fmla="*/ 252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3"/>
              <a:gd name="T115" fmla="*/ 0 h 571"/>
              <a:gd name="T116" fmla="*/ 553 w 553"/>
              <a:gd name="T117" fmla="*/ 571 h 5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7" name="Freeform 297"/>
          <p:cNvSpPr>
            <a:spLocks/>
          </p:cNvSpPr>
          <p:nvPr/>
        </p:nvSpPr>
        <p:spPr bwMode="auto">
          <a:xfrm>
            <a:off x="6005513" y="3629025"/>
            <a:ext cx="360362" cy="263525"/>
          </a:xfrm>
          <a:custGeom>
            <a:avLst/>
            <a:gdLst>
              <a:gd name="T0" fmla="*/ 42 w 46"/>
              <a:gd name="T1" fmla="*/ 3 h 34"/>
              <a:gd name="T2" fmla="*/ 38 w 46"/>
              <a:gd name="T3" fmla="*/ 4 h 34"/>
              <a:gd name="T4" fmla="*/ 35 w 46"/>
              <a:gd name="T5" fmla="*/ 4 h 34"/>
              <a:gd name="T6" fmla="*/ 34 w 46"/>
              <a:gd name="T7" fmla="*/ 1 h 34"/>
              <a:gd name="T8" fmla="*/ 33 w 46"/>
              <a:gd name="T9" fmla="*/ 0 h 34"/>
              <a:gd name="T10" fmla="*/ 30 w 46"/>
              <a:gd name="T11" fmla="*/ 3 h 34"/>
              <a:gd name="T12" fmla="*/ 28 w 46"/>
              <a:gd name="T13" fmla="*/ 5 h 34"/>
              <a:gd name="T14" fmla="*/ 24 w 46"/>
              <a:gd name="T15" fmla="*/ 6 h 34"/>
              <a:gd name="T16" fmla="*/ 22 w 46"/>
              <a:gd name="T17" fmla="*/ 4 h 34"/>
              <a:gd name="T18" fmla="*/ 19 w 46"/>
              <a:gd name="T19" fmla="*/ 4 h 34"/>
              <a:gd name="T20" fmla="*/ 15 w 46"/>
              <a:gd name="T21" fmla="*/ 3 h 34"/>
              <a:gd name="T22" fmla="*/ 14 w 46"/>
              <a:gd name="T23" fmla="*/ 8 h 34"/>
              <a:gd name="T24" fmla="*/ 9 w 46"/>
              <a:gd name="T25" fmla="*/ 10 h 34"/>
              <a:gd name="T26" fmla="*/ 7 w 46"/>
              <a:gd name="T27" fmla="*/ 12 h 34"/>
              <a:gd name="T28" fmla="*/ 4 w 46"/>
              <a:gd name="T29" fmla="*/ 11 h 34"/>
              <a:gd name="T30" fmla="*/ 2 w 46"/>
              <a:gd name="T31" fmla="*/ 10 h 34"/>
              <a:gd name="T32" fmla="*/ 1 w 46"/>
              <a:gd name="T33" fmla="*/ 16 h 34"/>
              <a:gd name="T34" fmla="*/ 0 w 46"/>
              <a:gd name="T35" fmla="*/ 20 h 34"/>
              <a:gd name="T36" fmla="*/ 0 w 46"/>
              <a:gd name="T37" fmla="*/ 25 h 34"/>
              <a:gd name="T38" fmla="*/ 4 w 46"/>
              <a:gd name="T39" fmla="*/ 27 h 34"/>
              <a:gd name="T40" fmla="*/ 2 w 46"/>
              <a:gd name="T41" fmla="*/ 33 h 34"/>
              <a:gd name="T42" fmla="*/ 2 w 46"/>
              <a:gd name="T43" fmla="*/ 33 h 34"/>
              <a:gd name="T44" fmla="*/ 6 w 46"/>
              <a:gd name="T45" fmla="*/ 33 h 34"/>
              <a:gd name="T46" fmla="*/ 10 w 46"/>
              <a:gd name="T47" fmla="*/ 34 h 34"/>
              <a:gd name="T48" fmla="*/ 16 w 46"/>
              <a:gd name="T49" fmla="*/ 34 h 34"/>
              <a:gd name="T50" fmla="*/ 19 w 46"/>
              <a:gd name="T51" fmla="*/ 29 h 34"/>
              <a:gd name="T52" fmla="*/ 22 w 46"/>
              <a:gd name="T53" fmla="*/ 27 h 34"/>
              <a:gd name="T54" fmla="*/ 28 w 46"/>
              <a:gd name="T55" fmla="*/ 25 h 34"/>
              <a:gd name="T56" fmla="*/ 29 w 46"/>
              <a:gd name="T57" fmla="*/ 21 h 34"/>
              <a:gd name="T58" fmla="*/ 30 w 46"/>
              <a:gd name="T59" fmla="*/ 20 h 34"/>
              <a:gd name="T60" fmla="*/ 30 w 46"/>
              <a:gd name="T61" fmla="*/ 18 h 34"/>
              <a:gd name="T62" fmla="*/ 32 w 46"/>
              <a:gd name="T63" fmla="*/ 17 h 34"/>
              <a:gd name="T64" fmla="*/ 34 w 46"/>
              <a:gd name="T65" fmla="*/ 12 h 34"/>
              <a:gd name="T66" fmla="*/ 34 w 46"/>
              <a:gd name="T67" fmla="*/ 9 h 34"/>
              <a:gd name="T68" fmla="*/ 39 w 46"/>
              <a:gd name="T69" fmla="*/ 7 h 34"/>
              <a:gd name="T70" fmla="*/ 46 w 46"/>
              <a:gd name="T71" fmla="*/ 6 h 34"/>
              <a:gd name="T72" fmla="*/ 44 w 46"/>
              <a:gd name="T73" fmla="*/ 3 h 34"/>
              <a:gd name="T74" fmla="*/ 42 w 46"/>
              <a:gd name="T75" fmla="*/ 3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"/>
              <a:gd name="T115" fmla="*/ 0 h 34"/>
              <a:gd name="T116" fmla="*/ 46 w 46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8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19 w 20"/>
              <a:gd name="T1" fmla="*/ 4 h 14"/>
              <a:gd name="T2" fmla="*/ 17 w 20"/>
              <a:gd name="T3" fmla="*/ 2 h 14"/>
              <a:gd name="T4" fmla="*/ 15 w 20"/>
              <a:gd name="T5" fmla="*/ 0 h 14"/>
              <a:gd name="T6" fmla="*/ 13 w 20"/>
              <a:gd name="T7" fmla="*/ 1 h 14"/>
              <a:gd name="T8" fmla="*/ 9 w 20"/>
              <a:gd name="T9" fmla="*/ 0 h 14"/>
              <a:gd name="T10" fmla="*/ 5 w 20"/>
              <a:gd name="T11" fmla="*/ 0 h 14"/>
              <a:gd name="T12" fmla="*/ 1 w 20"/>
              <a:gd name="T13" fmla="*/ 1 h 14"/>
              <a:gd name="T14" fmla="*/ 1 w 20"/>
              <a:gd name="T15" fmla="*/ 5 h 14"/>
              <a:gd name="T16" fmla="*/ 0 w 20"/>
              <a:gd name="T17" fmla="*/ 6 h 14"/>
              <a:gd name="T18" fmla="*/ 2 w 20"/>
              <a:gd name="T19" fmla="*/ 6 h 14"/>
              <a:gd name="T20" fmla="*/ 4 w 20"/>
              <a:gd name="T21" fmla="*/ 7 h 14"/>
              <a:gd name="T22" fmla="*/ 6 w 20"/>
              <a:gd name="T23" fmla="*/ 8 h 14"/>
              <a:gd name="T24" fmla="*/ 7 w 20"/>
              <a:gd name="T25" fmla="*/ 10 h 14"/>
              <a:gd name="T26" fmla="*/ 6 w 20"/>
              <a:gd name="T27" fmla="*/ 12 h 14"/>
              <a:gd name="T28" fmla="*/ 7 w 20"/>
              <a:gd name="T29" fmla="*/ 12 h 14"/>
              <a:gd name="T30" fmla="*/ 9 w 20"/>
              <a:gd name="T31" fmla="*/ 14 h 14"/>
              <a:gd name="T32" fmla="*/ 11 w 20"/>
              <a:gd name="T33" fmla="*/ 13 h 14"/>
              <a:gd name="T34" fmla="*/ 13 w 20"/>
              <a:gd name="T35" fmla="*/ 12 h 14"/>
              <a:gd name="T36" fmla="*/ 16 w 20"/>
              <a:gd name="T37" fmla="*/ 12 h 14"/>
              <a:gd name="T38" fmla="*/ 16 w 20"/>
              <a:gd name="T39" fmla="*/ 9 h 14"/>
              <a:gd name="T40" fmla="*/ 18 w 20"/>
              <a:gd name="T41" fmla="*/ 7 h 14"/>
              <a:gd name="T42" fmla="*/ 20 w 20"/>
              <a:gd name="T43" fmla="*/ 4 h 14"/>
              <a:gd name="T44" fmla="*/ 19 w 20"/>
              <a:gd name="T45" fmla="*/ 4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9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54 w 90"/>
              <a:gd name="T1" fmla="*/ 66 h 78"/>
              <a:gd name="T2" fmla="*/ 78 w 90"/>
              <a:gd name="T3" fmla="*/ 78 h 78"/>
              <a:gd name="T4" fmla="*/ 84 w 90"/>
              <a:gd name="T5" fmla="*/ 42 h 78"/>
              <a:gd name="T6" fmla="*/ 84 w 90"/>
              <a:gd name="T7" fmla="*/ 30 h 78"/>
              <a:gd name="T8" fmla="*/ 90 w 90"/>
              <a:gd name="T9" fmla="*/ 6 h 78"/>
              <a:gd name="T10" fmla="*/ 84 w 90"/>
              <a:gd name="T11" fmla="*/ 0 h 78"/>
              <a:gd name="T12" fmla="*/ 72 w 90"/>
              <a:gd name="T13" fmla="*/ 0 h 78"/>
              <a:gd name="T14" fmla="*/ 36 w 90"/>
              <a:gd name="T15" fmla="*/ 0 h 78"/>
              <a:gd name="T16" fmla="*/ 0 w 90"/>
              <a:gd name="T17" fmla="*/ 18 h 78"/>
              <a:gd name="T18" fmla="*/ 0 w 90"/>
              <a:gd name="T19" fmla="*/ 30 h 78"/>
              <a:gd name="T20" fmla="*/ 6 w 90"/>
              <a:gd name="T21" fmla="*/ 42 h 78"/>
              <a:gd name="T22" fmla="*/ 12 w 90"/>
              <a:gd name="T23" fmla="*/ 48 h 78"/>
              <a:gd name="T24" fmla="*/ 18 w 90"/>
              <a:gd name="T25" fmla="*/ 54 h 78"/>
              <a:gd name="T26" fmla="*/ 12 w 90"/>
              <a:gd name="T27" fmla="*/ 60 h 78"/>
              <a:gd name="T28" fmla="*/ 36 w 90"/>
              <a:gd name="T29" fmla="*/ 54 h 78"/>
              <a:gd name="T30" fmla="*/ 54 w 90"/>
              <a:gd name="T31" fmla="*/ 6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0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30 w 30"/>
              <a:gd name="T1" fmla="*/ 14 h 27"/>
              <a:gd name="T2" fmla="*/ 27 w 30"/>
              <a:gd name="T3" fmla="*/ 11 h 27"/>
              <a:gd name="T4" fmla="*/ 23 w 30"/>
              <a:gd name="T5" fmla="*/ 3 h 27"/>
              <a:gd name="T6" fmla="*/ 20 w 30"/>
              <a:gd name="T7" fmla="*/ 2 h 27"/>
              <a:gd name="T8" fmla="*/ 17 w 30"/>
              <a:gd name="T9" fmla="*/ 0 h 27"/>
              <a:gd name="T10" fmla="*/ 14 w 30"/>
              <a:gd name="T11" fmla="*/ 2 h 27"/>
              <a:gd name="T12" fmla="*/ 11 w 30"/>
              <a:gd name="T13" fmla="*/ 3 h 27"/>
              <a:gd name="T14" fmla="*/ 12 w 30"/>
              <a:gd name="T15" fmla="*/ 3 h 27"/>
              <a:gd name="T16" fmla="*/ 10 w 30"/>
              <a:gd name="T17" fmla="*/ 6 h 27"/>
              <a:gd name="T18" fmla="*/ 8 w 30"/>
              <a:gd name="T19" fmla="*/ 8 h 27"/>
              <a:gd name="T20" fmla="*/ 8 w 30"/>
              <a:gd name="T21" fmla="*/ 11 h 27"/>
              <a:gd name="T22" fmla="*/ 5 w 30"/>
              <a:gd name="T23" fmla="*/ 11 h 27"/>
              <a:gd name="T24" fmla="*/ 3 w 30"/>
              <a:gd name="T25" fmla="*/ 12 h 27"/>
              <a:gd name="T26" fmla="*/ 1 w 30"/>
              <a:gd name="T27" fmla="*/ 13 h 27"/>
              <a:gd name="T28" fmla="*/ 1 w 30"/>
              <a:gd name="T29" fmla="*/ 14 h 27"/>
              <a:gd name="T30" fmla="*/ 2 w 30"/>
              <a:gd name="T31" fmla="*/ 18 h 27"/>
              <a:gd name="T32" fmla="*/ 0 w 30"/>
              <a:gd name="T33" fmla="*/ 20 h 27"/>
              <a:gd name="T34" fmla="*/ 1 w 30"/>
              <a:gd name="T35" fmla="*/ 23 h 27"/>
              <a:gd name="T36" fmla="*/ 1 w 30"/>
              <a:gd name="T37" fmla="*/ 25 h 27"/>
              <a:gd name="T38" fmla="*/ 3 w 30"/>
              <a:gd name="T39" fmla="*/ 24 h 27"/>
              <a:gd name="T40" fmla="*/ 7 w 30"/>
              <a:gd name="T41" fmla="*/ 24 h 27"/>
              <a:gd name="T42" fmla="*/ 13 w 30"/>
              <a:gd name="T43" fmla="*/ 26 h 27"/>
              <a:gd name="T44" fmla="*/ 20 w 30"/>
              <a:gd name="T45" fmla="*/ 26 h 27"/>
              <a:gd name="T46" fmla="*/ 24 w 30"/>
              <a:gd name="T47" fmla="*/ 27 h 27"/>
              <a:gd name="T48" fmla="*/ 26 w 30"/>
              <a:gd name="T49" fmla="*/ 21 h 27"/>
              <a:gd name="T50" fmla="*/ 27 w 30"/>
              <a:gd name="T51" fmla="*/ 21 h 27"/>
              <a:gd name="T52" fmla="*/ 26 w 30"/>
              <a:gd name="T53" fmla="*/ 17 h 27"/>
              <a:gd name="T54" fmla="*/ 29 w 30"/>
              <a:gd name="T55" fmla="*/ 16 h 27"/>
              <a:gd name="T56" fmla="*/ 30 w 30"/>
              <a:gd name="T57" fmla="*/ 14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1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8 w 24"/>
              <a:gd name="T1" fmla="*/ 10 h 14"/>
              <a:gd name="T2" fmla="*/ 12 w 24"/>
              <a:gd name="T3" fmla="*/ 11 h 14"/>
              <a:gd name="T4" fmla="*/ 14 w 24"/>
              <a:gd name="T5" fmla="*/ 10 h 14"/>
              <a:gd name="T6" fmla="*/ 16 w 24"/>
              <a:gd name="T7" fmla="*/ 12 h 14"/>
              <a:gd name="T8" fmla="*/ 18 w 24"/>
              <a:gd name="T9" fmla="*/ 14 h 14"/>
              <a:gd name="T10" fmla="*/ 21 w 24"/>
              <a:gd name="T11" fmla="*/ 13 h 14"/>
              <a:gd name="T12" fmla="*/ 24 w 24"/>
              <a:gd name="T13" fmla="*/ 11 h 14"/>
              <a:gd name="T14" fmla="*/ 23 w 24"/>
              <a:gd name="T15" fmla="*/ 10 h 14"/>
              <a:gd name="T16" fmla="*/ 21 w 24"/>
              <a:gd name="T17" fmla="*/ 5 h 14"/>
              <a:gd name="T18" fmla="*/ 21 w 24"/>
              <a:gd name="T19" fmla="*/ 4 h 14"/>
              <a:gd name="T20" fmla="*/ 17 w 24"/>
              <a:gd name="T21" fmla="*/ 2 h 14"/>
              <a:gd name="T22" fmla="*/ 14 w 24"/>
              <a:gd name="T23" fmla="*/ 0 h 14"/>
              <a:gd name="T24" fmla="*/ 10 w 24"/>
              <a:gd name="T25" fmla="*/ 1 h 14"/>
              <a:gd name="T26" fmla="*/ 9 w 24"/>
              <a:gd name="T27" fmla="*/ 5 h 14"/>
              <a:gd name="T28" fmla="*/ 8 w 24"/>
              <a:gd name="T29" fmla="*/ 6 h 14"/>
              <a:gd name="T30" fmla="*/ 5 w 24"/>
              <a:gd name="T31" fmla="*/ 3 h 14"/>
              <a:gd name="T32" fmla="*/ 3 w 24"/>
              <a:gd name="T33" fmla="*/ 3 h 14"/>
              <a:gd name="T34" fmla="*/ 1 w 24"/>
              <a:gd name="T35" fmla="*/ 8 h 14"/>
              <a:gd name="T36" fmla="*/ 0 w 24"/>
              <a:gd name="T37" fmla="*/ 11 h 14"/>
              <a:gd name="T38" fmla="*/ 4 w 24"/>
              <a:gd name="T39" fmla="*/ 10 h 14"/>
              <a:gd name="T40" fmla="*/ 8 w 24"/>
              <a:gd name="T41" fmla="*/ 1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2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9 w 24"/>
              <a:gd name="T1" fmla="*/ 10 h 18"/>
              <a:gd name="T2" fmla="*/ 13 w 24"/>
              <a:gd name="T3" fmla="*/ 10 h 18"/>
              <a:gd name="T4" fmla="*/ 15 w 24"/>
              <a:gd name="T5" fmla="*/ 13 h 18"/>
              <a:gd name="T6" fmla="*/ 16 w 24"/>
              <a:gd name="T7" fmla="*/ 14 h 18"/>
              <a:gd name="T8" fmla="*/ 18 w 24"/>
              <a:gd name="T9" fmla="*/ 15 h 18"/>
              <a:gd name="T10" fmla="*/ 20 w 24"/>
              <a:gd name="T11" fmla="*/ 18 h 18"/>
              <a:gd name="T12" fmla="*/ 22 w 24"/>
              <a:gd name="T13" fmla="*/ 17 h 18"/>
              <a:gd name="T14" fmla="*/ 24 w 24"/>
              <a:gd name="T15" fmla="*/ 16 h 18"/>
              <a:gd name="T16" fmla="*/ 24 w 24"/>
              <a:gd name="T17" fmla="*/ 12 h 18"/>
              <a:gd name="T18" fmla="*/ 24 w 24"/>
              <a:gd name="T19" fmla="*/ 8 h 18"/>
              <a:gd name="T20" fmla="*/ 23 w 24"/>
              <a:gd name="T21" fmla="*/ 8 h 18"/>
              <a:gd name="T22" fmla="*/ 21 w 24"/>
              <a:gd name="T23" fmla="*/ 3 h 18"/>
              <a:gd name="T24" fmla="*/ 20 w 24"/>
              <a:gd name="T25" fmla="*/ 1 h 18"/>
              <a:gd name="T26" fmla="*/ 16 w 24"/>
              <a:gd name="T27" fmla="*/ 2 h 18"/>
              <a:gd name="T28" fmla="*/ 12 w 24"/>
              <a:gd name="T29" fmla="*/ 2 h 18"/>
              <a:gd name="T30" fmla="*/ 12 w 24"/>
              <a:gd name="T31" fmla="*/ 1 h 18"/>
              <a:gd name="T32" fmla="*/ 7 w 24"/>
              <a:gd name="T33" fmla="*/ 0 h 18"/>
              <a:gd name="T34" fmla="*/ 5 w 24"/>
              <a:gd name="T35" fmla="*/ 0 h 18"/>
              <a:gd name="T36" fmla="*/ 5 w 24"/>
              <a:gd name="T37" fmla="*/ 1 h 18"/>
              <a:gd name="T38" fmla="*/ 5 w 24"/>
              <a:gd name="T39" fmla="*/ 4 h 18"/>
              <a:gd name="T40" fmla="*/ 3 w 24"/>
              <a:gd name="T41" fmla="*/ 4 h 18"/>
              <a:gd name="T42" fmla="*/ 0 w 24"/>
              <a:gd name="T43" fmla="*/ 6 h 18"/>
              <a:gd name="T44" fmla="*/ 1 w 24"/>
              <a:gd name="T45" fmla="*/ 6 h 18"/>
              <a:gd name="T46" fmla="*/ 6 w 24"/>
              <a:gd name="T47" fmla="*/ 13 h 18"/>
              <a:gd name="T48" fmla="*/ 8 w 24"/>
              <a:gd name="T49" fmla="*/ 12 h 18"/>
              <a:gd name="T50" fmla="*/ 9 w 24"/>
              <a:gd name="T51" fmla="*/ 1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54 w 114"/>
              <a:gd name="T1" fmla="*/ 79 h 85"/>
              <a:gd name="T2" fmla="*/ 66 w 114"/>
              <a:gd name="T3" fmla="*/ 79 h 85"/>
              <a:gd name="T4" fmla="*/ 78 w 114"/>
              <a:gd name="T5" fmla="*/ 79 h 85"/>
              <a:gd name="T6" fmla="*/ 108 w 114"/>
              <a:gd name="T7" fmla="*/ 85 h 85"/>
              <a:gd name="T8" fmla="*/ 114 w 114"/>
              <a:gd name="T9" fmla="*/ 85 h 85"/>
              <a:gd name="T10" fmla="*/ 102 w 114"/>
              <a:gd name="T11" fmla="*/ 61 h 85"/>
              <a:gd name="T12" fmla="*/ 96 w 114"/>
              <a:gd name="T13" fmla="*/ 43 h 85"/>
              <a:gd name="T14" fmla="*/ 96 w 114"/>
              <a:gd name="T15" fmla="*/ 36 h 85"/>
              <a:gd name="T16" fmla="*/ 96 w 114"/>
              <a:gd name="T17" fmla="*/ 36 h 85"/>
              <a:gd name="T18" fmla="*/ 84 w 114"/>
              <a:gd name="T19" fmla="*/ 30 h 85"/>
              <a:gd name="T20" fmla="*/ 72 w 114"/>
              <a:gd name="T21" fmla="*/ 18 h 85"/>
              <a:gd name="T22" fmla="*/ 42 w 114"/>
              <a:gd name="T23" fmla="*/ 0 h 85"/>
              <a:gd name="T24" fmla="*/ 30 w 114"/>
              <a:gd name="T25" fmla="*/ 6 h 85"/>
              <a:gd name="T26" fmla="*/ 12 w 114"/>
              <a:gd name="T27" fmla="*/ 6 h 85"/>
              <a:gd name="T28" fmla="*/ 0 w 114"/>
              <a:gd name="T29" fmla="*/ 43 h 85"/>
              <a:gd name="T30" fmla="*/ 12 w 114"/>
              <a:gd name="T31" fmla="*/ 85 h 85"/>
              <a:gd name="T32" fmla="*/ 18 w 114"/>
              <a:gd name="T33" fmla="*/ 85 h 85"/>
              <a:gd name="T34" fmla="*/ 24 w 114"/>
              <a:gd name="T35" fmla="*/ 85 h 85"/>
              <a:gd name="T36" fmla="*/ 54 w 114"/>
              <a:gd name="T37" fmla="*/ 79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4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6 w 38"/>
              <a:gd name="T1" fmla="*/ 35 h 41"/>
              <a:gd name="T2" fmla="*/ 11 w 38"/>
              <a:gd name="T3" fmla="*/ 38 h 41"/>
              <a:gd name="T4" fmla="*/ 13 w 38"/>
              <a:gd name="T5" fmla="*/ 40 h 41"/>
              <a:gd name="T6" fmla="*/ 15 w 38"/>
              <a:gd name="T7" fmla="*/ 41 h 41"/>
              <a:gd name="T8" fmla="*/ 15 w 38"/>
              <a:gd name="T9" fmla="*/ 41 h 41"/>
              <a:gd name="T10" fmla="*/ 18 w 38"/>
              <a:gd name="T11" fmla="*/ 38 h 41"/>
              <a:gd name="T12" fmla="*/ 20 w 38"/>
              <a:gd name="T13" fmla="*/ 40 h 41"/>
              <a:gd name="T14" fmla="*/ 21 w 38"/>
              <a:gd name="T15" fmla="*/ 39 h 41"/>
              <a:gd name="T16" fmla="*/ 35 w 38"/>
              <a:gd name="T17" fmla="*/ 39 h 41"/>
              <a:gd name="T18" fmla="*/ 38 w 38"/>
              <a:gd name="T19" fmla="*/ 37 h 41"/>
              <a:gd name="T20" fmla="*/ 36 w 38"/>
              <a:gd name="T21" fmla="*/ 36 h 41"/>
              <a:gd name="T22" fmla="*/ 33 w 38"/>
              <a:gd name="T23" fmla="*/ 7 h 41"/>
              <a:gd name="T24" fmla="*/ 36 w 38"/>
              <a:gd name="T25" fmla="*/ 7 h 41"/>
              <a:gd name="T26" fmla="*/ 27 w 38"/>
              <a:gd name="T27" fmla="*/ 0 h 41"/>
              <a:gd name="T28" fmla="*/ 27 w 38"/>
              <a:gd name="T29" fmla="*/ 3 h 41"/>
              <a:gd name="T30" fmla="*/ 17 w 38"/>
              <a:gd name="T31" fmla="*/ 3 h 41"/>
              <a:gd name="T32" fmla="*/ 16 w 38"/>
              <a:gd name="T33" fmla="*/ 11 h 41"/>
              <a:gd name="T34" fmla="*/ 14 w 38"/>
              <a:gd name="T35" fmla="*/ 13 h 41"/>
              <a:gd name="T36" fmla="*/ 13 w 38"/>
              <a:gd name="T37" fmla="*/ 20 h 41"/>
              <a:gd name="T38" fmla="*/ 1 w 38"/>
              <a:gd name="T39" fmla="*/ 19 h 41"/>
              <a:gd name="T40" fmla="*/ 0 w 38"/>
              <a:gd name="T41" fmla="*/ 20 h 41"/>
              <a:gd name="T42" fmla="*/ 3 w 38"/>
              <a:gd name="T43" fmla="*/ 26 h 41"/>
              <a:gd name="T44" fmla="*/ 3 w 38"/>
              <a:gd name="T45" fmla="*/ 33 h 41"/>
              <a:gd name="T46" fmla="*/ 1 w 38"/>
              <a:gd name="T47" fmla="*/ 36 h 41"/>
              <a:gd name="T48" fmla="*/ 4 w 38"/>
              <a:gd name="T49" fmla="*/ 36 h 41"/>
              <a:gd name="T50" fmla="*/ 6 w 38"/>
              <a:gd name="T51" fmla="*/ 35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5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5 h 35"/>
              <a:gd name="T2" fmla="*/ 1 w 36"/>
              <a:gd name="T3" fmla="*/ 8 h 35"/>
              <a:gd name="T4" fmla="*/ 2 w 36"/>
              <a:gd name="T5" fmla="*/ 10 h 35"/>
              <a:gd name="T6" fmla="*/ 2 w 36"/>
              <a:gd name="T7" fmla="*/ 35 h 35"/>
              <a:gd name="T8" fmla="*/ 3 w 36"/>
              <a:gd name="T9" fmla="*/ 35 h 35"/>
              <a:gd name="T10" fmla="*/ 29 w 36"/>
              <a:gd name="T11" fmla="*/ 35 h 35"/>
              <a:gd name="T12" fmla="*/ 34 w 36"/>
              <a:gd name="T13" fmla="*/ 32 h 35"/>
              <a:gd name="T14" fmla="*/ 36 w 36"/>
              <a:gd name="T15" fmla="*/ 30 h 35"/>
              <a:gd name="T16" fmla="*/ 36 w 36"/>
              <a:gd name="T17" fmla="*/ 30 h 35"/>
              <a:gd name="T18" fmla="*/ 33 w 36"/>
              <a:gd name="T19" fmla="*/ 23 h 35"/>
              <a:gd name="T20" fmla="*/ 29 w 36"/>
              <a:gd name="T21" fmla="*/ 15 h 35"/>
              <a:gd name="T22" fmla="*/ 24 w 36"/>
              <a:gd name="T23" fmla="*/ 8 h 35"/>
              <a:gd name="T24" fmla="*/ 31 w 36"/>
              <a:gd name="T25" fmla="*/ 12 h 35"/>
              <a:gd name="T26" fmla="*/ 34 w 36"/>
              <a:gd name="T27" fmla="*/ 9 h 35"/>
              <a:gd name="T28" fmla="*/ 33 w 36"/>
              <a:gd name="T29" fmla="*/ 9 h 35"/>
              <a:gd name="T30" fmla="*/ 30 w 36"/>
              <a:gd name="T31" fmla="*/ 1 h 35"/>
              <a:gd name="T32" fmla="*/ 28 w 36"/>
              <a:gd name="T33" fmla="*/ 3 h 35"/>
              <a:gd name="T34" fmla="*/ 22 w 36"/>
              <a:gd name="T35" fmla="*/ 2 h 35"/>
              <a:gd name="T36" fmla="*/ 19 w 36"/>
              <a:gd name="T37" fmla="*/ 1 h 35"/>
              <a:gd name="T38" fmla="*/ 12 w 36"/>
              <a:gd name="T39" fmla="*/ 3 h 35"/>
              <a:gd name="T40" fmla="*/ 6 w 36"/>
              <a:gd name="T41" fmla="*/ 0 h 35"/>
              <a:gd name="T42" fmla="*/ 2 w 36"/>
              <a:gd name="T43" fmla="*/ 0 h 35"/>
              <a:gd name="T44" fmla="*/ 1 w 36"/>
              <a:gd name="T45" fmla="*/ 2 h 35"/>
              <a:gd name="T46" fmla="*/ 0 w 36"/>
              <a:gd name="T47" fmla="*/ 5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6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4 w 52"/>
              <a:gd name="T1" fmla="*/ 6 h 50"/>
              <a:gd name="T2" fmla="*/ 3 w 52"/>
              <a:gd name="T3" fmla="*/ 9 h 50"/>
              <a:gd name="T4" fmla="*/ 2 w 52"/>
              <a:gd name="T5" fmla="*/ 10 h 50"/>
              <a:gd name="T6" fmla="*/ 0 w 52"/>
              <a:gd name="T7" fmla="*/ 12 h 50"/>
              <a:gd name="T8" fmla="*/ 0 w 52"/>
              <a:gd name="T9" fmla="*/ 29 h 50"/>
              <a:gd name="T10" fmla="*/ 6 w 52"/>
              <a:gd name="T11" fmla="*/ 34 h 50"/>
              <a:gd name="T12" fmla="*/ 9 w 52"/>
              <a:gd name="T13" fmla="*/ 35 h 50"/>
              <a:gd name="T14" fmla="*/ 17 w 52"/>
              <a:gd name="T15" fmla="*/ 36 h 50"/>
              <a:gd name="T16" fmla="*/ 19 w 52"/>
              <a:gd name="T17" fmla="*/ 38 h 50"/>
              <a:gd name="T18" fmla="*/ 23 w 52"/>
              <a:gd name="T19" fmla="*/ 36 h 50"/>
              <a:gd name="T20" fmla="*/ 47 w 52"/>
              <a:gd name="T21" fmla="*/ 49 h 50"/>
              <a:gd name="T22" fmla="*/ 47 w 52"/>
              <a:gd name="T23" fmla="*/ 48 h 50"/>
              <a:gd name="T24" fmla="*/ 47 w 52"/>
              <a:gd name="T25" fmla="*/ 49 h 50"/>
              <a:gd name="T26" fmla="*/ 48 w 52"/>
              <a:gd name="T27" fmla="*/ 50 h 50"/>
              <a:gd name="T28" fmla="*/ 48 w 52"/>
              <a:gd name="T29" fmla="*/ 47 h 50"/>
              <a:gd name="T30" fmla="*/ 51 w 52"/>
              <a:gd name="T31" fmla="*/ 47 h 50"/>
              <a:gd name="T32" fmla="*/ 52 w 52"/>
              <a:gd name="T33" fmla="*/ 41 h 50"/>
              <a:gd name="T34" fmla="*/ 51 w 52"/>
              <a:gd name="T35" fmla="*/ 41 h 50"/>
              <a:gd name="T36" fmla="*/ 51 w 52"/>
              <a:gd name="T37" fmla="*/ 16 h 50"/>
              <a:gd name="T38" fmla="*/ 50 w 52"/>
              <a:gd name="T39" fmla="*/ 14 h 50"/>
              <a:gd name="T40" fmla="*/ 49 w 52"/>
              <a:gd name="T41" fmla="*/ 11 h 50"/>
              <a:gd name="T42" fmla="*/ 50 w 52"/>
              <a:gd name="T43" fmla="*/ 8 h 50"/>
              <a:gd name="T44" fmla="*/ 51 w 52"/>
              <a:gd name="T45" fmla="*/ 6 h 50"/>
              <a:gd name="T46" fmla="*/ 48 w 52"/>
              <a:gd name="T47" fmla="*/ 5 h 50"/>
              <a:gd name="T48" fmla="*/ 45 w 52"/>
              <a:gd name="T49" fmla="*/ 3 h 50"/>
              <a:gd name="T50" fmla="*/ 41 w 52"/>
              <a:gd name="T51" fmla="*/ 2 h 50"/>
              <a:gd name="T52" fmla="*/ 35 w 52"/>
              <a:gd name="T53" fmla="*/ 4 h 50"/>
              <a:gd name="T54" fmla="*/ 35 w 52"/>
              <a:gd name="T55" fmla="*/ 8 h 50"/>
              <a:gd name="T56" fmla="*/ 29 w 52"/>
              <a:gd name="T57" fmla="*/ 10 h 50"/>
              <a:gd name="T58" fmla="*/ 25 w 52"/>
              <a:gd name="T59" fmla="*/ 7 h 50"/>
              <a:gd name="T60" fmla="*/ 22 w 52"/>
              <a:gd name="T61" fmla="*/ 5 h 50"/>
              <a:gd name="T62" fmla="*/ 20 w 52"/>
              <a:gd name="T63" fmla="*/ 3 h 50"/>
              <a:gd name="T64" fmla="*/ 13 w 52"/>
              <a:gd name="T65" fmla="*/ 2 h 50"/>
              <a:gd name="T66" fmla="*/ 8 w 52"/>
              <a:gd name="T67" fmla="*/ 0 h 50"/>
              <a:gd name="T68" fmla="*/ 8 w 52"/>
              <a:gd name="T69" fmla="*/ 2 h 50"/>
              <a:gd name="T70" fmla="*/ 4 w 52"/>
              <a:gd name="T71" fmla="*/ 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7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18 w 78"/>
              <a:gd name="T1" fmla="*/ 12 h 150"/>
              <a:gd name="T2" fmla="*/ 18 w 78"/>
              <a:gd name="T3" fmla="*/ 30 h 150"/>
              <a:gd name="T4" fmla="*/ 18 w 78"/>
              <a:gd name="T5" fmla="*/ 54 h 150"/>
              <a:gd name="T6" fmla="*/ 0 w 78"/>
              <a:gd name="T7" fmla="*/ 78 h 150"/>
              <a:gd name="T8" fmla="*/ 0 w 78"/>
              <a:gd name="T9" fmla="*/ 90 h 150"/>
              <a:gd name="T10" fmla="*/ 12 w 78"/>
              <a:gd name="T11" fmla="*/ 102 h 150"/>
              <a:gd name="T12" fmla="*/ 18 w 78"/>
              <a:gd name="T13" fmla="*/ 108 h 150"/>
              <a:gd name="T14" fmla="*/ 36 w 78"/>
              <a:gd name="T15" fmla="*/ 120 h 150"/>
              <a:gd name="T16" fmla="*/ 36 w 78"/>
              <a:gd name="T17" fmla="*/ 144 h 150"/>
              <a:gd name="T18" fmla="*/ 42 w 78"/>
              <a:gd name="T19" fmla="*/ 150 h 150"/>
              <a:gd name="T20" fmla="*/ 48 w 78"/>
              <a:gd name="T21" fmla="*/ 144 h 150"/>
              <a:gd name="T22" fmla="*/ 54 w 78"/>
              <a:gd name="T23" fmla="*/ 126 h 150"/>
              <a:gd name="T24" fmla="*/ 78 w 78"/>
              <a:gd name="T25" fmla="*/ 102 h 150"/>
              <a:gd name="T26" fmla="*/ 78 w 78"/>
              <a:gd name="T27" fmla="*/ 90 h 150"/>
              <a:gd name="T28" fmla="*/ 60 w 78"/>
              <a:gd name="T29" fmla="*/ 84 h 150"/>
              <a:gd name="T30" fmla="*/ 42 w 78"/>
              <a:gd name="T31" fmla="*/ 72 h 150"/>
              <a:gd name="T32" fmla="*/ 66 w 78"/>
              <a:gd name="T33" fmla="*/ 36 h 150"/>
              <a:gd name="T34" fmla="*/ 60 w 78"/>
              <a:gd name="T35" fmla="*/ 12 h 150"/>
              <a:gd name="T36" fmla="*/ 36 w 78"/>
              <a:gd name="T37" fmla="*/ 0 h 150"/>
              <a:gd name="T38" fmla="*/ 24 w 78"/>
              <a:gd name="T39" fmla="*/ 0 h 150"/>
              <a:gd name="T40" fmla="*/ 24 w 78"/>
              <a:gd name="T41" fmla="*/ 6 h 150"/>
              <a:gd name="T42" fmla="*/ 18 w 78"/>
              <a:gd name="T43" fmla="*/ 12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8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90 w 228"/>
              <a:gd name="T1" fmla="*/ 156 h 174"/>
              <a:gd name="T2" fmla="*/ 114 w 228"/>
              <a:gd name="T3" fmla="*/ 138 h 174"/>
              <a:gd name="T4" fmla="*/ 144 w 228"/>
              <a:gd name="T5" fmla="*/ 120 h 174"/>
              <a:gd name="T6" fmla="*/ 180 w 228"/>
              <a:gd name="T7" fmla="*/ 108 h 174"/>
              <a:gd name="T8" fmla="*/ 186 w 228"/>
              <a:gd name="T9" fmla="*/ 96 h 174"/>
              <a:gd name="T10" fmla="*/ 192 w 228"/>
              <a:gd name="T11" fmla="*/ 84 h 174"/>
              <a:gd name="T12" fmla="*/ 216 w 228"/>
              <a:gd name="T13" fmla="*/ 78 h 174"/>
              <a:gd name="T14" fmla="*/ 228 w 228"/>
              <a:gd name="T15" fmla="*/ 72 h 174"/>
              <a:gd name="T16" fmla="*/ 222 w 228"/>
              <a:gd name="T17" fmla="*/ 42 h 174"/>
              <a:gd name="T18" fmla="*/ 216 w 228"/>
              <a:gd name="T19" fmla="*/ 12 h 174"/>
              <a:gd name="T20" fmla="*/ 210 w 228"/>
              <a:gd name="T21" fmla="*/ 12 h 174"/>
              <a:gd name="T22" fmla="*/ 186 w 228"/>
              <a:gd name="T23" fmla="*/ 12 h 174"/>
              <a:gd name="T24" fmla="*/ 168 w 228"/>
              <a:gd name="T25" fmla="*/ 12 h 174"/>
              <a:gd name="T26" fmla="*/ 144 w 228"/>
              <a:gd name="T27" fmla="*/ 0 h 174"/>
              <a:gd name="T28" fmla="*/ 120 w 228"/>
              <a:gd name="T29" fmla="*/ 36 h 174"/>
              <a:gd name="T30" fmla="*/ 96 w 228"/>
              <a:gd name="T31" fmla="*/ 60 h 174"/>
              <a:gd name="T32" fmla="*/ 72 w 228"/>
              <a:gd name="T33" fmla="*/ 90 h 174"/>
              <a:gd name="T34" fmla="*/ 66 w 228"/>
              <a:gd name="T35" fmla="*/ 138 h 174"/>
              <a:gd name="T36" fmla="*/ 12 w 228"/>
              <a:gd name="T37" fmla="*/ 162 h 174"/>
              <a:gd name="T38" fmla="*/ 0 w 228"/>
              <a:gd name="T39" fmla="*/ 174 h 174"/>
              <a:gd name="T40" fmla="*/ 84 w 228"/>
              <a:gd name="T41" fmla="*/ 174 h 174"/>
              <a:gd name="T42" fmla="*/ 90 w 228"/>
              <a:gd name="T43" fmla="*/ 15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9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13 w 26"/>
              <a:gd name="T1" fmla="*/ 16 h 23"/>
              <a:gd name="T2" fmla="*/ 15 w 26"/>
              <a:gd name="T3" fmla="*/ 14 h 23"/>
              <a:gd name="T4" fmla="*/ 16 w 26"/>
              <a:gd name="T5" fmla="*/ 6 h 23"/>
              <a:gd name="T6" fmla="*/ 26 w 26"/>
              <a:gd name="T7" fmla="*/ 6 h 23"/>
              <a:gd name="T8" fmla="*/ 26 w 26"/>
              <a:gd name="T9" fmla="*/ 3 h 23"/>
              <a:gd name="T10" fmla="*/ 25 w 26"/>
              <a:gd name="T11" fmla="*/ 3 h 23"/>
              <a:gd name="T12" fmla="*/ 25 w 26"/>
              <a:gd name="T13" fmla="*/ 0 h 23"/>
              <a:gd name="T14" fmla="*/ 11 w 26"/>
              <a:gd name="T15" fmla="*/ 0 h 23"/>
              <a:gd name="T16" fmla="*/ 9 w 26"/>
              <a:gd name="T17" fmla="*/ 2 h 23"/>
              <a:gd name="T18" fmla="*/ 4 w 26"/>
              <a:gd name="T19" fmla="*/ 13 h 23"/>
              <a:gd name="T20" fmla="*/ 0 w 26"/>
              <a:gd name="T21" fmla="*/ 22 h 23"/>
              <a:gd name="T22" fmla="*/ 12 w 26"/>
              <a:gd name="T23" fmla="*/ 23 h 23"/>
              <a:gd name="T24" fmla="*/ 13 w 26"/>
              <a:gd name="T25" fmla="*/ 1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0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48 w 48"/>
              <a:gd name="T1" fmla="*/ 24 h 36"/>
              <a:gd name="T2" fmla="*/ 48 w 48"/>
              <a:gd name="T3" fmla="*/ 6 h 36"/>
              <a:gd name="T4" fmla="*/ 48 w 48"/>
              <a:gd name="T5" fmla="*/ 0 h 36"/>
              <a:gd name="T6" fmla="*/ 36 w 48"/>
              <a:gd name="T7" fmla="*/ 0 h 36"/>
              <a:gd name="T8" fmla="*/ 6 w 48"/>
              <a:gd name="T9" fmla="*/ 6 h 36"/>
              <a:gd name="T10" fmla="*/ 0 w 48"/>
              <a:gd name="T11" fmla="*/ 6 h 36"/>
              <a:gd name="T12" fmla="*/ 18 w 48"/>
              <a:gd name="T13" fmla="*/ 36 h 36"/>
              <a:gd name="T14" fmla="*/ 36 w 48"/>
              <a:gd name="T15" fmla="*/ 24 h 36"/>
              <a:gd name="T16" fmla="*/ 48 w 48"/>
              <a:gd name="T17" fmla="*/ 24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1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37 w 52"/>
              <a:gd name="T1" fmla="*/ 5 h 64"/>
              <a:gd name="T2" fmla="*/ 11 w 52"/>
              <a:gd name="T3" fmla="*/ 5 h 64"/>
              <a:gd name="T4" fmla="*/ 10 w 52"/>
              <a:gd name="T5" fmla="*/ 11 h 64"/>
              <a:gd name="T6" fmla="*/ 7 w 52"/>
              <a:gd name="T7" fmla="*/ 11 h 64"/>
              <a:gd name="T8" fmla="*/ 7 w 52"/>
              <a:gd name="T9" fmla="*/ 14 h 64"/>
              <a:gd name="T10" fmla="*/ 6 w 52"/>
              <a:gd name="T11" fmla="*/ 13 h 64"/>
              <a:gd name="T12" fmla="*/ 5 w 52"/>
              <a:gd name="T13" fmla="*/ 25 h 64"/>
              <a:gd name="T14" fmla="*/ 2 w 52"/>
              <a:gd name="T15" fmla="*/ 27 h 64"/>
              <a:gd name="T16" fmla="*/ 1 w 52"/>
              <a:gd name="T17" fmla="*/ 32 h 64"/>
              <a:gd name="T18" fmla="*/ 0 w 52"/>
              <a:gd name="T19" fmla="*/ 35 h 64"/>
              <a:gd name="T20" fmla="*/ 3 w 52"/>
              <a:gd name="T21" fmla="*/ 41 h 64"/>
              <a:gd name="T22" fmla="*/ 5 w 52"/>
              <a:gd name="T23" fmla="*/ 45 h 64"/>
              <a:gd name="T24" fmla="*/ 8 w 52"/>
              <a:gd name="T25" fmla="*/ 50 h 64"/>
              <a:gd name="T26" fmla="*/ 12 w 52"/>
              <a:gd name="T27" fmla="*/ 52 h 64"/>
              <a:gd name="T28" fmla="*/ 18 w 52"/>
              <a:gd name="T29" fmla="*/ 58 h 64"/>
              <a:gd name="T30" fmla="*/ 20 w 52"/>
              <a:gd name="T31" fmla="*/ 61 h 64"/>
              <a:gd name="T32" fmla="*/ 25 w 52"/>
              <a:gd name="T33" fmla="*/ 61 h 64"/>
              <a:gd name="T34" fmla="*/ 29 w 52"/>
              <a:gd name="T35" fmla="*/ 64 h 64"/>
              <a:gd name="T36" fmla="*/ 36 w 52"/>
              <a:gd name="T37" fmla="*/ 63 h 64"/>
              <a:gd name="T38" fmla="*/ 41 w 52"/>
              <a:gd name="T39" fmla="*/ 61 h 64"/>
              <a:gd name="T40" fmla="*/ 44 w 52"/>
              <a:gd name="T41" fmla="*/ 61 h 64"/>
              <a:gd name="T42" fmla="*/ 44 w 52"/>
              <a:gd name="T43" fmla="*/ 59 h 64"/>
              <a:gd name="T44" fmla="*/ 42 w 52"/>
              <a:gd name="T45" fmla="*/ 57 h 64"/>
              <a:gd name="T46" fmla="*/ 39 w 52"/>
              <a:gd name="T47" fmla="*/ 54 h 64"/>
              <a:gd name="T48" fmla="*/ 35 w 52"/>
              <a:gd name="T49" fmla="*/ 51 h 64"/>
              <a:gd name="T50" fmla="*/ 36 w 52"/>
              <a:gd name="T51" fmla="*/ 48 h 64"/>
              <a:gd name="T52" fmla="*/ 38 w 52"/>
              <a:gd name="T53" fmla="*/ 48 h 64"/>
              <a:gd name="T54" fmla="*/ 39 w 52"/>
              <a:gd name="T55" fmla="*/ 42 h 64"/>
              <a:gd name="T56" fmla="*/ 43 w 52"/>
              <a:gd name="T57" fmla="*/ 38 h 64"/>
              <a:gd name="T58" fmla="*/ 46 w 52"/>
              <a:gd name="T59" fmla="*/ 32 h 64"/>
              <a:gd name="T60" fmla="*/ 47 w 52"/>
              <a:gd name="T61" fmla="*/ 21 h 64"/>
              <a:gd name="T62" fmla="*/ 50 w 52"/>
              <a:gd name="T63" fmla="*/ 19 h 64"/>
              <a:gd name="T64" fmla="*/ 52 w 52"/>
              <a:gd name="T65" fmla="*/ 18 h 64"/>
              <a:gd name="T66" fmla="*/ 50 w 52"/>
              <a:gd name="T67" fmla="*/ 13 h 64"/>
              <a:gd name="T68" fmla="*/ 47 w 52"/>
              <a:gd name="T69" fmla="*/ 4 h 64"/>
              <a:gd name="T70" fmla="*/ 44 w 52"/>
              <a:gd name="T71" fmla="*/ 0 h 64"/>
              <a:gd name="T72" fmla="*/ 42 w 52"/>
              <a:gd name="T73" fmla="*/ 2 h 64"/>
              <a:gd name="T74" fmla="*/ 37 w 52"/>
              <a:gd name="T75" fmla="*/ 5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2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17 w 19"/>
              <a:gd name="T1" fmla="*/ 10 h 19"/>
              <a:gd name="T2" fmla="*/ 19 w 19"/>
              <a:gd name="T3" fmla="*/ 6 h 19"/>
              <a:gd name="T4" fmla="*/ 17 w 19"/>
              <a:gd name="T5" fmla="*/ 2 h 19"/>
              <a:gd name="T6" fmla="*/ 12 w 19"/>
              <a:gd name="T7" fmla="*/ 3 h 19"/>
              <a:gd name="T8" fmla="*/ 10 w 19"/>
              <a:gd name="T9" fmla="*/ 1 h 19"/>
              <a:gd name="T10" fmla="*/ 8 w 19"/>
              <a:gd name="T11" fmla="*/ 1 h 19"/>
              <a:gd name="T12" fmla="*/ 6 w 19"/>
              <a:gd name="T13" fmla="*/ 0 h 19"/>
              <a:gd name="T14" fmla="*/ 5 w 19"/>
              <a:gd name="T15" fmla="*/ 0 h 19"/>
              <a:gd name="T16" fmla="*/ 3 w 19"/>
              <a:gd name="T17" fmla="*/ 0 h 19"/>
              <a:gd name="T18" fmla="*/ 1 w 19"/>
              <a:gd name="T19" fmla="*/ 1 h 19"/>
              <a:gd name="T20" fmla="*/ 2 w 19"/>
              <a:gd name="T21" fmla="*/ 1 h 19"/>
              <a:gd name="T22" fmla="*/ 2 w 19"/>
              <a:gd name="T23" fmla="*/ 5 h 19"/>
              <a:gd name="T24" fmla="*/ 2 w 19"/>
              <a:gd name="T25" fmla="*/ 9 h 19"/>
              <a:gd name="T26" fmla="*/ 0 w 19"/>
              <a:gd name="T27" fmla="*/ 10 h 19"/>
              <a:gd name="T28" fmla="*/ 1 w 19"/>
              <a:gd name="T29" fmla="*/ 11 h 19"/>
              <a:gd name="T30" fmla="*/ 1 w 19"/>
              <a:gd name="T31" fmla="*/ 14 h 19"/>
              <a:gd name="T32" fmla="*/ 4 w 19"/>
              <a:gd name="T33" fmla="*/ 16 h 19"/>
              <a:gd name="T34" fmla="*/ 4 w 19"/>
              <a:gd name="T35" fmla="*/ 19 h 19"/>
              <a:gd name="T36" fmla="*/ 8 w 19"/>
              <a:gd name="T37" fmla="*/ 19 h 19"/>
              <a:gd name="T38" fmla="*/ 15 w 19"/>
              <a:gd name="T39" fmla="*/ 16 h 19"/>
              <a:gd name="T40" fmla="*/ 18 w 19"/>
              <a:gd name="T41" fmla="*/ 16 h 19"/>
              <a:gd name="T42" fmla="*/ 17 w 19"/>
              <a:gd name="T43" fmla="*/ 13 h 19"/>
              <a:gd name="T44" fmla="*/ 17 w 19"/>
              <a:gd name="T45" fmla="*/ 1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11 w 14"/>
              <a:gd name="T1" fmla="*/ 7 h 12"/>
              <a:gd name="T2" fmla="*/ 11 w 14"/>
              <a:gd name="T3" fmla="*/ 4 h 12"/>
              <a:gd name="T4" fmla="*/ 10 w 14"/>
              <a:gd name="T5" fmla="*/ 3 h 12"/>
              <a:gd name="T6" fmla="*/ 8 w 14"/>
              <a:gd name="T7" fmla="*/ 4 h 12"/>
              <a:gd name="T8" fmla="*/ 6 w 14"/>
              <a:gd name="T9" fmla="*/ 1 h 12"/>
              <a:gd name="T10" fmla="*/ 4 w 14"/>
              <a:gd name="T11" fmla="*/ 0 h 12"/>
              <a:gd name="T12" fmla="*/ 3 w 14"/>
              <a:gd name="T13" fmla="*/ 2 h 12"/>
              <a:gd name="T14" fmla="*/ 1 w 14"/>
              <a:gd name="T15" fmla="*/ 3 h 12"/>
              <a:gd name="T16" fmla="*/ 0 w 14"/>
              <a:gd name="T17" fmla="*/ 5 h 12"/>
              <a:gd name="T18" fmla="*/ 1 w 14"/>
              <a:gd name="T19" fmla="*/ 6 h 12"/>
              <a:gd name="T20" fmla="*/ 10 w 14"/>
              <a:gd name="T21" fmla="*/ 12 h 12"/>
              <a:gd name="T22" fmla="*/ 14 w 14"/>
              <a:gd name="T23" fmla="*/ 12 h 12"/>
              <a:gd name="T24" fmla="*/ 14 w 14"/>
              <a:gd name="T25" fmla="*/ 9 h 12"/>
              <a:gd name="T26" fmla="*/ 11 w 14"/>
              <a:gd name="T27" fmla="*/ 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4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54 w 60"/>
              <a:gd name="T1" fmla="*/ 36 h 54"/>
              <a:gd name="T2" fmla="*/ 60 w 60"/>
              <a:gd name="T3" fmla="*/ 24 h 54"/>
              <a:gd name="T4" fmla="*/ 54 w 60"/>
              <a:gd name="T5" fmla="*/ 18 h 54"/>
              <a:gd name="T6" fmla="*/ 42 w 60"/>
              <a:gd name="T7" fmla="*/ 0 h 54"/>
              <a:gd name="T8" fmla="*/ 18 w 60"/>
              <a:gd name="T9" fmla="*/ 0 h 54"/>
              <a:gd name="T10" fmla="*/ 12 w 60"/>
              <a:gd name="T11" fmla="*/ 12 h 54"/>
              <a:gd name="T12" fmla="*/ 0 w 60"/>
              <a:gd name="T13" fmla="*/ 18 h 54"/>
              <a:gd name="T14" fmla="*/ 12 w 60"/>
              <a:gd name="T15" fmla="*/ 30 h 54"/>
              <a:gd name="T16" fmla="*/ 36 w 60"/>
              <a:gd name="T17" fmla="*/ 54 h 54"/>
              <a:gd name="T18" fmla="*/ 42 w 60"/>
              <a:gd name="T19" fmla="*/ 42 h 54"/>
              <a:gd name="T20" fmla="*/ 54 w 60"/>
              <a:gd name="T21" fmla="*/ 3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5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6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7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8" name="Freeform 319"/>
          <p:cNvSpPr>
            <a:spLocks/>
          </p:cNvSpPr>
          <p:nvPr/>
        </p:nvSpPr>
        <p:spPr bwMode="auto">
          <a:xfrm>
            <a:off x="4322763" y="3629025"/>
            <a:ext cx="9525" cy="4763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9" name="Freeform 320"/>
          <p:cNvSpPr>
            <a:spLocks/>
          </p:cNvSpPr>
          <p:nvPr/>
        </p:nvSpPr>
        <p:spPr bwMode="auto">
          <a:xfrm>
            <a:off x="4340225" y="3517900"/>
            <a:ext cx="7938" cy="7938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0" name="Freeform 321"/>
          <p:cNvSpPr>
            <a:spLocks/>
          </p:cNvSpPr>
          <p:nvPr/>
        </p:nvSpPr>
        <p:spPr bwMode="auto">
          <a:xfrm>
            <a:off x="4268788" y="3452813"/>
            <a:ext cx="307975" cy="236537"/>
          </a:xfrm>
          <a:custGeom>
            <a:avLst/>
            <a:gdLst>
              <a:gd name="T0" fmla="*/ 34 w 39"/>
              <a:gd name="T1" fmla="*/ 5 h 30"/>
              <a:gd name="T2" fmla="*/ 32 w 39"/>
              <a:gd name="T3" fmla="*/ 5 h 30"/>
              <a:gd name="T4" fmla="*/ 29 w 39"/>
              <a:gd name="T5" fmla="*/ 4 h 30"/>
              <a:gd name="T6" fmla="*/ 27 w 39"/>
              <a:gd name="T7" fmla="*/ 4 h 30"/>
              <a:gd name="T8" fmla="*/ 26 w 39"/>
              <a:gd name="T9" fmla="*/ 4 h 30"/>
              <a:gd name="T10" fmla="*/ 25 w 39"/>
              <a:gd name="T11" fmla="*/ 2 h 30"/>
              <a:gd name="T12" fmla="*/ 13 w 39"/>
              <a:gd name="T13" fmla="*/ 0 h 30"/>
              <a:gd name="T14" fmla="*/ 7 w 39"/>
              <a:gd name="T15" fmla="*/ 1 h 30"/>
              <a:gd name="T16" fmla="*/ 5 w 39"/>
              <a:gd name="T17" fmla="*/ 0 h 30"/>
              <a:gd name="T18" fmla="*/ 3 w 39"/>
              <a:gd name="T19" fmla="*/ 1 h 30"/>
              <a:gd name="T20" fmla="*/ 0 w 39"/>
              <a:gd name="T21" fmla="*/ 3 h 30"/>
              <a:gd name="T22" fmla="*/ 2 w 39"/>
              <a:gd name="T23" fmla="*/ 8 h 30"/>
              <a:gd name="T24" fmla="*/ 4 w 39"/>
              <a:gd name="T25" fmla="*/ 6 h 30"/>
              <a:gd name="T26" fmla="*/ 8 w 39"/>
              <a:gd name="T27" fmla="*/ 7 h 30"/>
              <a:gd name="T28" fmla="*/ 9 w 39"/>
              <a:gd name="T29" fmla="*/ 8 h 30"/>
              <a:gd name="T30" fmla="*/ 9 w 39"/>
              <a:gd name="T31" fmla="*/ 8 h 30"/>
              <a:gd name="T32" fmla="*/ 10 w 39"/>
              <a:gd name="T33" fmla="*/ 9 h 30"/>
              <a:gd name="T34" fmla="*/ 9 w 39"/>
              <a:gd name="T35" fmla="*/ 12 h 30"/>
              <a:gd name="T36" fmla="*/ 8 w 39"/>
              <a:gd name="T37" fmla="*/ 17 h 30"/>
              <a:gd name="T38" fmla="*/ 7 w 39"/>
              <a:gd name="T39" fmla="*/ 20 h 30"/>
              <a:gd name="T40" fmla="*/ 7 w 39"/>
              <a:gd name="T41" fmla="*/ 22 h 30"/>
              <a:gd name="T42" fmla="*/ 8 w 39"/>
              <a:gd name="T43" fmla="*/ 22 h 30"/>
              <a:gd name="T44" fmla="*/ 7 w 39"/>
              <a:gd name="T45" fmla="*/ 23 h 30"/>
              <a:gd name="T46" fmla="*/ 7 w 39"/>
              <a:gd name="T47" fmla="*/ 24 h 30"/>
              <a:gd name="T48" fmla="*/ 6 w 39"/>
              <a:gd name="T49" fmla="*/ 27 h 30"/>
              <a:gd name="T50" fmla="*/ 8 w 39"/>
              <a:gd name="T51" fmla="*/ 27 h 30"/>
              <a:gd name="T52" fmla="*/ 12 w 39"/>
              <a:gd name="T53" fmla="*/ 30 h 30"/>
              <a:gd name="T54" fmla="*/ 18 w 39"/>
              <a:gd name="T55" fmla="*/ 28 h 30"/>
              <a:gd name="T56" fmla="*/ 24 w 39"/>
              <a:gd name="T57" fmla="*/ 27 h 30"/>
              <a:gd name="T58" fmla="*/ 27 w 39"/>
              <a:gd name="T59" fmla="*/ 23 h 30"/>
              <a:gd name="T60" fmla="*/ 30 w 39"/>
              <a:gd name="T61" fmla="*/ 19 h 30"/>
              <a:gd name="T62" fmla="*/ 30 w 39"/>
              <a:gd name="T63" fmla="*/ 17 h 30"/>
              <a:gd name="T64" fmla="*/ 33 w 39"/>
              <a:gd name="T65" fmla="*/ 11 h 30"/>
              <a:gd name="T66" fmla="*/ 39 w 39"/>
              <a:gd name="T67" fmla="*/ 7 h 30"/>
              <a:gd name="T68" fmla="*/ 39 w 39"/>
              <a:gd name="T69" fmla="*/ 6 h 30"/>
              <a:gd name="T70" fmla="*/ 37 w 39"/>
              <a:gd name="T71" fmla="*/ 6 h 30"/>
              <a:gd name="T72" fmla="*/ 34 w 39"/>
              <a:gd name="T73" fmla="*/ 5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"/>
              <a:gd name="T112" fmla="*/ 0 h 30"/>
              <a:gd name="T113" fmla="*/ 39 w 39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1" name="Freeform 322"/>
          <p:cNvSpPr>
            <a:spLocks/>
          </p:cNvSpPr>
          <p:nvPr/>
        </p:nvSpPr>
        <p:spPr bwMode="auto">
          <a:xfrm>
            <a:off x="4268788" y="3500438"/>
            <a:ext cx="79375" cy="166687"/>
          </a:xfrm>
          <a:custGeom>
            <a:avLst/>
            <a:gdLst>
              <a:gd name="T0" fmla="*/ 42 w 60"/>
              <a:gd name="T1" fmla="*/ 103 h 127"/>
              <a:gd name="T2" fmla="*/ 42 w 60"/>
              <a:gd name="T3" fmla="*/ 97 h 127"/>
              <a:gd name="T4" fmla="*/ 42 w 60"/>
              <a:gd name="T5" fmla="*/ 97 h 127"/>
              <a:gd name="T6" fmla="*/ 42 w 60"/>
              <a:gd name="T7" fmla="*/ 85 h 127"/>
              <a:gd name="T8" fmla="*/ 48 w 60"/>
              <a:gd name="T9" fmla="*/ 73 h 127"/>
              <a:gd name="T10" fmla="*/ 48 w 60"/>
              <a:gd name="T11" fmla="*/ 67 h 127"/>
              <a:gd name="T12" fmla="*/ 48 w 60"/>
              <a:gd name="T13" fmla="*/ 49 h 127"/>
              <a:gd name="T14" fmla="*/ 54 w 60"/>
              <a:gd name="T15" fmla="*/ 43 h 127"/>
              <a:gd name="T16" fmla="*/ 54 w 60"/>
              <a:gd name="T17" fmla="*/ 31 h 127"/>
              <a:gd name="T18" fmla="*/ 60 w 60"/>
              <a:gd name="T19" fmla="*/ 19 h 127"/>
              <a:gd name="T20" fmla="*/ 54 w 60"/>
              <a:gd name="T21" fmla="*/ 13 h 127"/>
              <a:gd name="T22" fmla="*/ 48 w 60"/>
              <a:gd name="T23" fmla="*/ 6 h 127"/>
              <a:gd name="T24" fmla="*/ 30 w 60"/>
              <a:gd name="T25" fmla="*/ 0 h 127"/>
              <a:gd name="T26" fmla="*/ 18 w 60"/>
              <a:gd name="T27" fmla="*/ 6 h 127"/>
              <a:gd name="T28" fmla="*/ 12 w 60"/>
              <a:gd name="T29" fmla="*/ 13 h 127"/>
              <a:gd name="T30" fmla="*/ 12 w 60"/>
              <a:gd name="T31" fmla="*/ 13 h 127"/>
              <a:gd name="T32" fmla="*/ 6 w 60"/>
              <a:gd name="T33" fmla="*/ 13 h 127"/>
              <a:gd name="T34" fmla="*/ 12 w 60"/>
              <a:gd name="T35" fmla="*/ 37 h 127"/>
              <a:gd name="T36" fmla="*/ 12 w 60"/>
              <a:gd name="T37" fmla="*/ 61 h 127"/>
              <a:gd name="T38" fmla="*/ 0 w 60"/>
              <a:gd name="T39" fmla="*/ 91 h 127"/>
              <a:gd name="T40" fmla="*/ 12 w 60"/>
              <a:gd name="T41" fmla="*/ 97 h 127"/>
              <a:gd name="T42" fmla="*/ 12 w 60"/>
              <a:gd name="T43" fmla="*/ 127 h 127"/>
              <a:gd name="T44" fmla="*/ 36 w 60"/>
              <a:gd name="T45" fmla="*/ 127 h 127"/>
              <a:gd name="T46" fmla="*/ 42 w 60"/>
              <a:gd name="T47" fmla="*/ 115 h 127"/>
              <a:gd name="T48" fmla="*/ 42 w 60"/>
              <a:gd name="T49" fmla="*/ 103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127"/>
              <a:gd name="T77" fmla="*/ 60 w 60"/>
              <a:gd name="T78" fmla="*/ 127 h 12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2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3" name="Freeform 324"/>
          <p:cNvSpPr>
            <a:spLocks/>
          </p:cNvSpPr>
          <p:nvPr/>
        </p:nvSpPr>
        <p:spPr bwMode="auto">
          <a:xfrm>
            <a:off x="4318000" y="3633788"/>
            <a:ext cx="4763" cy="33337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" name="Freeform 325"/>
          <p:cNvSpPr>
            <a:spLocks/>
          </p:cNvSpPr>
          <p:nvPr/>
        </p:nvSpPr>
        <p:spPr bwMode="auto">
          <a:xfrm>
            <a:off x="4322763" y="3589338"/>
            <a:ext cx="9525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Freeform 326"/>
          <p:cNvSpPr>
            <a:spLocks/>
          </p:cNvSpPr>
          <p:nvPr/>
        </p:nvSpPr>
        <p:spPr bwMode="auto">
          <a:xfrm>
            <a:off x="4322763" y="3611563"/>
            <a:ext cx="0" cy="17462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18 w 18"/>
              <a:gd name="T3" fmla="*/ 12 h 12"/>
              <a:gd name="T4" fmla="*/ 18 w 18"/>
              <a:gd name="T5" fmla="*/ 12 h 12"/>
              <a:gd name="T6" fmla="*/ 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12 w 12"/>
              <a:gd name="T3" fmla="*/ 18 h 18"/>
              <a:gd name="T4" fmla="*/ 12 w 12"/>
              <a:gd name="T5" fmla="*/ 12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34 w 34"/>
              <a:gd name="T1" fmla="*/ 55 h 75"/>
              <a:gd name="T2" fmla="*/ 32 w 34"/>
              <a:gd name="T3" fmla="*/ 54 h 75"/>
              <a:gd name="T4" fmla="*/ 30 w 34"/>
              <a:gd name="T5" fmla="*/ 52 h 75"/>
              <a:gd name="T6" fmla="*/ 31 w 34"/>
              <a:gd name="T7" fmla="*/ 47 h 75"/>
              <a:gd name="T8" fmla="*/ 30 w 34"/>
              <a:gd name="T9" fmla="*/ 45 h 75"/>
              <a:gd name="T10" fmla="*/ 30 w 34"/>
              <a:gd name="T11" fmla="*/ 43 h 75"/>
              <a:gd name="T12" fmla="*/ 29 w 34"/>
              <a:gd name="T13" fmla="*/ 42 h 75"/>
              <a:gd name="T14" fmla="*/ 29 w 34"/>
              <a:gd name="T15" fmla="*/ 40 h 75"/>
              <a:gd name="T16" fmla="*/ 28 w 34"/>
              <a:gd name="T17" fmla="*/ 38 h 75"/>
              <a:gd name="T18" fmla="*/ 30 w 34"/>
              <a:gd name="T19" fmla="*/ 36 h 75"/>
              <a:gd name="T20" fmla="*/ 27 w 34"/>
              <a:gd name="T21" fmla="*/ 27 h 75"/>
              <a:gd name="T22" fmla="*/ 30 w 34"/>
              <a:gd name="T23" fmla="*/ 21 h 75"/>
              <a:gd name="T24" fmla="*/ 28 w 34"/>
              <a:gd name="T25" fmla="*/ 17 h 75"/>
              <a:gd name="T26" fmla="*/ 25 w 34"/>
              <a:gd name="T27" fmla="*/ 15 h 75"/>
              <a:gd name="T28" fmla="*/ 25 w 34"/>
              <a:gd name="T29" fmla="*/ 14 h 75"/>
              <a:gd name="T30" fmla="*/ 25 w 34"/>
              <a:gd name="T31" fmla="*/ 10 h 75"/>
              <a:gd name="T32" fmla="*/ 25 w 34"/>
              <a:gd name="T33" fmla="*/ 10 h 75"/>
              <a:gd name="T34" fmla="*/ 26 w 34"/>
              <a:gd name="T35" fmla="*/ 9 h 75"/>
              <a:gd name="T36" fmla="*/ 26 w 34"/>
              <a:gd name="T37" fmla="*/ 8 h 75"/>
              <a:gd name="T38" fmla="*/ 27 w 34"/>
              <a:gd name="T39" fmla="*/ 6 h 75"/>
              <a:gd name="T40" fmla="*/ 27 w 34"/>
              <a:gd name="T41" fmla="*/ 3 h 75"/>
              <a:gd name="T42" fmla="*/ 24 w 34"/>
              <a:gd name="T43" fmla="*/ 0 h 75"/>
              <a:gd name="T44" fmla="*/ 19 w 34"/>
              <a:gd name="T45" fmla="*/ 1 h 75"/>
              <a:gd name="T46" fmla="*/ 17 w 34"/>
              <a:gd name="T47" fmla="*/ 3 h 75"/>
              <a:gd name="T48" fmla="*/ 15 w 34"/>
              <a:gd name="T49" fmla="*/ 8 h 75"/>
              <a:gd name="T50" fmla="*/ 12 w 34"/>
              <a:gd name="T51" fmla="*/ 11 h 75"/>
              <a:gd name="T52" fmla="*/ 11 w 34"/>
              <a:gd name="T53" fmla="*/ 10 h 75"/>
              <a:gd name="T54" fmla="*/ 8 w 34"/>
              <a:gd name="T55" fmla="*/ 11 h 75"/>
              <a:gd name="T56" fmla="*/ 5 w 34"/>
              <a:gd name="T57" fmla="*/ 10 h 75"/>
              <a:gd name="T58" fmla="*/ 3 w 34"/>
              <a:gd name="T59" fmla="*/ 8 h 75"/>
              <a:gd name="T60" fmla="*/ 2 w 34"/>
              <a:gd name="T61" fmla="*/ 6 h 75"/>
              <a:gd name="T62" fmla="*/ 1 w 34"/>
              <a:gd name="T63" fmla="*/ 8 h 75"/>
              <a:gd name="T64" fmla="*/ 0 w 34"/>
              <a:gd name="T65" fmla="*/ 8 h 75"/>
              <a:gd name="T66" fmla="*/ 1 w 34"/>
              <a:gd name="T67" fmla="*/ 10 h 75"/>
              <a:gd name="T68" fmla="*/ 4 w 34"/>
              <a:gd name="T69" fmla="*/ 13 h 75"/>
              <a:gd name="T70" fmla="*/ 6 w 34"/>
              <a:gd name="T71" fmla="*/ 14 h 75"/>
              <a:gd name="T72" fmla="*/ 7 w 34"/>
              <a:gd name="T73" fmla="*/ 14 h 75"/>
              <a:gd name="T74" fmla="*/ 9 w 34"/>
              <a:gd name="T75" fmla="*/ 19 h 75"/>
              <a:gd name="T76" fmla="*/ 9 w 34"/>
              <a:gd name="T77" fmla="*/ 23 h 75"/>
              <a:gd name="T78" fmla="*/ 9 w 34"/>
              <a:gd name="T79" fmla="*/ 26 h 75"/>
              <a:gd name="T80" fmla="*/ 10 w 34"/>
              <a:gd name="T81" fmla="*/ 29 h 75"/>
              <a:gd name="T82" fmla="*/ 10 w 34"/>
              <a:gd name="T83" fmla="*/ 30 h 75"/>
              <a:gd name="T84" fmla="*/ 10 w 34"/>
              <a:gd name="T85" fmla="*/ 35 h 75"/>
              <a:gd name="T86" fmla="*/ 10 w 34"/>
              <a:gd name="T87" fmla="*/ 36 h 75"/>
              <a:gd name="T88" fmla="*/ 12 w 34"/>
              <a:gd name="T89" fmla="*/ 36 h 75"/>
              <a:gd name="T90" fmla="*/ 14 w 34"/>
              <a:gd name="T91" fmla="*/ 40 h 75"/>
              <a:gd name="T92" fmla="*/ 9 w 34"/>
              <a:gd name="T93" fmla="*/ 49 h 75"/>
              <a:gd name="T94" fmla="*/ 4 w 34"/>
              <a:gd name="T95" fmla="*/ 53 h 75"/>
              <a:gd name="T96" fmla="*/ 1 w 34"/>
              <a:gd name="T97" fmla="*/ 58 h 75"/>
              <a:gd name="T98" fmla="*/ 2 w 34"/>
              <a:gd name="T99" fmla="*/ 66 h 75"/>
              <a:gd name="T100" fmla="*/ 3 w 34"/>
              <a:gd name="T101" fmla="*/ 71 h 75"/>
              <a:gd name="T102" fmla="*/ 5 w 34"/>
              <a:gd name="T103" fmla="*/ 73 h 75"/>
              <a:gd name="T104" fmla="*/ 7 w 34"/>
              <a:gd name="T105" fmla="*/ 75 h 75"/>
              <a:gd name="T106" fmla="*/ 12 w 34"/>
              <a:gd name="T107" fmla="*/ 75 h 75"/>
              <a:gd name="T108" fmla="*/ 20 w 34"/>
              <a:gd name="T109" fmla="*/ 72 h 75"/>
              <a:gd name="T110" fmla="*/ 22 w 34"/>
              <a:gd name="T111" fmla="*/ 72 h 75"/>
              <a:gd name="T112" fmla="*/ 34 w 34"/>
              <a:gd name="T113" fmla="*/ 58 h 75"/>
              <a:gd name="T114" fmla="*/ 34 w 34"/>
              <a:gd name="T115" fmla="*/ 55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12 w 12"/>
              <a:gd name="T1" fmla="*/ 6 h 6"/>
              <a:gd name="T2" fmla="*/ 0 w 12"/>
              <a:gd name="T3" fmla="*/ 0 h 6"/>
              <a:gd name="T4" fmla="*/ 0 w 12"/>
              <a:gd name="T5" fmla="*/ 6 h 6"/>
              <a:gd name="T6" fmla="*/ 12 w 12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6363" y="1549400"/>
            <a:ext cx="3792537" cy="2079534"/>
            <a:chOff x="5186363" y="1549400"/>
            <a:chExt cx="3792537" cy="2079534"/>
          </a:xfrm>
        </p:grpSpPr>
        <p:sp>
          <p:nvSpPr>
            <p:cNvPr id="386" name="Rectangle 385"/>
            <p:cNvSpPr/>
            <p:nvPr/>
          </p:nvSpPr>
          <p:spPr>
            <a:xfrm rot="900306">
              <a:off x="5187463" y="3197822"/>
              <a:ext cx="881038" cy="431112"/>
            </a:xfrm>
            <a:prstGeom prst="rect">
              <a:avLst/>
            </a:prstGeom>
            <a:solidFill>
              <a:srgbClr val="A1C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470 w 483"/>
                <a:gd name="T1" fmla="*/ 89 h 260"/>
                <a:gd name="T2" fmla="*/ 451 w 483"/>
                <a:gd name="T3" fmla="*/ 97 h 260"/>
                <a:gd name="T4" fmla="*/ 431 w 483"/>
                <a:gd name="T5" fmla="*/ 89 h 260"/>
                <a:gd name="T6" fmla="*/ 403 w 483"/>
                <a:gd name="T7" fmla="*/ 77 h 260"/>
                <a:gd name="T8" fmla="*/ 362 w 483"/>
                <a:gd name="T9" fmla="*/ 59 h 260"/>
                <a:gd name="T10" fmla="*/ 342 w 483"/>
                <a:gd name="T11" fmla="*/ 70 h 260"/>
                <a:gd name="T12" fmla="*/ 323 w 483"/>
                <a:gd name="T13" fmla="*/ 73 h 260"/>
                <a:gd name="T14" fmla="*/ 312 w 483"/>
                <a:gd name="T15" fmla="*/ 51 h 260"/>
                <a:gd name="T16" fmla="*/ 287 w 483"/>
                <a:gd name="T17" fmla="*/ 53 h 260"/>
                <a:gd name="T18" fmla="*/ 264 w 483"/>
                <a:gd name="T19" fmla="*/ 44 h 260"/>
                <a:gd name="T20" fmla="*/ 262 w 483"/>
                <a:gd name="T21" fmla="*/ 39 h 260"/>
                <a:gd name="T22" fmla="*/ 254 w 483"/>
                <a:gd name="T23" fmla="*/ 8 h 260"/>
                <a:gd name="T24" fmla="*/ 216 w 483"/>
                <a:gd name="T25" fmla="*/ 19 h 260"/>
                <a:gd name="T26" fmla="*/ 169 w 483"/>
                <a:gd name="T27" fmla="*/ 54 h 260"/>
                <a:gd name="T28" fmla="*/ 152 w 483"/>
                <a:gd name="T29" fmla="*/ 59 h 260"/>
                <a:gd name="T30" fmla="*/ 143 w 483"/>
                <a:gd name="T31" fmla="*/ 76 h 260"/>
                <a:gd name="T32" fmla="*/ 128 w 483"/>
                <a:gd name="T33" fmla="*/ 70 h 260"/>
                <a:gd name="T34" fmla="*/ 132 w 483"/>
                <a:gd name="T35" fmla="*/ 94 h 260"/>
                <a:gd name="T36" fmla="*/ 104 w 483"/>
                <a:gd name="T37" fmla="*/ 95 h 260"/>
                <a:gd name="T38" fmla="*/ 83 w 483"/>
                <a:gd name="T39" fmla="*/ 97 h 260"/>
                <a:gd name="T40" fmla="*/ 59 w 483"/>
                <a:gd name="T41" fmla="*/ 112 h 260"/>
                <a:gd name="T42" fmla="*/ 53 w 483"/>
                <a:gd name="T43" fmla="*/ 99 h 260"/>
                <a:gd name="T44" fmla="*/ 49 w 483"/>
                <a:gd name="T45" fmla="*/ 116 h 260"/>
                <a:gd name="T46" fmla="*/ 39 w 483"/>
                <a:gd name="T47" fmla="*/ 129 h 260"/>
                <a:gd name="T48" fmla="*/ 31 w 483"/>
                <a:gd name="T49" fmla="*/ 136 h 260"/>
                <a:gd name="T50" fmla="*/ 23 w 483"/>
                <a:gd name="T51" fmla="*/ 118 h 260"/>
                <a:gd name="T52" fmla="*/ 22 w 483"/>
                <a:gd name="T53" fmla="*/ 113 h 260"/>
                <a:gd name="T54" fmla="*/ 36 w 483"/>
                <a:gd name="T55" fmla="*/ 101 h 260"/>
                <a:gd name="T56" fmla="*/ 13 w 483"/>
                <a:gd name="T57" fmla="*/ 87 h 260"/>
                <a:gd name="T58" fmla="*/ 4 w 483"/>
                <a:gd name="T59" fmla="*/ 94 h 260"/>
                <a:gd name="T60" fmla="*/ 8 w 483"/>
                <a:gd name="T61" fmla="*/ 107 h 260"/>
                <a:gd name="T62" fmla="*/ 8 w 483"/>
                <a:gd name="T63" fmla="*/ 129 h 260"/>
                <a:gd name="T64" fmla="*/ 11 w 483"/>
                <a:gd name="T65" fmla="*/ 143 h 260"/>
                <a:gd name="T66" fmla="*/ 2 w 483"/>
                <a:gd name="T67" fmla="*/ 164 h 260"/>
                <a:gd name="T68" fmla="*/ 9 w 483"/>
                <a:gd name="T69" fmla="*/ 186 h 260"/>
                <a:gd name="T70" fmla="*/ 15 w 483"/>
                <a:gd name="T71" fmla="*/ 205 h 260"/>
                <a:gd name="T72" fmla="*/ 34 w 483"/>
                <a:gd name="T73" fmla="*/ 219 h 260"/>
                <a:gd name="T74" fmla="*/ 26 w 483"/>
                <a:gd name="T75" fmla="*/ 232 h 260"/>
                <a:gd name="T76" fmla="*/ 45 w 483"/>
                <a:gd name="T77" fmla="*/ 248 h 260"/>
                <a:gd name="T78" fmla="*/ 59 w 483"/>
                <a:gd name="T79" fmla="*/ 256 h 260"/>
                <a:gd name="T80" fmla="*/ 63 w 483"/>
                <a:gd name="T81" fmla="*/ 244 h 260"/>
                <a:gd name="T82" fmla="*/ 63 w 483"/>
                <a:gd name="T83" fmla="*/ 224 h 260"/>
                <a:gd name="T84" fmla="*/ 82 w 483"/>
                <a:gd name="T85" fmla="*/ 209 h 260"/>
                <a:gd name="T86" fmla="*/ 109 w 483"/>
                <a:gd name="T87" fmla="*/ 196 h 260"/>
                <a:gd name="T88" fmla="*/ 160 w 483"/>
                <a:gd name="T89" fmla="*/ 203 h 260"/>
                <a:gd name="T90" fmla="*/ 191 w 483"/>
                <a:gd name="T91" fmla="*/ 222 h 260"/>
                <a:gd name="T92" fmla="*/ 224 w 483"/>
                <a:gd name="T93" fmla="*/ 211 h 260"/>
                <a:gd name="T94" fmla="*/ 275 w 483"/>
                <a:gd name="T95" fmla="*/ 216 h 260"/>
                <a:gd name="T96" fmla="*/ 307 w 483"/>
                <a:gd name="T97" fmla="*/ 200 h 260"/>
                <a:gd name="T98" fmla="*/ 329 w 483"/>
                <a:gd name="T99" fmla="*/ 239 h 260"/>
                <a:gd name="T100" fmla="*/ 335 w 483"/>
                <a:gd name="T101" fmla="*/ 250 h 260"/>
                <a:gd name="T102" fmla="*/ 360 w 483"/>
                <a:gd name="T103" fmla="*/ 203 h 260"/>
                <a:gd name="T104" fmla="*/ 341 w 483"/>
                <a:gd name="T105" fmla="*/ 192 h 260"/>
                <a:gd name="T106" fmla="*/ 371 w 483"/>
                <a:gd name="T107" fmla="*/ 164 h 260"/>
                <a:gd name="T108" fmla="*/ 403 w 483"/>
                <a:gd name="T109" fmla="*/ 166 h 260"/>
                <a:gd name="T110" fmla="*/ 421 w 483"/>
                <a:gd name="T111" fmla="*/ 155 h 260"/>
                <a:gd name="T112" fmla="*/ 419 w 483"/>
                <a:gd name="T113" fmla="*/ 166 h 260"/>
                <a:gd name="T114" fmla="*/ 416 w 483"/>
                <a:gd name="T115" fmla="*/ 202 h 260"/>
                <a:gd name="T116" fmla="*/ 427 w 483"/>
                <a:gd name="T117" fmla="*/ 184 h 260"/>
                <a:gd name="T118" fmla="*/ 435 w 483"/>
                <a:gd name="T119" fmla="*/ 161 h 260"/>
                <a:gd name="T120" fmla="*/ 457 w 483"/>
                <a:gd name="T121" fmla="*/ 156 h 260"/>
                <a:gd name="T122" fmla="*/ 479 w 483"/>
                <a:gd name="T123" fmla="*/ 140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A1C0D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1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6 w 54"/>
              <a:gd name="T1" fmla="*/ 6 h 6"/>
              <a:gd name="T2" fmla="*/ 30 w 54"/>
              <a:gd name="T3" fmla="*/ 6 h 6"/>
              <a:gd name="T4" fmla="*/ 54 w 54"/>
              <a:gd name="T5" fmla="*/ 0 h 6"/>
              <a:gd name="T6" fmla="*/ 0 w 54"/>
              <a:gd name="T7" fmla="*/ 6 h 6"/>
              <a:gd name="T8" fmla="*/ 6 w 5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2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87 w 129"/>
              <a:gd name="T1" fmla="*/ 77 h 91"/>
              <a:gd name="T2" fmla="*/ 96 w 129"/>
              <a:gd name="T3" fmla="*/ 71 h 91"/>
              <a:gd name="T4" fmla="*/ 105 w 129"/>
              <a:gd name="T5" fmla="*/ 63 h 91"/>
              <a:gd name="T6" fmla="*/ 114 w 129"/>
              <a:gd name="T7" fmla="*/ 50 h 91"/>
              <a:gd name="T8" fmla="*/ 124 w 129"/>
              <a:gd name="T9" fmla="*/ 41 h 91"/>
              <a:gd name="T10" fmla="*/ 129 w 129"/>
              <a:gd name="T11" fmla="*/ 34 h 91"/>
              <a:gd name="T12" fmla="*/ 122 w 129"/>
              <a:gd name="T13" fmla="*/ 27 h 91"/>
              <a:gd name="T14" fmla="*/ 104 w 129"/>
              <a:gd name="T15" fmla="*/ 23 h 91"/>
              <a:gd name="T16" fmla="*/ 96 w 129"/>
              <a:gd name="T17" fmla="*/ 6 h 91"/>
              <a:gd name="T18" fmla="*/ 82 w 129"/>
              <a:gd name="T19" fmla="*/ 9 h 91"/>
              <a:gd name="T20" fmla="*/ 62 w 129"/>
              <a:gd name="T21" fmla="*/ 3 h 91"/>
              <a:gd name="T22" fmla="*/ 45 w 129"/>
              <a:gd name="T23" fmla="*/ 16 h 91"/>
              <a:gd name="T24" fmla="*/ 40 w 129"/>
              <a:gd name="T25" fmla="*/ 24 h 91"/>
              <a:gd name="T26" fmla="*/ 27 w 129"/>
              <a:gd name="T27" fmla="*/ 24 h 91"/>
              <a:gd name="T28" fmla="*/ 13 w 129"/>
              <a:gd name="T29" fmla="*/ 21 h 91"/>
              <a:gd name="T30" fmla="*/ 0 w 129"/>
              <a:gd name="T31" fmla="*/ 33 h 91"/>
              <a:gd name="T32" fmla="*/ 6 w 129"/>
              <a:gd name="T33" fmla="*/ 42 h 91"/>
              <a:gd name="T34" fmla="*/ 19 w 129"/>
              <a:gd name="T35" fmla="*/ 41 h 91"/>
              <a:gd name="T36" fmla="*/ 20 w 129"/>
              <a:gd name="T37" fmla="*/ 50 h 91"/>
              <a:gd name="T38" fmla="*/ 13 w 129"/>
              <a:gd name="T39" fmla="*/ 52 h 91"/>
              <a:gd name="T40" fmla="*/ 20 w 129"/>
              <a:gd name="T41" fmla="*/ 63 h 91"/>
              <a:gd name="T42" fmla="*/ 24 w 129"/>
              <a:gd name="T43" fmla="*/ 76 h 91"/>
              <a:gd name="T44" fmla="*/ 24 w 129"/>
              <a:gd name="T45" fmla="*/ 82 h 91"/>
              <a:gd name="T46" fmla="*/ 33 w 129"/>
              <a:gd name="T47" fmla="*/ 79 h 91"/>
              <a:gd name="T48" fmla="*/ 42 w 129"/>
              <a:gd name="T49" fmla="*/ 85 h 91"/>
              <a:gd name="T50" fmla="*/ 46 w 129"/>
              <a:gd name="T51" fmla="*/ 89 h 91"/>
              <a:gd name="T52" fmla="*/ 51 w 129"/>
              <a:gd name="T53" fmla="*/ 91 h 91"/>
              <a:gd name="T54" fmla="*/ 58 w 129"/>
              <a:gd name="T55" fmla="*/ 87 h 91"/>
              <a:gd name="T56" fmla="*/ 63 w 129"/>
              <a:gd name="T57" fmla="*/ 83 h 91"/>
              <a:gd name="T58" fmla="*/ 68 w 129"/>
              <a:gd name="T59" fmla="*/ 85 h 91"/>
              <a:gd name="T60" fmla="*/ 74 w 129"/>
              <a:gd name="T61" fmla="*/ 82 h 91"/>
              <a:gd name="T62" fmla="*/ 78 w 129"/>
              <a:gd name="T63" fmla="*/ 80 h 91"/>
              <a:gd name="T64" fmla="*/ 82 w 129"/>
              <a:gd name="T65" fmla="*/ 83 h 91"/>
              <a:gd name="T66" fmla="*/ 88 w 129"/>
              <a:gd name="T67" fmla="*/ 82 h 91"/>
              <a:gd name="T68" fmla="*/ 90 w 129"/>
              <a:gd name="T69" fmla="*/ 82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12 h 12"/>
              <a:gd name="T4" fmla="*/ 18 w 18"/>
              <a:gd name="T5" fmla="*/ 12 h 12"/>
              <a:gd name="T6" fmla="*/ 12 w 18"/>
              <a:gd name="T7" fmla="*/ 12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5" name="Freeform 341"/>
          <p:cNvSpPr>
            <a:spLocks/>
          </p:cNvSpPr>
          <p:nvPr/>
        </p:nvSpPr>
        <p:spPr bwMode="auto">
          <a:xfrm>
            <a:off x="4732338" y="3267075"/>
            <a:ext cx="187325" cy="85725"/>
          </a:xfrm>
          <a:custGeom>
            <a:avLst/>
            <a:gdLst>
              <a:gd name="T0" fmla="*/ 23 w 24"/>
              <a:gd name="T1" fmla="*/ 6 h 11"/>
              <a:gd name="T2" fmla="*/ 24 w 24"/>
              <a:gd name="T3" fmla="*/ 4 h 11"/>
              <a:gd name="T4" fmla="*/ 24 w 24"/>
              <a:gd name="T5" fmla="*/ 4 h 11"/>
              <a:gd name="T6" fmla="*/ 23 w 24"/>
              <a:gd name="T7" fmla="*/ 2 h 11"/>
              <a:gd name="T8" fmla="*/ 23 w 24"/>
              <a:gd name="T9" fmla="*/ 1 h 11"/>
              <a:gd name="T10" fmla="*/ 22 w 24"/>
              <a:gd name="T11" fmla="*/ 1 h 11"/>
              <a:gd name="T12" fmla="*/ 18 w 24"/>
              <a:gd name="T13" fmla="*/ 0 h 11"/>
              <a:gd name="T14" fmla="*/ 17 w 24"/>
              <a:gd name="T15" fmla="*/ 1 h 11"/>
              <a:gd name="T16" fmla="*/ 14 w 24"/>
              <a:gd name="T17" fmla="*/ 1 h 11"/>
              <a:gd name="T18" fmla="*/ 13 w 24"/>
              <a:gd name="T19" fmla="*/ 2 h 11"/>
              <a:gd name="T20" fmla="*/ 11 w 24"/>
              <a:gd name="T21" fmla="*/ 3 h 11"/>
              <a:gd name="T22" fmla="*/ 12 w 24"/>
              <a:gd name="T23" fmla="*/ 5 h 11"/>
              <a:gd name="T24" fmla="*/ 11 w 24"/>
              <a:gd name="T25" fmla="*/ 6 h 11"/>
              <a:gd name="T26" fmla="*/ 10 w 24"/>
              <a:gd name="T27" fmla="*/ 6 h 11"/>
              <a:gd name="T28" fmla="*/ 6 w 24"/>
              <a:gd name="T29" fmla="*/ 7 h 11"/>
              <a:gd name="T30" fmla="*/ 4 w 24"/>
              <a:gd name="T31" fmla="*/ 7 h 11"/>
              <a:gd name="T32" fmla="*/ 2 w 24"/>
              <a:gd name="T33" fmla="*/ 7 h 11"/>
              <a:gd name="T34" fmla="*/ 1 w 24"/>
              <a:gd name="T35" fmla="*/ 7 h 11"/>
              <a:gd name="T36" fmla="*/ 0 w 24"/>
              <a:gd name="T37" fmla="*/ 7 h 11"/>
              <a:gd name="T38" fmla="*/ 1 w 24"/>
              <a:gd name="T39" fmla="*/ 8 h 11"/>
              <a:gd name="T40" fmla="*/ 3 w 24"/>
              <a:gd name="T41" fmla="*/ 10 h 11"/>
              <a:gd name="T42" fmla="*/ 4 w 24"/>
              <a:gd name="T43" fmla="*/ 11 h 11"/>
              <a:gd name="T44" fmla="*/ 5 w 24"/>
              <a:gd name="T45" fmla="*/ 10 h 11"/>
              <a:gd name="T46" fmla="*/ 9 w 24"/>
              <a:gd name="T47" fmla="*/ 10 h 11"/>
              <a:gd name="T48" fmla="*/ 13 w 24"/>
              <a:gd name="T49" fmla="*/ 11 h 11"/>
              <a:gd name="T50" fmla="*/ 14 w 24"/>
              <a:gd name="T51" fmla="*/ 11 h 11"/>
              <a:gd name="T52" fmla="*/ 18 w 24"/>
              <a:gd name="T53" fmla="*/ 11 h 11"/>
              <a:gd name="T54" fmla="*/ 21 w 24"/>
              <a:gd name="T55" fmla="*/ 9 h 11"/>
              <a:gd name="T56" fmla="*/ 22 w 24"/>
              <a:gd name="T57" fmla="*/ 9 h 11"/>
              <a:gd name="T58" fmla="*/ 23 w 24"/>
              <a:gd name="T59" fmla="*/ 6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11"/>
              <a:gd name="T92" fmla="*/ 24 w 24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6" name="Freeform 342"/>
          <p:cNvSpPr>
            <a:spLocks/>
          </p:cNvSpPr>
          <p:nvPr/>
        </p:nvSpPr>
        <p:spPr bwMode="auto">
          <a:xfrm>
            <a:off x="4386263" y="3182938"/>
            <a:ext cx="314325" cy="317500"/>
          </a:xfrm>
          <a:custGeom>
            <a:avLst/>
            <a:gdLst>
              <a:gd name="T0" fmla="*/ 36 w 40"/>
              <a:gd name="T1" fmla="*/ 29 h 41"/>
              <a:gd name="T2" fmla="*/ 37 w 40"/>
              <a:gd name="T3" fmla="*/ 27 h 41"/>
              <a:gd name="T4" fmla="*/ 37 w 40"/>
              <a:gd name="T5" fmla="*/ 25 h 41"/>
              <a:gd name="T6" fmla="*/ 37 w 40"/>
              <a:gd name="T7" fmla="*/ 25 h 41"/>
              <a:gd name="T8" fmla="*/ 36 w 40"/>
              <a:gd name="T9" fmla="*/ 23 h 41"/>
              <a:gd name="T10" fmla="*/ 34 w 40"/>
              <a:gd name="T11" fmla="*/ 23 h 41"/>
              <a:gd name="T12" fmla="*/ 34 w 40"/>
              <a:gd name="T13" fmla="*/ 21 h 41"/>
              <a:gd name="T14" fmla="*/ 37 w 40"/>
              <a:gd name="T15" fmla="*/ 18 h 41"/>
              <a:gd name="T16" fmla="*/ 38 w 40"/>
              <a:gd name="T17" fmla="*/ 17 h 41"/>
              <a:gd name="T18" fmla="*/ 38 w 40"/>
              <a:gd name="T19" fmla="*/ 17 h 41"/>
              <a:gd name="T20" fmla="*/ 38 w 40"/>
              <a:gd name="T21" fmla="*/ 13 h 41"/>
              <a:gd name="T22" fmla="*/ 40 w 40"/>
              <a:gd name="T23" fmla="*/ 11 h 41"/>
              <a:gd name="T24" fmla="*/ 37 w 40"/>
              <a:gd name="T25" fmla="*/ 10 h 41"/>
              <a:gd name="T26" fmla="*/ 35 w 40"/>
              <a:gd name="T27" fmla="*/ 9 h 41"/>
              <a:gd name="T28" fmla="*/ 32 w 40"/>
              <a:gd name="T29" fmla="*/ 8 h 41"/>
              <a:gd name="T30" fmla="*/ 31 w 40"/>
              <a:gd name="T31" fmla="*/ 7 h 41"/>
              <a:gd name="T32" fmla="*/ 29 w 40"/>
              <a:gd name="T33" fmla="*/ 6 h 41"/>
              <a:gd name="T34" fmla="*/ 27 w 40"/>
              <a:gd name="T35" fmla="*/ 5 h 41"/>
              <a:gd name="T36" fmla="*/ 26 w 40"/>
              <a:gd name="T37" fmla="*/ 3 h 41"/>
              <a:gd name="T38" fmla="*/ 24 w 40"/>
              <a:gd name="T39" fmla="*/ 2 h 41"/>
              <a:gd name="T40" fmla="*/ 23 w 40"/>
              <a:gd name="T41" fmla="*/ 0 h 41"/>
              <a:gd name="T42" fmla="*/ 21 w 40"/>
              <a:gd name="T43" fmla="*/ 1 h 41"/>
              <a:gd name="T44" fmla="*/ 19 w 40"/>
              <a:gd name="T45" fmla="*/ 5 h 41"/>
              <a:gd name="T46" fmla="*/ 18 w 40"/>
              <a:gd name="T47" fmla="*/ 6 h 41"/>
              <a:gd name="T48" fmla="*/ 16 w 40"/>
              <a:gd name="T49" fmla="*/ 9 h 41"/>
              <a:gd name="T50" fmla="*/ 12 w 40"/>
              <a:gd name="T51" fmla="*/ 9 h 41"/>
              <a:gd name="T52" fmla="*/ 11 w 40"/>
              <a:gd name="T53" fmla="*/ 8 h 41"/>
              <a:gd name="T54" fmla="*/ 9 w 40"/>
              <a:gd name="T55" fmla="*/ 8 h 41"/>
              <a:gd name="T56" fmla="*/ 9 w 40"/>
              <a:gd name="T57" fmla="*/ 10 h 41"/>
              <a:gd name="T58" fmla="*/ 10 w 40"/>
              <a:gd name="T59" fmla="*/ 12 h 41"/>
              <a:gd name="T60" fmla="*/ 7 w 40"/>
              <a:gd name="T61" fmla="*/ 12 h 41"/>
              <a:gd name="T62" fmla="*/ 6 w 40"/>
              <a:gd name="T63" fmla="*/ 12 h 41"/>
              <a:gd name="T64" fmla="*/ 3 w 40"/>
              <a:gd name="T65" fmla="*/ 12 h 41"/>
              <a:gd name="T66" fmla="*/ 0 w 40"/>
              <a:gd name="T67" fmla="*/ 13 h 41"/>
              <a:gd name="T68" fmla="*/ 0 w 40"/>
              <a:gd name="T69" fmla="*/ 14 h 41"/>
              <a:gd name="T70" fmla="*/ 0 w 40"/>
              <a:gd name="T71" fmla="*/ 16 h 41"/>
              <a:gd name="T72" fmla="*/ 4 w 40"/>
              <a:gd name="T73" fmla="*/ 18 h 41"/>
              <a:gd name="T74" fmla="*/ 7 w 40"/>
              <a:gd name="T75" fmla="*/ 18 h 41"/>
              <a:gd name="T76" fmla="*/ 8 w 40"/>
              <a:gd name="T77" fmla="*/ 19 h 41"/>
              <a:gd name="T78" fmla="*/ 8 w 40"/>
              <a:gd name="T79" fmla="*/ 20 h 41"/>
              <a:gd name="T80" fmla="*/ 9 w 40"/>
              <a:gd name="T81" fmla="*/ 22 h 41"/>
              <a:gd name="T82" fmla="*/ 10 w 40"/>
              <a:gd name="T83" fmla="*/ 25 h 41"/>
              <a:gd name="T84" fmla="*/ 11 w 40"/>
              <a:gd name="T85" fmla="*/ 26 h 41"/>
              <a:gd name="T86" fmla="*/ 11 w 40"/>
              <a:gd name="T87" fmla="*/ 29 h 41"/>
              <a:gd name="T88" fmla="*/ 10 w 40"/>
              <a:gd name="T89" fmla="*/ 37 h 41"/>
              <a:gd name="T90" fmla="*/ 10 w 40"/>
              <a:gd name="T91" fmla="*/ 37 h 41"/>
              <a:gd name="T92" fmla="*/ 11 w 40"/>
              <a:gd name="T93" fmla="*/ 39 h 41"/>
              <a:gd name="T94" fmla="*/ 12 w 40"/>
              <a:gd name="T95" fmla="*/ 39 h 41"/>
              <a:gd name="T96" fmla="*/ 14 w 40"/>
              <a:gd name="T97" fmla="*/ 39 h 41"/>
              <a:gd name="T98" fmla="*/ 17 w 40"/>
              <a:gd name="T99" fmla="*/ 40 h 41"/>
              <a:gd name="T100" fmla="*/ 19 w 40"/>
              <a:gd name="T101" fmla="*/ 40 h 41"/>
              <a:gd name="T102" fmla="*/ 22 w 40"/>
              <a:gd name="T103" fmla="*/ 41 h 41"/>
              <a:gd name="T104" fmla="*/ 24 w 40"/>
              <a:gd name="T105" fmla="*/ 41 h 41"/>
              <a:gd name="T106" fmla="*/ 25 w 40"/>
              <a:gd name="T107" fmla="*/ 38 h 41"/>
              <a:gd name="T108" fmla="*/ 28 w 40"/>
              <a:gd name="T109" fmla="*/ 37 h 41"/>
              <a:gd name="T110" fmla="*/ 32 w 40"/>
              <a:gd name="T111" fmla="*/ 38 h 41"/>
              <a:gd name="T112" fmla="*/ 38 w 40"/>
              <a:gd name="T113" fmla="*/ 34 h 41"/>
              <a:gd name="T114" fmla="*/ 39 w 40"/>
              <a:gd name="T115" fmla="*/ 34 h 41"/>
              <a:gd name="T116" fmla="*/ 37 w 40"/>
              <a:gd name="T117" fmla="*/ 32 h 41"/>
              <a:gd name="T118" fmla="*/ 36 w 40"/>
              <a:gd name="T119" fmla="*/ 29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"/>
              <a:gd name="T181" fmla="*/ 0 h 41"/>
              <a:gd name="T182" fmla="*/ 40 w 40"/>
              <a:gd name="T183" fmla="*/ 41 h 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7" name="Freeform 343"/>
          <p:cNvSpPr>
            <a:spLocks/>
          </p:cNvSpPr>
          <p:nvPr/>
        </p:nvSpPr>
        <p:spPr bwMode="auto">
          <a:xfrm>
            <a:off x="4668838" y="3344863"/>
            <a:ext cx="290512" cy="293687"/>
          </a:xfrm>
          <a:custGeom>
            <a:avLst/>
            <a:gdLst>
              <a:gd name="T0" fmla="*/ 87 w 154"/>
              <a:gd name="T1" fmla="*/ 4 h 154"/>
              <a:gd name="T2" fmla="*/ 71 w 154"/>
              <a:gd name="T3" fmla="*/ 0 h 154"/>
              <a:gd name="T4" fmla="*/ 54 w 154"/>
              <a:gd name="T5" fmla="*/ 0 h 154"/>
              <a:gd name="T6" fmla="*/ 50 w 154"/>
              <a:gd name="T7" fmla="*/ 4 h 154"/>
              <a:gd name="T8" fmla="*/ 46 w 154"/>
              <a:gd name="T9" fmla="*/ 4 h 154"/>
              <a:gd name="T10" fmla="*/ 37 w 154"/>
              <a:gd name="T11" fmla="*/ 8 h 154"/>
              <a:gd name="T12" fmla="*/ 25 w 154"/>
              <a:gd name="T13" fmla="*/ 12 h 154"/>
              <a:gd name="T14" fmla="*/ 21 w 154"/>
              <a:gd name="T15" fmla="*/ 8 h 154"/>
              <a:gd name="T16" fmla="*/ 8 w 154"/>
              <a:gd name="T17" fmla="*/ 16 h 154"/>
              <a:gd name="T18" fmla="*/ 4 w 154"/>
              <a:gd name="T19" fmla="*/ 16 h 154"/>
              <a:gd name="T20" fmla="*/ 4 w 154"/>
              <a:gd name="T21" fmla="*/ 25 h 154"/>
              <a:gd name="T22" fmla="*/ 0 w 154"/>
              <a:gd name="T23" fmla="*/ 33 h 154"/>
              <a:gd name="T24" fmla="*/ 4 w 154"/>
              <a:gd name="T25" fmla="*/ 45 h 154"/>
              <a:gd name="T26" fmla="*/ 12 w 154"/>
              <a:gd name="T27" fmla="*/ 54 h 154"/>
              <a:gd name="T28" fmla="*/ 21 w 154"/>
              <a:gd name="T29" fmla="*/ 45 h 154"/>
              <a:gd name="T30" fmla="*/ 42 w 154"/>
              <a:gd name="T31" fmla="*/ 54 h 154"/>
              <a:gd name="T32" fmla="*/ 54 w 154"/>
              <a:gd name="T33" fmla="*/ 78 h 154"/>
              <a:gd name="T34" fmla="*/ 67 w 154"/>
              <a:gd name="T35" fmla="*/ 95 h 154"/>
              <a:gd name="T36" fmla="*/ 96 w 154"/>
              <a:gd name="T37" fmla="*/ 112 h 154"/>
              <a:gd name="T38" fmla="*/ 114 w 154"/>
              <a:gd name="T39" fmla="*/ 126 h 154"/>
              <a:gd name="T40" fmla="*/ 106 w 154"/>
              <a:gd name="T41" fmla="*/ 154 h 154"/>
              <a:gd name="T42" fmla="*/ 133 w 154"/>
              <a:gd name="T43" fmla="*/ 133 h 154"/>
              <a:gd name="T44" fmla="*/ 133 w 154"/>
              <a:gd name="T45" fmla="*/ 120 h 154"/>
              <a:gd name="T46" fmla="*/ 146 w 154"/>
              <a:gd name="T47" fmla="*/ 124 h 154"/>
              <a:gd name="T48" fmla="*/ 154 w 154"/>
              <a:gd name="T49" fmla="*/ 124 h 154"/>
              <a:gd name="T50" fmla="*/ 133 w 154"/>
              <a:gd name="T51" fmla="*/ 104 h 154"/>
              <a:gd name="T52" fmla="*/ 117 w 154"/>
              <a:gd name="T53" fmla="*/ 91 h 154"/>
              <a:gd name="T54" fmla="*/ 104 w 154"/>
              <a:gd name="T55" fmla="*/ 87 h 154"/>
              <a:gd name="T56" fmla="*/ 87 w 154"/>
              <a:gd name="T57" fmla="*/ 58 h 154"/>
              <a:gd name="T58" fmla="*/ 79 w 154"/>
              <a:gd name="T59" fmla="*/ 41 h 154"/>
              <a:gd name="T60" fmla="*/ 83 w 154"/>
              <a:gd name="T61" fmla="*/ 25 h 154"/>
              <a:gd name="T62" fmla="*/ 87 w 154"/>
              <a:gd name="T63" fmla="*/ 25 h 154"/>
              <a:gd name="T64" fmla="*/ 87 w 154"/>
              <a:gd name="T65" fmla="*/ 16 h 154"/>
              <a:gd name="T66" fmla="*/ 87 w 154"/>
              <a:gd name="T67" fmla="*/ 4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8" name="Freeform 344"/>
          <p:cNvSpPr>
            <a:spLocks/>
          </p:cNvSpPr>
          <p:nvPr/>
        </p:nvSpPr>
        <p:spPr bwMode="auto">
          <a:xfrm>
            <a:off x="4638675" y="3025775"/>
            <a:ext cx="227013" cy="303213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"/>
              <a:gd name="T181" fmla="*/ 0 h 39"/>
              <a:gd name="T182" fmla="*/ 29 w 29"/>
              <a:gd name="T183" fmla="*/ 39 h 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9" name="Freeform 345"/>
          <p:cNvSpPr>
            <a:spLocks/>
          </p:cNvSpPr>
          <p:nvPr/>
        </p:nvSpPr>
        <p:spPr bwMode="auto">
          <a:xfrm>
            <a:off x="4591050" y="3079750"/>
            <a:ext cx="87313" cy="115888"/>
          </a:xfrm>
          <a:custGeom>
            <a:avLst/>
            <a:gdLst>
              <a:gd name="T0" fmla="*/ 18 w 66"/>
              <a:gd name="T1" fmla="*/ 72 h 90"/>
              <a:gd name="T2" fmla="*/ 30 w 66"/>
              <a:gd name="T3" fmla="*/ 78 h 90"/>
              <a:gd name="T4" fmla="*/ 36 w 66"/>
              <a:gd name="T5" fmla="*/ 84 h 90"/>
              <a:gd name="T6" fmla="*/ 42 w 66"/>
              <a:gd name="T7" fmla="*/ 90 h 90"/>
              <a:gd name="T8" fmla="*/ 48 w 66"/>
              <a:gd name="T9" fmla="*/ 78 h 90"/>
              <a:gd name="T10" fmla="*/ 48 w 66"/>
              <a:gd name="T11" fmla="*/ 60 h 90"/>
              <a:gd name="T12" fmla="*/ 60 w 66"/>
              <a:gd name="T13" fmla="*/ 48 h 90"/>
              <a:gd name="T14" fmla="*/ 60 w 66"/>
              <a:gd name="T15" fmla="*/ 30 h 90"/>
              <a:gd name="T16" fmla="*/ 66 w 66"/>
              <a:gd name="T17" fmla="*/ 18 h 90"/>
              <a:gd name="T18" fmla="*/ 66 w 66"/>
              <a:gd name="T19" fmla="*/ 6 h 90"/>
              <a:gd name="T20" fmla="*/ 66 w 66"/>
              <a:gd name="T21" fmla="*/ 0 h 90"/>
              <a:gd name="T22" fmla="*/ 54 w 66"/>
              <a:gd name="T23" fmla="*/ 6 h 90"/>
              <a:gd name="T24" fmla="*/ 36 w 66"/>
              <a:gd name="T25" fmla="*/ 12 h 90"/>
              <a:gd name="T26" fmla="*/ 36 w 66"/>
              <a:gd name="T27" fmla="*/ 30 h 90"/>
              <a:gd name="T28" fmla="*/ 24 w 66"/>
              <a:gd name="T29" fmla="*/ 18 h 90"/>
              <a:gd name="T30" fmla="*/ 12 w 66"/>
              <a:gd name="T31" fmla="*/ 54 h 90"/>
              <a:gd name="T32" fmla="*/ 0 w 66"/>
              <a:gd name="T33" fmla="*/ 66 h 90"/>
              <a:gd name="T34" fmla="*/ 6 w 66"/>
              <a:gd name="T35" fmla="*/ 72 h 90"/>
              <a:gd name="T36" fmla="*/ 18 w 66"/>
              <a:gd name="T37" fmla="*/ 72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Freeform 346"/>
          <p:cNvSpPr>
            <a:spLocks/>
          </p:cNvSpPr>
          <p:nvPr/>
        </p:nvSpPr>
        <p:spPr bwMode="auto">
          <a:xfrm>
            <a:off x="4999038" y="3525838"/>
            <a:ext cx="157162" cy="153987"/>
          </a:xfrm>
          <a:custGeom>
            <a:avLst/>
            <a:gdLst>
              <a:gd name="T0" fmla="*/ 120 w 120"/>
              <a:gd name="T1" fmla="*/ 6 h 120"/>
              <a:gd name="T2" fmla="*/ 120 w 120"/>
              <a:gd name="T3" fmla="*/ 0 h 120"/>
              <a:gd name="T4" fmla="*/ 114 w 120"/>
              <a:gd name="T5" fmla="*/ 6 h 120"/>
              <a:gd name="T6" fmla="*/ 96 w 120"/>
              <a:gd name="T7" fmla="*/ 6 h 120"/>
              <a:gd name="T8" fmla="*/ 60 w 120"/>
              <a:gd name="T9" fmla="*/ 6 h 120"/>
              <a:gd name="T10" fmla="*/ 60 w 120"/>
              <a:gd name="T11" fmla="*/ 6 h 120"/>
              <a:gd name="T12" fmla="*/ 42 w 120"/>
              <a:gd name="T13" fmla="*/ 12 h 120"/>
              <a:gd name="T14" fmla="*/ 18 w 120"/>
              <a:gd name="T15" fmla="*/ 18 h 120"/>
              <a:gd name="T16" fmla="*/ 18 w 120"/>
              <a:gd name="T17" fmla="*/ 24 h 120"/>
              <a:gd name="T18" fmla="*/ 12 w 120"/>
              <a:gd name="T19" fmla="*/ 36 h 120"/>
              <a:gd name="T20" fmla="*/ 0 w 120"/>
              <a:gd name="T21" fmla="*/ 48 h 120"/>
              <a:gd name="T22" fmla="*/ 12 w 120"/>
              <a:gd name="T23" fmla="*/ 66 h 120"/>
              <a:gd name="T24" fmla="*/ 36 w 120"/>
              <a:gd name="T25" fmla="*/ 72 h 120"/>
              <a:gd name="T26" fmla="*/ 24 w 120"/>
              <a:gd name="T27" fmla="*/ 84 h 120"/>
              <a:gd name="T28" fmla="*/ 24 w 120"/>
              <a:gd name="T29" fmla="*/ 108 h 120"/>
              <a:gd name="T30" fmla="*/ 48 w 120"/>
              <a:gd name="T31" fmla="*/ 120 h 120"/>
              <a:gd name="T32" fmla="*/ 60 w 120"/>
              <a:gd name="T33" fmla="*/ 108 h 120"/>
              <a:gd name="T34" fmla="*/ 60 w 120"/>
              <a:gd name="T35" fmla="*/ 96 h 120"/>
              <a:gd name="T36" fmla="*/ 84 w 120"/>
              <a:gd name="T37" fmla="*/ 84 h 120"/>
              <a:gd name="T38" fmla="*/ 60 w 120"/>
              <a:gd name="T39" fmla="*/ 60 h 120"/>
              <a:gd name="T40" fmla="*/ 60 w 120"/>
              <a:gd name="T41" fmla="*/ 48 h 120"/>
              <a:gd name="T42" fmla="*/ 48 w 120"/>
              <a:gd name="T43" fmla="*/ 30 h 120"/>
              <a:gd name="T44" fmla="*/ 84 w 120"/>
              <a:gd name="T45" fmla="*/ 24 h 120"/>
              <a:gd name="T46" fmla="*/ 108 w 120"/>
              <a:gd name="T47" fmla="*/ 18 h 120"/>
              <a:gd name="T48" fmla="*/ 108 w 120"/>
              <a:gd name="T49" fmla="*/ 24 h 120"/>
              <a:gd name="T50" fmla="*/ 114 w 120"/>
              <a:gd name="T51" fmla="*/ 18 h 120"/>
              <a:gd name="T52" fmla="*/ 120 w 120"/>
              <a:gd name="T53" fmla="*/ 6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120"/>
              <a:gd name="T83" fmla="*/ 120 w 120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1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4 w 83"/>
              <a:gd name="T1" fmla="*/ 86 h 98"/>
              <a:gd name="T2" fmla="*/ 24 w 83"/>
              <a:gd name="T3" fmla="*/ 80 h 98"/>
              <a:gd name="T4" fmla="*/ 24 w 83"/>
              <a:gd name="T5" fmla="*/ 75 h 98"/>
              <a:gd name="T6" fmla="*/ 24 w 83"/>
              <a:gd name="T7" fmla="*/ 65 h 98"/>
              <a:gd name="T8" fmla="*/ 26 w 83"/>
              <a:gd name="T9" fmla="*/ 60 h 98"/>
              <a:gd name="T10" fmla="*/ 30 w 83"/>
              <a:gd name="T11" fmla="*/ 56 h 98"/>
              <a:gd name="T12" fmla="*/ 31 w 83"/>
              <a:gd name="T13" fmla="*/ 50 h 98"/>
              <a:gd name="T14" fmla="*/ 34 w 83"/>
              <a:gd name="T15" fmla="*/ 43 h 98"/>
              <a:gd name="T16" fmla="*/ 38 w 83"/>
              <a:gd name="T17" fmla="*/ 35 h 98"/>
              <a:gd name="T18" fmla="*/ 38 w 83"/>
              <a:gd name="T19" fmla="*/ 30 h 98"/>
              <a:gd name="T20" fmla="*/ 42 w 83"/>
              <a:gd name="T21" fmla="*/ 28 h 98"/>
              <a:gd name="T22" fmla="*/ 47 w 83"/>
              <a:gd name="T23" fmla="*/ 24 h 98"/>
              <a:gd name="T24" fmla="*/ 49 w 83"/>
              <a:gd name="T25" fmla="*/ 22 h 98"/>
              <a:gd name="T26" fmla="*/ 51 w 83"/>
              <a:gd name="T27" fmla="*/ 19 h 98"/>
              <a:gd name="T28" fmla="*/ 53 w 83"/>
              <a:gd name="T29" fmla="*/ 17 h 98"/>
              <a:gd name="T30" fmla="*/ 56 w 83"/>
              <a:gd name="T31" fmla="*/ 21 h 98"/>
              <a:gd name="T32" fmla="*/ 62 w 83"/>
              <a:gd name="T33" fmla="*/ 21 h 98"/>
              <a:gd name="T34" fmla="*/ 66 w 83"/>
              <a:gd name="T35" fmla="*/ 19 h 98"/>
              <a:gd name="T36" fmla="*/ 70 w 83"/>
              <a:gd name="T37" fmla="*/ 12 h 98"/>
              <a:gd name="T38" fmla="*/ 78 w 83"/>
              <a:gd name="T39" fmla="*/ 14 h 98"/>
              <a:gd name="T40" fmla="*/ 77 w 83"/>
              <a:gd name="T41" fmla="*/ 19 h 98"/>
              <a:gd name="T42" fmla="*/ 77 w 83"/>
              <a:gd name="T43" fmla="*/ 19 h 98"/>
              <a:gd name="T44" fmla="*/ 81 w 83"/>
              <a:gd name="T45" fmla="*/ 15 h 98"/>
              <a:gd name="T46" fmla="*/ 81 w 83"/>
              <a:gd name="T47" fmla="*/ 12 h 98"/>
              <a:gd name="T48" fmla="*/ 83 w 83"/>
              <a:gd name="T49" fmla="*/ 6 h 98"/>
              <a:gd name="T50" fmla="*/ 76 w 83"/>
              <a:gd name="T51" fmla="*/ 0 h 98"/>
              <a:gd name="T52" fmla="*/ 69 w 83"/>
              <a:gd name="T53" fmla="*/ 2 h 98"/>
              <a:gd name="T54" fmla="*/ 66 w 83"/>
              <a:gd name="T55" fmla="*/ 1 h 98"/>
              <a:gd name="T56" fmla="*/ 59 w 83"/>
              <a:gd name="T57" fmla="*/ 5 h 98"/>
              <a:gd name="T58" fmla="*/ 55 w 83"/>
              <a:gd name="T59" fmla="*/ 6 h 98"/>
              <a:gd name="T60" fmla="*/ 50 w 83"/>
              <a:gd name="T61" fmla="*/ 8 h 98"/>
              <a:gd name="T62" fmla="*/ 43 w 83"/>
              <a:gd name="T63" fmla="*/ 14 h 98"/>
              <a:gd name="T64" fmla="*/ 40 w 83"/>
              <a:gd name="T65" fmla="*/ 22 h 98"/>
              <a:gd name="T66" fmla="*/ 32 w 83"/>
              <a:gd name="T67" fmla="*/ 28 h 98"/>
              <a:gd name="T68" fmla="*/ 28 w 83"/>
              <a:gd name="T69" fmla="*/ 38 h 98"/>
              <a:gd name="T70" fmla="*/ 25 w 83"/>
              <a:gd name="T71" fmla="*/ 46 h 98"/>
              <a:gd name="T72" fmla="*/ 17 w 83"/>
              <a:gd name="T73" fmla="*/ 60 h 98"/>
              <a:gd name="T74" fmla="*/ 8 w 83"/>
              <a:gd name="T75" fmla="*/ 65 h 98"/>
              <a:gd name="T76" fmla="*/ 4 w 83"/>
              <a:gd name="T77" fmla="*/ 71 h 98"/>
              <a:gd name="T78" fmla="*/ 2 w 83"/>
              <a:gd name="T79" fmla="*/ 76 h 98"/>
              <a:gd name="T80" fmla="*/ 1 w 83"/>
              <a:gd name="T81" fmla="*/ 84 h 98"/>
              <a:gd name="T82" fmla="*/ 3 w 83"/>
              <a:gd name="T83" fmla="*/ 91 h 98"/>
              <a:gd name="T84" fmla="*/ 7 w 83"/>
              <a:gd name="T85" fmla="*/ 98 h 98"/>
              <a:gd name="T86" fmla="*/ 16 w 83"/>
              <a:gd name="T87" fmla="*/ 93 h 98"/>
              <a:gd name="T88" fmla="*/ 20 w 83"/>
              <a:gd name="T89" fmla="*/ 92 h 98"/>
              <a:gd name="T90" fmla="*/ 21 w 83"/>
              <a:gd name="T91" fmla="*/ 92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2" name="Freeform 348"/>
          <p:cNvSpPr>
            <a:spLocks/>
          </p:cNvSpPr>
          <p:nvPr/>
        </p:nvSpPr>
        <p:spPr bwMode="auto">
          <a:xfrm>
            <a:off x="4772025" y="2268538"/>
            <a:ext cx="320675" cy="741362"/>
          </a:xfrm>
          <a:custGeom>
            <a:avLst/>
            <a:gdLst>
              <a:gd name="T0" fmla="*/ 41 w 41"/>
              <a:gd name="T1" fmla="*/ 21 h 95"/>
              <a:gd name="T2" fmla="*/ 40 w 41"/>
              <a:gd name="T3" fmla="*/ 15 h 95"/>
              <a:gd name="T4" fmla="*/ 38 w 41"/>
              <a:gd name="T5" fmla="*/ 6 h 95"/>
              <a:gd name="T6" fmla="*/ 35 w 41"/>
              <a:gd name="T7" fmla="*/ 5 h 95"/>
              <a:gd name="T8" fmla="*/ 31 w 41"/>
              <a:gd name="T9" fmla="*/ 0 h 95"/>
              <a:gd name="T10" fmla="*/ 29 w 41"/>
              <a:gd name="T11" fmla="*/ 3 h 95"/>
              <a:gd name="T12" fmla="*/ 27 w 41"/>
              <a:gd name="T13" fmla="*/ 5 h 95"/>
              <a:gd name="T14" fmla="*/ 22 w 41"/>
              <a:gd name="T15" fmla="*/ 9 h 95"/>
              <a:gd name="T16" fmla="*/ 18 w 41"/>
              <a:gd name="T17" fmla="*/ 11 h 95"/>
              <a:gd name="T18" fmla="*/ 18 w 41"/>
              <a:gd name="T19" fmla="*/ 16 h 95"/>
              <a:gd name="T20" fmla="*/ 14 w 41"/>
              <a:gd name="T21" fmla="*/ 24 h 95"/>
              <a:gd name="T22" fmla="*/ 11 w 41"/>
              <a:gd name="T23" fmla="*/ 31 h 95"/>
              <a:gd name="T24" fmla="*/ 10 w 41"/>
              <a:gd name="T25" fmla="*/ 37 h 95"/>
              <a:gd name="T26" fmla="*/ 6 w 41"/>
              <a:gd name="T27" fmla="*/ 41 h 95"/>
              <a:gd name="T28" fmla="*/ 4 w 41"/>
              <a:gd name="T29" fmla="*/ 46 h 95"/>
              <a:gd name="T30" fmla="*/ 4 w 41"/>
              <a:gd name="T31" fmla="*/ 56 h 95"/>
              <a:gd name="T32" fmla="*/ 4 w 41"/>
              <a:gd name="T33" fmla="*/ 61 h 95"/>
              <a:gd name="T34" fmla="*/ 4 w 41"/>
              <a:gd name="T35" fmla="*/ 67 h 95"/>
              <a:gd name="T36" fmla="*/ 1 w 41"/>
              <a:gd name="T37" fmla="*/ 73 h 95"/>
              <a:gd name="T38" fmla="*/ 2 w 41"/>
              <a:gd name="T39" fmla="*/ 79 h 95"/>
              <a:gd name="T40" fmla="*/ 5 w 41"/>
              <a:gd name="T41" fmla="*/ 88 h 95"/>
              <a:gd name="T42" fmla="*/ 6 w 41"/>
              <a:gd name="T43" fmla="*/ 93 h 95"/>
              <a:gd name="T44" fmla="*/ 10 w 41"/>
              <a:gd name="T45" fmla="*/ 94 h 95"/>
              <a:gd name="T46" fmla="*/ 13 w 41"/>
              <a:gd name="T47" fmla="*/ 90 h 95"/>
              <a:gd name="T48" fmla="*/ 18 w 41"/>
              <a:gd name="T49" fmla="*/ 86 h 95"/>
              <a:gd name="T50" fmla="*/ 19 w 41"/>
              <a:gd name="T51" fmla="*/ 75 h 95"/>
              <a:gd name="T52" fmla="*/ 24 w 41"/>
              <a:gd name="T53" fmla="*/ 73 h 95"/>
              <a:gd name="T54" fmla="*/ 23 w 41"/>
              <a:gd name="T55" fmla="*/ 65 h 95"/>
              <a:gd name="T56" fmla="*/ 21 w 41"/>
              <a:gd name="T57" fmla="*/ 56 h 95"/>
              <a:gd name="T58" fmla="*/ 24 w 41"/>
              <a:gd name="T59" fmla="*/ 46 h 95"/>
              <a:gd name="T60" fmla="*/ 33 w 41"/>
              <a:gd name="T61" fmla="*/ 40 h 95"/>
              <a:gd name="T62" fmla="*/ 33 w 41"/>
              <a:gd name="T63" fmla="*/ 34 h 95"/>
              <a:gd name="T64" fmla="*/ 38 w 41"/>
              <a:gd name="T65" fmla="*/ 27 h 95"/>
              <a:gd name="T66" fmla="*/ 41 w 41"/>
              <a:gd name="T67" fmla="*/ 27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95"/>
              <a:gd name="T104" fmla="*/ 41 w 41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3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54 w 57"/>
              <a:gd name="T1" fmla="*/ 22 h 37"/>
              <a:gd name="T2" fmla="*/ 56 w 57"/>
              <a:gd name="T3" fmla="*/ 21 h 37"/>
              <a:gd name="T4" fmla="*/ 57 w 57"/>
              <a:gd name="T5" fmla="*/ 16 h 37"/>
              <a:gd name="T6" fmla="*/ 57 w 57"/>
              <a:gd name="T7" fmla="*/ 14 h 37"/>
              <a:gd name="T8" fmla="*/ 52 w 57"/>
              <a:gd name="T9" fmla="*/ 12 h 37"/>
              <a:gd name="T10" fmla="*/ 47 w 57"/>
              <a:gd name="T11" fmla="*/ 9 h 37"/>
              <a:gd name="T12" fmla="*/ 45 w 57"/>
              <a:gd name="T13" fmla="*/ 9 h 37"/>
              <a:gd name="T14" fmla="*/ 42 w 57"/>
              <a:gd name="T15" fmla="*/ 7 h 37"/>
              <a:gd name="T16" fmla="*/ 40 w 57"/>
              <a:gd name="T17" fmla="*/ 4 h 37"/>
              <a:gd name="T18" fmla="*/ 33 w 57"/>
              <a:gd name="T19" fmla="*/ 1 h 37"/>
              <a:gd name="T20" fmla="*/ 31 w 57"/>
              <a:gd name="T21" fmla="*/ 1 h 37"/>
              <a:gd name="T22" fmla="*/ 31 w 57"/>
              <a:gd name="T23" fmla="*/ 0 h 37"/>
              <a:gd name="T24" fmla="*/ 30 w 57"/>
              <a:gd name="T25" fmla="*/ 0 h 37"/>
              <a:gd name="T26" fmla="*/ 28 w 57"/>
              <a:gd name="T27" fmla="*/ 6 h 37"/>
              <a:gd name="T28" fmla="*/ 24 w 57"/>
              <a:gd name="T29" fmla="*/ 5 h 37"/>
              <a:gd name="T30" fmla="*/ 17 w 57"/>
              <a:gd name="T31" fmla="*/ 5 h 37"/>
              <a:gd name="T32" fmla="*/ 11 w 57"/>
              <a:gd name="T33" fmla="*/ 3 h 37"/>
              <a:gd name="T34" fmla="*/ 7 w 57"/>
              <a:gd name="T35" fmla="*/ 3 h 37"/>
              <a:gd name="T36" fmla="*/ 5 w 57"/>
              <a:gd name="T37" fmla="*/ 4 h 37"/>
              <a:gd name="T38" fmla="*/ 6 w 57"/>
              <a:gd name="T39" fmla="*/ 8 h 37"/>
              <a:gd name="T40" fmla="*/ 4 w 57"/>
              <a:gd name="T41" fmla="*/ 10 h 37"/>
              <a:gd name="T42" fmla="*/ 2 w 57"/>
              <a:gd name="T43" fmla="*/ 15 h 37"/>
              <a:gd name="T44" fmla="*/ 0 w 57"/>
              <a:gd name="T45" fmla="*/ 15 h 37"/>
              <a:gd name="T46" fmla="*/ 0 w 57"/>
              <a:gd name="T47" fmla="*/ 18 h 37"/>
              <a:gd name="T48" fmla="*/ 1 w 57"/>
              <a:gd name="T49" fmla="*/ 19 h 37"/>
              <a:gd name="T50" fmla="*/ 2 w 57"/>
              <a:gd name="T51" fmla="*/ 20 h 37"/>
              <a:gd name="T52" fmla="*/ 3 w 57"/>
              <a:gd name="T53" fmla="*/ 21 h 37"/>
              <a:gd name="T54" fmla="*/ 12 w 57"/>
              <a:gd name="T55" fmla="*/ 20 h 37"/>
              <a:gd name="T56" fmla="*/ 18 w 57"/>
              <a:gd name="T57" fmla="*/ 20 h 37"/>
              <a:gd name="T58" fmla="*/ 24 w 57"/>
              <a:gd name="T59" fmla="*/ 24 h 37"/>
              <a:gd name="T60" fmla="*/ 25 w 57"/>
              <a:gd name="T61" fmla="*/ 28 h 37"/>
              <a:gd name="T62" fmla="*/ 22 w 57"/>
              <a:gd name="T63" fmla="*/ 30 h 37"/>
              <a:gd name="T64" fmla="*/ 21 w 57"/>
              <a:gd name="T65" fmla="*/ 33 h 37"/>
              <a:gd name="T66" fmla="*/ 24 w 57"/>
              <a:gd name="T67" fmla="*/ 34 h 37"/>
              <a:gd name="T68" fmla="*/ 25 w 57"/>
              <a:gd name="T69" fmla="*/ 32 h 37"/>
              <a:gd name="T70" fmla="*/ 30 w 57"/>
              <a:gd name="T71" fmla="*/ 29 h 37"/>
              <a:gd name="T72" fmla="*/ 33 w 57"/>
              <a:gd name="T73" fmla="*/ 29 h 37"/>
              <a:gd name="T74" fmla="*/ 36 w 57"/>
              <a:gd name="T75" fmla="*/ 32 h 37"/>
              <a:gd name="T76" fmla="*/ 34 w 57"/>
              <a:gd name="T77" fmla="*/ 34 h 37"/>
              <a:gd name="T78" fmla="*/ 37 w 57"/>
              <a:gd name="T79" fmla="*/ 37 h 37"/>
              <a:gd name="T80" fmla="*/ 45 w 57"/>
              <a:gd name="T81" fmla="*/ 34 h 37"/>
              <a:gd name="T82" fmla="*/ 41 w 57"/>
              <a:gd name="T83" fmla="*/ 31 h 37"/>
              <a:gd name="T84" fmla="*/ 43 w 57"/>
              <a:gd name="T85" fmla="*/ 28 h 37"/>
              <a:gd name="T86" fmla="*/ 50 w 57"/>
              <a:gd name="T87" fmla="*/ 27 h 37"/>
              <a:gd name="T88" fmla="*/ 51 w 57"/>
              <a:gd name="T89" fmla="*/ 25 h 37"/>
              <a:gd name="T90" fmla="*/ 54 w 57"/>
              <a:gd name="T91" fmla="*/ 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4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36 w 42"/>
              <a:gd name="T1" fmla="*/ 24 h 24"/>
              <a:gd name="T2" fmla="*/ 18 w 42"/>
              <a:gd name="T3" fmla="*/ 0 h 24"/>
              <a:gd name="T4" fmla="*/ 0 w 42"/>
              <a:gd name="T5" fmla="*/ 6 h 24"/>
              <a:gd name="T6" fmla="*/ 42 w 42"/>
              <a:gd name="T7" fmla="*/ 24 h 24"/>
              <a:gd name="T8" fmla="*/ 36 w 42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5" name="Freeform 351"/>
          <p:cNvSpPr>
            <a:spLocks/>
          </p:cNvSpPr>
          <p:nvPr/>
        </p:nvSpPr>
        <p:spPr bwMode="auto">
          <a:xfrm>
            <a:off x="4999038" y="3290888"/>
            <a:ext cx="250825" cy="161925"/>
          </a:xfrm>
          <a:custGeom>
            <a:avLst/>
            <a:gdLst>
              <a:gd name="T0" fmla="*/ 28 w 32"/>
              <a:gd name="T1" fmla="*/ 10 h 21"/>
              <a:gd name="T2" fmla="*/ 31 w 32"/>
              <a:gd name="T3" fmla="*/ 8 h 21"/>
              <a:gd name="T4" fmla="*/ 30 w 32"/>
              <a:gd name="T5" fmla="*/ 4 h 21"/>
              <a:gd name="T6" fmla="*/ 24 w 32"/>
              <a:gd name="T7" fmla="*/ 0 h 21"/>
              <a:gd name="T8" fmla="*/ 18 w 32"/>
              <a:gd name="T9" fmla="*/ 0 h 21"/>
              <a:gd name="T10" fmla="*/ 9 w 32"/>
              <a:gd name="T11" fmla="*/ 1 h 21"/>
              <a:gd name="T12" fmla="*/ 8 w 32"/>
              <a:gd name="T13" fmla="*/ 0 h 21"/>
              <a:gd name="T14" fmla="*/ 5 w 32"/>
              <a:gd name="T15" fmla="*/ 5 h 21"/>
              <a:gd name="T16" fmla="*/ 3 w 32"/>
              <a:gd name="T17" fmla="*/ 9 h 21"/>
              <a:gd name="T18" fmla="*/ 0 w 32"/>
              <a:gd name="T19" fmla="*/ 10 h 21"/>
              <a:gd name="T20" fmla="*/ 0 w 32"/>
              <a:gd name="T21" fmla="*/ 10 h 21"/>
              <a:gd name="T22" fmla="*/ 8 w 32"/>
              <a:gd name="T23" fmla="*/ 19 h 21"/>
              <a:gd name="T24" fmla="*/ 10 w 32"/>
              <a:gd name="T25" fmla="*/ 20 h 21"/>
              <a:gd name="T26" fmla="*/ 16 w 32"/>
              <a:gd name="T27" fmla="*/ 20 h 21"/>
              <a:gd name="T28" fmla="*/ 21 w 32"/>
              <a:gd name="T29" fmla="*/ 19 h 21"/>
              <a:gd name="T30" fmla="*/ 27 w 32"/>
              <a:gd name="T31" fmla="*/ 21 h 21"/>
              <a:gd name="T32" fmla="*/ 28 w 32"/>
              <a:gd name="T33" fmla="*/ 15 h 21"/>
              <a:gd name="T34" fmla="*/ 30 w 32"/>
              <a:gd name="T35" fmla="*/ 14 h 21"/>
              <a:gd name="T36" fmla="*/ 27 w 32"/>
              <a:gd name="T37" fmla="*/ 13 h 21"/>
              <a:gd name="T38" fmla="*/ 28 w 32"/>
              <a:gd name="T39" fmla="*/ 10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1"/>
              <a:gd name="T62" fmla="*/ 32 w 32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6" name="Freeform 352"/>
          <p:cNvSpPr>
            <a:spLocks/>
          </p:cNvSpPr>
          <p:nvPr/>
        </p:nvSpPr>
        <p:spPr bwMode="auto">
          <a:xfrm>
            <a:off x="4999038" y="3370263"/>
            <a:ext cx="61912" cy="69850"/>
          </a:xfrm>
          <a:custGeom>
            <a:avLst/>
            <a:gdLst>
              <a:gd name="T0" fmla="*/ 42 w 48"/>
              <a:gd name="T1" fmla="*/ 42 h 54"/>
              <a:gd name="T2" fmla="*/ 48 w 48"/>
              <a:gd name="T3" fmla="*/ 54 h 54"/>
              <a:gd name="T4" fmla="*/ 0 w 48"/>
              <a:gd name="T5" fmla="*/ 0 h 54"/>
              <a:gd name="T6" fmla="*/ 12 w 48"/>
              <a:gd name="T7" fmla="*/ 18 h 54"/>
              <a:gd name="T8" fmla="*/ 42 w 48"/>
              <a:gd name="T9" fmla="*/ 4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7" name="Freeform 353"/>
          <p:cNvSpPr>
            <a:spLocks/>
          </p:cNvSpPr>
          <p:nvPr/>
        </p:nvSpPr>
        <p:spPr bwMode="auto">
          <a:xfrm>
            <a:off x="4795838" y="3190875"/>
            <a:ext cx="171450" cy="93663"/>
          </a:xfrm>
          <a:custGeom>
            <a:avLst/>
            <a:gdLst>
              <a:gd name="T0" fmla="*/ 10 w 22"/>
              <a:gd name="T1" fmla="*/ 10 h 12"/>
              <a:gd name="T2" fmla="*/ 14 w 22"/>
              <a:gd name="T3" fmla="*/ 11 h 12"/>
              <a:gd name="T4" fmla="*/ 15 w 22"/>
              <a:gd name="T5" fmla="*/ 11 h 12"/>
              <a:gd name="T6" fmla="*/ 15 w 22"/>
              <a:gd name="T7" fmla="*/ 11 h 12"/>
              <a:gd name="T8" fmla="*/ 15 w 22"/>
              <a:gd name="T9" fmla="*/ 12 h 12"/>
              <a:gd name="T10" fmla="*/ 19 w 22"/>
              <a:gd name="T11" fmla="*/ 10 h 12"/>
              <a:gd name="T12" fmla="*/ 20 w 22"/>
              <a:gd name="T13" fmla="*/ 8 h 12"/>
              <a:gd name="T14" fmla="*/ 22 w 22"/>
              <a:gd name="T15" fmla="*/ 6 h 12"/>
              <a:gd name="T16" fmla="*/ 17 w 22"/>
              <a:gd name="T17" fmla="*/ 4 h 12"/>
              <a:gd name="T18" fmla="*/ 13 w 22"/>
              <a:gd name="T19" fmla="*/ 2 h 12"/>
              <a:gd name="T20" fmla="*/ 9 w 22"/>
              <a:gd name="T21" fmla="*/ 0 h 12"/>
              <a:gd name="T22" fmla="*/ 9 w 22"/>
              <a:gd name="T23" fmla="*/ 1 h 12"/>
              <a:gd name="T24" fmla="*/ 7 w 22"/>
              <a:gd name="T25" fmla="*/ 0 h 12"/>
              <a:gd name="T26" fmla="*/ 6 w 22"/>
              <a:gd name="T27" fmla="*/ 1 h 12"/>
              <a:gd name="T28" fmla="*/ 4 w 22"/>
              <a:gd name="T29" fmla="*/ 2 h 12"/>
              <a:gd name="T30" fmla="*/ 2 w 22"/>
              <a:gd name="T31" fmla="*/ 3 h 12"/>
              <a:gd name="T32" fmla="*/ 0 w 22"/>
              <a:gd name="T33" fmla="*/ 4 h 12"/>
              <a:gd name="T34" fmla="*/ 1 w 22"/>
              <a:gd name="T35" fmla="*/ 5 h 12"/>
              <a:gd name="T36" fmla="*/ 3 w 22"/>
              <a:gd name="T37" fmla="*/ 7 h 12"/>
              <a:gd name="T38" fmla="*/ 5 w 22"/>
              <a:gd name="T39" fmla="*/ 10 h 12"/>
              <a:gd name="T40" fmla="*/ 6 w 22"/>
              <a:gd name="T41" fmla="*/ 11 h 12"/>
              <a:gd name="T42" fmla="*/ 6 w 22"/>
              <a:gd name="T43" fmla="*/ 11 h 12"/>
              <a:gd name="T44" fmla="*/ 9 w 22"/>
              <a:gd name="T45" fmla="*/ 11 h 12"/>
              <a:gd name="T46" fmla="*/ 10 w 22"/>
              <a:gd name="T47" fmla="*/ 10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2"/>
              <a:gd name="T74" fmla="*/ 22 w 22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" name="Freeform 354"/>
          <p:cNvSpPr>
            <a:spLocks/>
          </p:cNvSpPr>
          <p:nvPr/>
        </p:nvSpPr>
        <p:spPr bwMode="auto">
          <a:xfrm>
            <a:off x="4897438" y="3284538"/>
            <a:ext cx="163512" cy="90487"/>
          </a:xfrm>
          <a:custGeom>
            <a:avLst/>
            <a:gdLst>
              <a:gd name="T0" fmla="*/ 15 w 21"/>
              <a:gd name="T1" fmla="*/ 0 h 12"/>
              <a:gd name="T2" fmla="*/ 13 w 21"/>
              <a:gd name="T3" fmla="*/ 1 h 12"/>
              <a:gd name="T4" fmla="*/ 9 w 21"/>
              <a:gd name="T5" fmla="*/ 2 h 12"/>
              <a:gd name="T6" fmla="*/ 6 w 21"/>
              <a:gd name="T7" fmla="*/ 3 h 12"/>
              <a:gd name="T8" fmla="*/ 4 w 21"/>
              <a:gd name="T9" fmla="*/ 3 h 12"/>
              <a:gd name="T10" fmla="*/ 3 w 21"/>
              <a:gd name="T11" fmla="*/ 2 h 12"/>
              <a:gd name="T12" fmla="*/ 2 w 21"/>
              <a:gd name="T13" fmla="*/ 4 h 12"/>
              <a:gd name="T14" fmla="*/ 1 w 21"/>
              <a:gd name="T15" fmla="*/ 7 h 12"/>
              <a:gd name="T16" fmla="*/ 0 w 21"/>
              <a:gd name="T17" fmla="*/ 7 h 12"/>
              <a:gd name="T18" fmla="*/ 1 w 21"/>
              <a:gd name="T19" fmla="*/ 9 h 12"/>
              <a:gd name="T20" fmla="*/ 4 w 21"/>
              <a:gd name="T21" fmla="*/ 11 h 12"/>
              <a:gd name="T22" fmla="*/ 8 w 21"/>
              <a:gd name="T23" fmla="*/ 12 h 12"/>
              <a:gd name="T24" fmla="*/ 9 w 21"/>
              <a:gd name="T25" fmla="*/ 12 h 12"/>
              <a:gd name="T26" fmla="*/ 13 w 21"/>
              <a:gd name="T27" fmla="*/ 11 h 12"/>
              <a:gd name="T28" fmla="*/ 13 w 21"/>
              <a:gd name="T29" fmla="*/ 11 h 12"/>
              <a:gd name="T30" fmla="*/ 16 w 21"/>
              <a:gd name="T31" fmla="*/ 10 h 12"/>
              <a:gd name="T32" fmla="*/ 18 w 21"/>
              <a:gd name="T33" fmla="*/ 6 h 12"/>
              <a:gd name="T34" fmla="*/ 21 w 21"/>
              <a:gd name="T35" fmla="*/ 1 h 12"/>
              <a:gd name="T36" fmla="*/ 20 w 21"/>
              <a:gd name="T37" fmla="*/ 0 h 12"/>
              <a:gd name="T38" fmla="*/ 18 w 21"/>
              <a:gd name="T39" fmla="*/ 0 h 12"/>
              <a:gd name="T40" fmla="*/ 15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"/>
              <a:gd name="T64" fmla="*/ 0 h 12"/>
              <a:gd name="T65" fmla="*/ 21 w 21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9" name="Freeform 355"/>
          <p:cNvSpPr>
            <a:spLocks/>
          </p:cNvSpPr>
          <p:nvPr/>
        </p:nvSpPr>
        <p:spPr bwMode="auto">
          <a:xfrm>
            <a:off x="4913313" y="3236913"/>
            <a:ext cx="139700" cy="69850"/>
          </a:xfrm>
          <a:custGeom>
            <a:avLst/>
            <a:gdLst>
              <a:gd name="T0" fmla="*/ 66 w 108"/>
              <a:gd name="T1" fmla="*/ 12 h 54"/>
              <a:gd name="T2" fmla="*/ 42 w 108"/>
              <a:gd name="T3" fmla="*/ 0 h 54"/>
              <a:gd name="T4" fmla="*/ 42 w 108"/>
              <a:gd name="T5" fmla="*/ 0 h 54"/>
              <a:gd name="T6" fmla="*/ 30 w 108"/>
              <a:gd name="T7" fmla="*/ 12 h 54"/>
              <a:gd name="T8" fmla="*/ 24 w 108"/>
              <a:gd name="T9" fmla="*/ 24 h 54"/>
              <a:gd name="T10" fmla="*/ 0 w 108"/>
              <a:gd name="T11" fmla="*/ 36 h 54"/>
              <a:gd name="T12" fmla="*/ 6 w 108"/>
              <a:gd name="T13" fmla="*/ 48 h 54"/>
              <a:gd name="T14" fmla="*/ 6 w 108"/>
              <a:gd name="T15" fmla="*/ 48 h 54"/>
              <a:gd name="T16" fmla="*/ 12 w 108"/>
              <a:gd name="T17" fmla="*/ 54 h 54"/>
              <a:gd name="T18" fmla="*/ 24 w 108"/>
              <a:gd name="T19" fmla="*/ 54 h 54"/>
              <a:gd name="T20" fmla="*/ 42 w 108"/>
              <a:gd name="T21" fmla="*/ 48 h 54"/>
              <a:gd name="T22" fmla="*/ 66 w 108"/>
              <a:gd name="T23" fmla="*/ 42 h 54"/>
              <a:gd name="T24" fmla="*/ 78 w 108"/>
              <a:gd name="T25" fmla="*/ 36 h 54"/>
              <a:gd name="T26" fmla="*/ 96 w 108"/>
              <a:gd name="T27" fmla="*/ 36 h 54"/>
              <a:gd name="T28" fmla="*/ 108 w 108"/>
              <a:gd name="T29" fmla="*/ 36 h 54"/>
              <a:gd name="T30" fmla="*/ 102 w 108"/>
              <a:gd name="T31" fmla="*/ 30 h 54"/>
              <a:gd name="T32" fmla="*/ 102 w 108"/>
              <a:gd name="T33" fmla="*/ 12 h 54"/>
              <a:gd name="T34" fmla="*/ 90 w 108"/>
              <a:gd name="T35" fmla="*/ 12 h 54"/>
              <a:gd name="T36" fmla="*/ 66 w 108"/>
              <a:gd name="T37" fmla="*/ 1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54"/>
              <a:gd name="T59" fmla="*/ 108 w 10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0" name="Freeform 356"/>
          <p:cNvSpPr>
            <a:spLocks/>
          </p:cNvSpPr>
          <p:nvPr/>
        </p:nvSpPr>
        <p:spPr bwMode="auto">
          <a:xfrm>
            <a:off x="5060950" y="3440113"/>
            <a:ext cx="174625" cy="149225"/>
          </a:xfrm>
          <a:custGeom>
            <a:avLst/>
            <a:gdLst>
              <a:gd name="T0" fmla="*/ 48 w 132"/>
              <a:gd name="T1" fmla="*/ 6 h 115"/>
              <a:gd name="T2" fmla="*/ 12 w 132"/>
              <a:gd name="T3" fmla="*/ 6 h 115"/>
              <a:gd name="T4" fmla="*/ 0 w 132"/>
              <a:gd name="T5" fmla="*/ 0 h 115"/>
              <a:gd name="T6" fmla="*/ 0 w 132"/>
              <a:gd name="T7" fmla="*/ 12 h 115"/>
              <a:gd name="T8" fmla="*/ 6 w 132"/>
              <a:gd name="T9" fmla="*/ 30 h 115"/>
              <a:gd name="T10" fmla="*/ 0 w 132"/>
              <a:gd name="T11" fmla="*/ 48 h 115"/>
              <a:gd name="T12" fmla="*/ 6 w 132"/>
              <a:gd name="T13" fmla="*/ 61 h 115"/>
              <a:gd name="T14" fmla="*/ 12 w 132"/>
              <a:gd name="T15" fmla="*/ 73 h 115"/>
              <a:gd name="T16" fmla="*/ 12 w 132"/>
              <a:gd name="T17" fmla="*/ 73 h 115"/>
              <a:gd name="T18" fmla="*/ 48 w 132"/>
              <a:gd name="T19" fmla="*/ 73 h 115"/>
              <a:gd name="T20" fmla="*/ 66 w 132"/>
              <a:gd name="T21" fmla="*/ 73 h 115"/>
              <a:gd name="T22" fmla="*/ 72 w 132"/>
              <a:gd name="T23" fmla="*/ 67 h 115"/>
              <a:gd name="T24" fmla="*/ 72 w 132"/>
              <a:gd name="T25" fmla="*/ 73 h 115"/>
              <a:gd name="T26" fmla="*/ 66 w 132"/>
              <a:gd name="T27" fmla="*/ 85 h 115"/>
              <a:gd name="T28" fmla="*/ 60 w 132"/>
              <a:gd name="T29" fmla="*/ 91 h 115"/>
              <a:gd name="T30" fmla="*/ 66 w 132"/>
              <a:gd name="T31" fmla="*/ 115 h 115"/>
              <a:gd name="T32" fmla="*/ 90 w 132"/>
              <a:gd name="T33" fmla="*/ 97 h 115"/>
              <a:gd name="T34" fmla="*/ 114 w 132"/>
              <a:gd name="T35" fmla="*/ 97 h 115"/>
              <a:gd name="T36" fmla="*/ 126 w 132"/>
              <a:gd name="T37" fmla="*/ 79 h 115"/>
              <a:gd name="T38" fmla="*/ 132 w 132"/>
              <a:gd name="T39" fmla="*/ 79 h 115"/>
              <a:gd name="T40" fmla="*/ 96 w 132"/>
              <a:gd name="T41" fmla="*/ 67 h 115"/>
              <a:gd name="T42" fmla="*/ 90 w 132"/>
              <a:gd name="T43" fmla="*/ 36 h 115"/>
              <a:gd name="T44" fmla="*/ 114 w 132"/>
              <a:gd name="T45" fmla="*/ 12 h 115"/>
              <a:gd name="T46" fmla="*/ 114 w 132"/>
              <a:gd name="T47" fmla="*/ 12 h 115"/>
              <a:gd name="T48" fmla="*/ 78 w 132"/>
              <a:gd name="T49" fmla="*/ 0 h 115"/>
              <a:gd name="T50" fmla="*/ 48 w 132"/>
              <a:gd name="T51" fmla="*/ 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2"/>
              <a:gd name="T79" fmla="*/ 0 h 115"/>
              <a:gd name="T80" fmla="*/ 132 w 132"/>
              <a:gd name="T81" fmla="*/ 115 h 1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1" name="Freeform 357"/>
          <p:cNvSpPr>
            <a:spLocks/>
          </p:cNvSpPr>
          <p:nvPr/>
        </p:nvSpPr>
        <p:spPr bwMode="auto">
          <a:xfrm>
            <a:off x="4951413" y="3370263"/>
            <a:ext cx="127000" cy="219075"/>
          </a:xfrm>
          <a:custGeom>
            <a:avLst/>
            <a:gdLst>
              <a:gd name="T0" fmla="*/ 9 w 16"/>
              <a:gd name="T1" fmla="*/ 24 h 28"/>
              <a:gd name="T2" fmla="*/ 9 w 16"/>
              <a:gd name="T3" fmla="*/ 23 h 28"/>
              <a:gd name="T4" fmla="*/ 13 w 16"/>
              <a:gd name="T5" fmla="*/ 22 h 28"/>
              <a:gd name="T6" fmla="*/ 16 w 16"/>
              <a:gd name="T7" fmla="*/ 21 h 28"/>
              <a:gd name="T8" fmla="*/ 15 w 16"/>
              <a:gd name="T9" fmla="*/ 19 h 28"/>
              <a:gd name="T10" fmla="*/ 14 w 16"/>
              <a:gd name="T11" fmla="*/ 17 h 28"/>
              <a:gd name="T12" fmla="*/ 15 w 16"/>
              <a:gd name="T13" fmla="*/ 14 h 28"/>
              <a:gd name="T14" fmla="*/ 14 w 16"/>
              <a:gd name="T15" fmla="*/ 11 h 28"/>
              <a:gd name="T16" fmla="*/ 14 w 16"/>
              <a:gd name="T17" fmla="*/ 9 h 28"/>
              <a:gd name="T18" fmla="*/ 13 w 16"/>
              <a:gd name="T19" fmla="*/ 7 h 28"/>
              <a:gd name="T20" fmla="*/ 8 w 16"/>
              <a:gd name="T21" fmla="*/ 3 h 28"/>
              <a:gd name="T22" fmla="*/ 6 w 16"/>
              <a:gd name="T23" fmla="*/ 0 h 28"/>
              <a:gd name="T24" fmla="*/ 2 w 16"/>
              <a:gd name="T25" fmla="*/ 1 h 28"/>
              <a:gd name="T26" fmla="*/ 2 w 16"/>
              <a:gd name="T27" fmla="*/ 2 h 28"/>
              <a:gd name="T28" fmla="*/ 3 w 16"/>
              <a:gd name="T29" fmla="*/ 4 h 28"/>
              <a:gd name="T30" fmla="*/ 3 w 16"/>
              <a:gd name="T31" fmla="*/ 6 h 28"/>
              <a:gd name="T32" fmla="*/ 4 w 16"/>
              <a:gd name="T33" fmla="*/ 9 h 28"/>
              <a:gd name="T34" fmla="*/ 1 w 16"/>
              <a:gd name="T35" fmla="*/ 13 h 28"/>
              <a:gd name="T36" fmla="*/ 0 w 16"/>
              <a:gd name="T37" fmla="*/ 18 h 28"/>
              <a:gd name="T38" fmla="*/ 4 w 16"/>
              <a:gd name="T39" fmla="*/ 21 h 28"/>
              <a:gd name="T40" fmla="*/ 4 w 16"/>
              <a:gd name="T41" fmla="*/ 24 h 28"/>
              <a:gd name="T42" fmla="*/ 6 w 16"/>
              <a:gd name="T43" fmla="*/ 28 h 28"/>
              <a:gd name="T44" fmla="*/ 8 w 16"/>
              <a:gd name="T45" fmla="*/ 26 h 28"/>
              <a:gd name="T46" fmla="*/ 9 w 16"/>
              <a:gd name="T47" fmla="*/ 2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28"/>
              <a:gd name="T74" fmla="*/ 16 w 16"/>
              <a:gd name="T75" fmla="*/ 28 h 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2" name="Freeform 358"/>
          <p:cNvSpPr>
            <a:spLocks/>
          </p:cNvSpPr>
          <p:nvPr/>
        </p:nvSpPr>
        <p:spPr bwMode="auto">
          <a:xfrm>
            <a:off x="4833938" y="3336925"/>
            <a:ext cx="147637" cy="171450"/>
          </a:xfrm>
          <a:custGeom>
            <a:avLst/>
            <a:gdLst>
              <a:gd name="T0" fmla="*/ 19 w 19"/>
              <a:gd name="T1" fmla="*/ 13 h 22"/>
              <a:gd name="T2" fmla="*/ 18 w 19"/>
              <a:gd name="T3" fmla="*/ 10 h 22"/>
              <a:gd name="T4" fmla="*/ 18 w 19"/>
              <a:gd name="T5" fmla="*/ 8 h 22"/>
              <a:gd name="T6" fmla="*/ 17 w 19"/>
              <a:gd name="T7" fmla="*/ 6 h 22"/>
              <a:gd name="T8" fmla="*/ 17 w 19"/>
              <a:gd name="T9" fmla="*/ 5 h 22"/>
              <a:gd name="T10" fmla="*/ 16 w 19"/>
              <a:gd name="T11" fmla="*/ 5 h 22"/>
              <a:gd name="T12" fmla="*/ 12 w 19"/>
              <a:gd name="T13" fmla="*/ 4 h 22"/>
              <a:gd name="T14" fmla="*/ 9 w 19"/>
              <a:gd name="T15" fmla="*/ 2 h 22"/>
              <a:gd name="T16" fmla="*/ 8 w 19"/>
              <a:gd name="T17" fmla="*/ 0 h 22"/>
              <a:gd name="T18" fmla="*/ 5 w 19"/>
              <a:gd name="T19" fmla="*/ 2 h 22"/>
              <a:gd name="T20" fmla="*/ 1 w 19"/>
              <a:gd name="T21" fmla="*/ 2 h 22"/>
              <a:gd name="T22" fmla="*/ 0 w 19"/>
              <a:gd name="T23" fmla="*/ 2 h 22"/>
              <a:gd name="T24" fmla="*/ 0 w 19"/>
              <a:gd name="T25" fmla="*/ 5 h 22"/>
              <a:gd name="T26" fmla="*/ 0 w 19"/>
              <a:gd name="T27" fmla="*/ 7 h 22"/>
              <a:gd name="T28" fmla="*/ 2 w 19"/>
              <a:gd name="T29" fmla="*/ 7 h 22"/>
              <a:gd name="T30" fmla="*/ 6 w 19"/>
              <a:gd name="T31" fmla="*/ 12 h 22"/>
              <a:gd name="T32" fmla="*/ 8 w 19"/>
              <a:gd name="T33" fmla="*/ 17 h 22"/>
              <a:gd name="T34" fmla="*/ 15 w 19"/>
              <a:gd name="T35" fmla="*/ 22 h 22"/>
              <a:gd name="T36" fmla="*/ 16 w 19"/>
              <a:gd name="T37" fmla="*/ 17 h 22"/>
              <a:gd name="T38" fmla="*/ 19 w 19"/>
              <a:gd name="T39" fmla="*/ 13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22"/>
              <a:gd name="T62" fmla="*/ 19 w 19"/>
              <a:gd name="T63" fmla="*/ 22 h 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3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54 w 60"/>
              <a:gd name="T1" fmla="*/ 36 h 36"/>
              <a:gd name="T2" fmla="*/ 60 w 60"/>
              <a:gd name="T3" fmla="*/ 24 h 36"/>
              <a:gd name="T4" fmla="*/ 54 w 60"/>
              <a:gd name="T5" fmla="*/ 12 h 36"/>
              <a:gd name="T6" fmla="*/ 42 w 60"/>
              <a:gd name="T7" fmla="*/ 6 h 36"/>
              <a:gd name="T8" fmla="*/ 30 w 60"/>
              <a:gd name="T9" fmla="*/ 0 h 36"/>
              <a:gd name="T10" fmla="*/ 18 w 60"/>
              <a:gd name="T11" fmla="*/ 0 h 36"/>
              <a:gd name="T12" fmla="*/ 6 w 60"/>
              <a:gd name="T13" fmla="*/ 12 h 36"/>
              <a:gd name="T14" fmla="*/ 0 w 60"/>
              <a:gd name="T15" fmla="*/ 18 h 36"/>
              <a:gd name="T16" fmla="*/ 12 w 60"/>
              <a:gd name="T17" fmla="*/ 30 h 36"/>
              <a:gd name="T18" fmla="*/ 54 w 60"/>
              <a:gd name="T19" fmla="*/ 3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1 w 31"/>
              <a:gd name="T1" fmla="*/ 9 h 28"/>
              <a:gd name="T2" fmla="*/ 1 w 31"/>
              <a:gd name="T3" fmla="*/ 10 h 28"/>
              <a:gd name="T4" fmla="*/ 1 w 31"/>
              <a:gd name="T5" fmla="*/ 13 h 28"/>
              <a:gd name="T6" fmla="*/ 2 w 31"/>
              <a:gd name="T7" fmla="*/ 17 h 28"/>
              <a:gd name="T8" fmla="*/ 2 w 31"/>
              <a:gd name="T9" fmla="*/ 20 h 28"/>
              <a:gd name="T10" fmla="*/ 6 w 31"/>
              <a:gd name="T11" fmla="*/ 22 h 28"/>
              <a:gd name="T12" fmla="*/ 10 w 31"/>
              <a:gd name="T13" fmla="*/ 24 h 28"/>
              <a:gd name="T14" fmla="*/ 15 w 31"/>
              <a:gd name="T15" fmla="*/ 26 h 28"/>
              <a:gd name="T16" fmla="*/ 15 w 31"/>
              <a:gd name="T17" fmla="*/ 26 h 28"/>
              <a:gd name="T18" fmla="*/ 19 w 31"/>
              <a:gd name="T19" fmla="*/ 28 h 28"/>
              <a:gd name="T20" fmla="*/ 23 w 31"/>
              <a:gd name="T21" fmla="*/ 28 h 28"/>
              <a:gd name="T22" fmla="*/ 25 w 31"/>
              <a:gd name="T23" fmla="*/ 28 h 28"/>
              <a:gd name="T24" fmla="*/ 27 w 31"/>
              <a:gd name="T25" fmla="*/ 28 h 28"/>
              <a:gd name="T26" fmla="*/ 29 w 31"/>
              <a:gd name="T27" fmla="*/ 23 h 28"/>
              <a:gd name="T28" fmla="*/ 31 w 31"/>
              <a:gd name="T29" fmla="*/ 21 h 28"/>
              <a:gd name="T30" fmla="*/ 30 w 31"/>
              <a:gd name="T31" fmla="*/ 17 h 28"/>
              <a:gd name="T32" fmla="*/ 30 w 31"/>
              <a:gd name="T33" fmla="*/ 15 h 28"/>
              <a:gd name="T34" fmla="*/ 29 w 31"/>
              <a:gd name="T35" fmla="*/ 12 h 28"/>
              <a:gd name="T36" fmla="*/ 31 w 31"/>
              <a:gd name="T37" fmla="*/ 10 h 28"/>
              <a:gd name="T38" fmla="*/ 30 w 31"/>
              <a:gd name="T39" fmla="*/ 6 h 28"/>
              <a:gd name="T40" fmla="*/ 28 w 31"/>
              <a:gd name="T41" fmla="*/ 3 h 28"/>
              <a:gd name="T42" fmla="*/ 27 w 31"/>
              <a:gd name="T43" fmla="*/ 3 h 28"/>
              <a:gd name="T44" fmla="*/ 20 w 31"/>
              <a:gd name="T45" fmla="*/ 2 h 28"/>
              <a:gd name="T46" fmla="*/ 18 w 31"/>
              <a:gd name="T47" fmla="*/ 0 h 28"/>
              <a:gd name="T48" fmla="*/ 18 w 31"/>
              <a:gd name="T49" fmla="*/ 1 h 28"/>
              <a:gd name="T50" fmla="*/ 15 w 31"/>
              <a:gd name="T51" fmla="*/ 1 h 28"/>
              <a:gd name="T52" fmla="*/ 14 w 31"/>
              <a:gd name="T53" fmla="*/ 0 h 28"/>
              <a:gd name="T54" fmla="*/ 13 w 31"/>
              <a:gd name="T55" fmla="*/ 0 h 28"/>
              <a:gd name="T56" fmla="*/ 5 w 31"/>
              <a:gd name="T57" fmla="*/ 3 h 28"/>
              <a:gd name="T58" fmla="*/ 1 w 31"/>
              <a:gd name="T59" fmla="*/ 5 h 28"/>
              <a:gd name="T60" fmla="*/ 0 w 31"/>
              <a:gd name="T61" fmla="*/ 4 h 28"/>
              <a:gd name="T62" fmla="*/ 0 w 31"/>
              <a:gd name="T63" fmla="*/ 6 h 28"/>
              <a:gd name="T64" fmla="*/ 1 w 31"/>
              <a:gd name="T65" fmla="*/ 9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" name="Freeform 362"/>
          <p:cNvSpPr>
            <a:spLocks/>
          </p:cNvSpPr>
          <p:nvPr/>
        </p:nvSpPr>
        <p:spPr bwMode="auto">
          <a:xfrm>
            <a:off x="4700588" y="2908300"/>
            <a:ext cx="71437" cy="125413"/>
          </a:xfrm>
          <a:custGeom>
            <a:avLst/>
            <a:gdLst>
              <a:gd name="T0" fmla="*/ 6 w 9"/>
              <a:gd name="T1" fmla="*/ 16 h 16"/>
              <a:gd name="T2" fmla="*/ 5 w 9"/>
              <a:gd name="T3" fmla="*/ 13 h 16"/>
              <a:gd name="T4" fmla="*/ 6 w 9"/>
              <a:gd name="T5" fmla="*/ 9 h 16"/>
              <a:gd name="T6" fmla="*/ 8 w 9"/>
              <a:gd name="T7" fmla="*/ 9 h 16"/>
              <a:gd name="T8" fmla="*/ 9 w 9"/>
              <a:gd name="T9" fmla="*/ 7 h 16"/>
              <a:gd name="T10" fmla="*/ 7 w 9"/>
              <a:gd name="T11" fmla="*/ 6 h 16"/>
              <a:gd name="T12" fmla="*/ 7 w 9"/>
              <a:gd name="T13" fmla="*/ 4 h 16"/>
              <a:gd name="T14" fmla="*/ 7 w 9"/>
              <a:gd name="T15" fmla="*/ 0 h 16"/>
              <a:gd name="T16" fmla="*/ 4 w 9"/>
              <a:gd name="T17" fmla="*/ 2 h 16"/>
              <a:gd name="T18" fmla="*/ 1 w 9"/>
              <a:gd name="T19" fmla="*/ 3 h 16"/>
              <a:gd name="T20" fmla="*/ 0 w 9"/>
              <a:gd name="T21" fmla="*/ 7 h 16"/>
              <a:gd name="T22" fmla="*/ 0 w 9"/>
              <a:gd name="T23" fmla="*/ 11 h 16"/>
              <a:gd name="T24" fmla="*/ 2 w 9"/>
              <a:gd name="T25" fmla="*/ 12 h 16"/>
              <a:gd name="T26" fmla="*/ 3 w 9"/>
              <a:gd name="T27" fmla="*/ 16 h 16"/>
              <a:gd name="T28" fmla="*/ 4 w 9"/>
              <a:gd name="T29" fmla="*/ 15 h 16"/>
              <a:gd name="T30" fmla="*/ 6 w 9"/>
              <a:gd name="T31" fmla="*/ 16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6"/>
              <a:gd name="T50" fmla="*/ 9 w 9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6" name="Freeform 363"/>
          <p:cNvSpPr>
            <a:spLocks/>
          </p:cNvSpPr>
          <p:nvPr/>
        </p:nvSpPr>
        <p:spPr bwMode="auto">
          <a:xfrm>
            <a:off x="4567238" y="3165475"/>
            <a:ext cx="85725" cy="77788"/>
          </a:xfrm>
          <a:custGeom>
            <a:avLst/>
            <a:gdLst>
              <a:gd name="T0" fmla="*/ 18 w 66"/>
              <a:gd name="T1" fmla="*/ 30 h 60"/>
              <a:gd name="T2" fmla="*/ 24 w 66"/>
              <a:gd name="T3" fmla="*/ 42 h 60"/>
              <a:gd name="T4" fmla="*/ 36 w 66"/>
              <a:gd name="T5" fmla="*/ 48 h 60"/>
              <a:gd name="T6" fmla="*/ 48 w 66"/>
              <a:gd name="T7" fmla="*/ 54 h 60"/>
              <a:gd name="T8" fmla="*/ 54 w 66"/>
              <a:gd name="T9" fmla="*/ 60 h 60"/>
              <a:gd name="T10" fmla="*/ 60 w 66"/>
              <a:gd name="T11" fmla="*/ 48 h 60"/>
              <a:gd name="T12" fmla="*/ 66 w 66"/>
              <a:gd name="T13" fmla="*/ 36 h 60"/>
              <a:gd name="T14" fmla="*/ 60 w 66"/>
              <a:gd name="T15" fmla="*/ 24 h 60"/>
              <a:gd name="T16" fmla="*/ 60 w 66"/>
              <a:gd name="T17" fmla="*/ 24 h 60"/>
              <a:gd name="T18" fmla="*/ 54 w 66"/>
              <a:gd name="T19" fmla="*/ 18 h 60"/>
              <a:gd name="T20" fmla="*/ 48 w 66"/>
              <a:gd name="T21" fmla="*/ 12 h 60"/>
              <a:gd name="T22" fmla="*/ 36 w 66"/>
              <a:gd name="T23" fmla="*/ 6 h 60"/>
              <a:gd name="T24" fmla="*/ 24 w 66"/>
              <a:gd name="T25" fmla="*/ 6 h 60"/>
              <a:gd name="T26" fmla="*/ 18 w 66"/>
              <a:gd name="T27" fmla="*/ 0 h 60"/>
              <a:gd name="T28" fmla="*/ 6 w 66"/>
              <a:gd name="T29" fmla="*/ 6 h 60"/>
              <a:gd name="T30" fmla="*/ 0 w 66"/>
              <a:gd name="T31" fmla="*/ 12 h 60"/>
              <a:gd name="T32" fmla="*/ 6 w 66"/>
              <a:gd name="T33" fmla="*/ 24 h 60"/>
              <a:gd name="T34" fmla="*/ 18 w 66"/>
              <a:gd name="T35" fmla="*/ 30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60"/>
              <a:gd name="T56" fmla="*/ 66 w 66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7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8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9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4 w 52"/>
              <a:gd name="T1" fmla="*/ 44 h 49"/>
              <a:gd name="T2" fmla="*/ 27 w 52"/>
              <a:gd name="T3" fmla="*/ 40 h 49"/>
              <a:gd name="T4" fmla="*/ 32 w 52"/>
              <a:gd name="T5" fmla="*/ 36 h 49"/>
              <a:gd name="T6" fmla="*/ 38 w 52"/>
              <a:gd name="T7" fmla="*/ 33 h 49"/>
              <a:gd name="T8" fmla="*/ 39 w 52"/>
              <a:gd name="T9" fmla="*/ 33 h 49"/>
              <a:gd name="T10" fmla="*/ 43 w 52"/>
              <a:gd name="T11" fmla="*/ 33 h 49"/>
              <a:gd name="T12" fmla="*/ 50 w 52"/>
              <a:gd name="T13" fmla="*/ 32 h 49"/>
              <a:gd name="T14" fmla="*/ 51 w 52"/>
              <a:gd name="T15" fmla="*/ 29 h 49"/>
              <a:gd name="T16" fmla="*/ 52 w 52"/>
              <a:gd name="T17" fmla="*/ 20 h 49"/>
              <a:gd name="T18" fmla="*/ 49 w 52"/>
              <a:gd name="T19" fmla="*/ 20 h 49"/>
              <a:gd name="T20" fmla="*/ 47 w 52"/>
              <a:gd name="T21" fmla="*/ 18 h 49"/>
              <a:gd name="T22" fmla="*/ 21 w 52"/>
              <a:gd name="T23" fmla="*/ 0 h 49"/>
              <a:gd name="T24" fmla="*/ 18 w 52"/>
              <a:gd name="T25" fmla="*/ 0 h 49"/>
              <a:gd name="T26" fmla="*/ 21 w 52"/>
              <a:gd name="T27" fmla="*/ 29 h 49"/>
              <a:gd name="T28" fmla="*/ 23 w 52"/>
              <a:gd name="T29" fmla="*/ 30 h 49"/>
              <a:gd name="T30" fmla="*/ 20 w 52"/>
              <a:gd name="T31" fmla="*/ 32 h 49"/>
              <a:gd name="T32" fmla="*/ 6 w 52"/>
              <a:gd name="T33" fmla="*/ 32 h 49"/>
              <a:gd name="T34" fmla="*/ 5 w 52"/>
              <a:gd name="T35" fmla="*/ 33 h 49"/>
              <a:gd name="T36" fmla="*/ 3 w 52"/>
              <a:gd name="T37" fmla="*/ 31 h 49"/>
              <a:gd name="T38" fmla="*/ 0 w 52"/>
              <a:gd name="T39" fmla="*/ 34 h 49"/>
              <a:gd name="T40" fmla="*/ 0 w 52"/>
              <a:gd name="T41" fmla="*/ 35 h 49"/>
              <a:gd name="T42" fmla="*/ 1 w 52"/>
              <a:gd name="T43" fmla="*/ 38 h 49"/>
              <a:gd name="T44" fmla="*/ 3 w 52"/>
              <a:gd name="T45" fmla="*/ 42 h 49"/>
              <a:gd name="T46" fmla="*/ 2 w 52"/>
              <a:gd name="T47" fmla="*/ 42 h 49"/>
              <a:gd name="T48" fmla="*/ 2 w 52"/>
              <a:gd name="T49" fmla="*/ 43 h 49"/>
              <a:gd name="T50" fmla="*/ 6 w 52"/>
              <a:gd name="T51" fmla="*/ 43 h 49"/>
              <a:gd name="T52" fmla="*/ 10 w 52"/>
              <a:gd name="T53" fmla="*/ 42 h 49"/>
              <a:gd name="T54" fmla="*/ 11 w 52"/>
              <a:gd name="T55" fmla="*/ 44 h 49"/>
              <a:gd name="T56" fmla="*/ 13 w 52"/>
              <a:gd name="T57" fmla="*/ 49 h 49"/>
              <a:gd name="T58" fmla="*/ 15 w 52"/>
              <a:gd name="T59" fmla="*/ 48 h 49"/>
              <a:gd name="T60" fmla="*/ 17 w 52"/>
              <a:gd name="T61" fmla="*/ 48 h 49"/>
              <a:gd name="T62" fmla="*/ 18 w 52"/>
              <a:gd name="T63" fmla="*/ 48 h 49"/>
              <a:gd name="T64" fmla="*/ 20 w 52"/>
              <a:gd name="T65" fmla="*/ 49 h 49"/>
              <a:gd name="T66" fmla="*/ 22 w 52"/>
              <a:gd name="T67" fmla="*/ 49 h 49"/>
              <a:gd name="T68" fmla="*/ 23 w 52"/>
              <a:gd name="T69" fmla="*/ 49 h 49"/>
              <a:gd name="T70" fmla="*/ 23 w 52"/>
              <a:gd name="T71" fmla="*/ 47 h 49"/>
              <a:gd name="T72" fmla="*/ 24 w 52"/>
              <a:gd name="T73" fmla="*/ 44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0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72 w 180"/>
              <a:gd name="T1" fmla="*/ 18 h 246"/>
              <a:gd name="T2" fmla="*/ 48 w 180"/>
              <a:gd name="T3" fmla="*/ 12 h 246"/>
              <a:gd name="T4" fmla="*/ 48 w 180"/>
              <a:gd name="T5" fmla="*/ 6 h 246"/>
              <a:gd name="T6" fmla="*/ 30 w 180"/>
              <a:gd name="T7" fmla="*/ 18 h 246"/>
              <a:gd name="T8" fmla="*/ 42 w 180"/>
              <a:gd name="T9" fmla="*/ 36 h 246"/>
              <a:gd name="T10" fmla="*/ 84 w 180"/>
              <a:gd name="T11" fmla="*/ 60 h 246"/>
              <a:gd name="T12" fmla="*/ 126 w 180"/>
              <a:gd name="T13" fmla="*/ 66 h 246"/>
              <a:gd name="T14" fmla="*/ 78 w 180"/>
              <a:gd name="T15" fmla="*/ 120 h 246"/>
              <a:gd name="T16" fmla="*/ 36 w 180"/>
              <a:gd name="T17" fmla="*/ 132 h 246"/>
              <a:gd name="T18" fmla="*/ 18 w 180"/>
              <a:gd name="T19" fmla="*/ 144 h 246"/>
              <a:gd name="T20" fmla="*/ 24 w 180"/>
              <a:gd name="T21" fmla="*/ 150 h 246"/>
              <a:gd name="T22" fmla="*/ 18 w 180"/>
              <a:gd name="T23" fmla="*/ 144 h 246"/>
              <a:gd name="T24" fmla="*/ 18 w 180"/>
              <a:gd name="T25" fmla="*/ 150 h 246"/>
              <a:gd name="T26" fmla="*/ 0 w 180"/>
              <a:gd name="T27" fmla="*/ 168 h 246"/>
              <a:gd name="T28" fmla="*/ 0 w 180"/>
              <a:gd name="T29" fmla="*/ 228 h 246"/>
              <a:gd name="T30" fmla="*/ 12 w 180"/>
              <a:gd name="T31" fmla="*/ 246 h 246"/>
              <a:gd name="T32" fmla="*/ 42 w 180"/>
              <a:gd name="T33" fmla="*/ 204 h 246"/>
              <a:gd name="T34" fmla="*/ 90 w 180"/>
              <a:gd name="T35" fmla="*/ 180 h 246"/>
              <a:gd name="T36" fmla="*/ 132 w 180"/>
              <a:gd name="T37" fmla="*/ 132 h 246"/>
              <a:gd name="T38" fmla="*/ 168 w 180"/>
              <a:gd name="T39" fmla="*/ 48 h 246"/>
              <a:gd name="T40" fmla="*/ 180 w 180"/>
              <a:gd name="T41" fmla="*/ 0 h 246"/>
              <a:gd name="T42" fmla="*/ 72 w 180"/>
              <a:gd name="T43" fmla="*/ 18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1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12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2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3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36 w 198"/>
              <a:gd name="T51" fmla="*/ 313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4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48 w 51"/>
              <a:gd name="T1" fmla="*/ 1 h 45"/>
              <a:gd name="T2" fmla="*/ 47 w 51"/>
              <a:gd name="T3" fmla="*/ 1 h 45"/>
              <a:gd name="T4" fmla="*/ 46 w 51"/>
              <a:gd name="T5" fmla="*/ 2 h 45"/>
              <a:gd name="T6" fmla="*/ 47 w 51"/>
              <a:gd name="T7" fmla="*/ 1 h 45"/>
              <a:gd name="T8" fmla="*/ 41 w 51"/>
              <a:gd name="T9" fmla="*/ 0 h 45"/>
              <a:gd name="T10" fmla="*/ 34 w 51"/>
              <a:gd name="T11" fmla="*/ 5 h 45"/>
              <a:gd name="T12" fmla="*/ 26 w 51"/>
              <a:gd name="T13" fmla="*/ 12 h 45"/>
              <a:gd name="T14" fmla="*/ 22 w 51"/>
              <a:gd name="T15" fmla="*/ 12 h 45"/>
              <a:gd name="T16" fmla="*/ 17 w 51"/>
              <a:gd name="T17" fmla="*/ 15 h 45"/>
              <a:gd name="T18" fmla="*/ 14 w 51"/>
              <a:gd name="T19" fmla="*/ 15 h 45"/>
              <a:gd name="T20" fmla="*/ 13 w 51"/>
              <a:gd name="T21" fmla="*/ 13 h 45"/>
              <a:gd name="T22" fmla="*/ 11 w 51"/>
              <a:gd name="T23" fmla="*/ 9 h 45"/>
              <a:gd name="T24" fmla="*/ 11 w 51"/>
              <a:gd name="T25" fmla="*/ 11 h 45"/>
              <a:gd name="T26" fmla="*/ 11 w 51"/>
              <a:gd name="T27" fmla="*/ 9 h 45"/>
              <a:gd name="T28" fmla="*/ 9 w 51"/>
              <a:gd name="T29" fmla="*/ 23 h 45"/>
              <a:gd name="T30" fmla="*/ 6 w 51"/>
              <a:gd name="T31" fmla="*/ 24 h 45"/>
              <a:gd name="T32" fmla="*/ 1 w 51"/>
              <a:gd name="T33" fmla="*/ 22 h 45"/>
              <a:gd name="T34" fmla="*/ 0 w 51"/>
              <a:gd name="T35" fmla="*/ 24 h 45"/>
              <a:gd name="T36" fmla="*/ 2 w 51"/>
              <a:gd name="T37" fmla="*/ 27 h 45"/>
              <a:gd name="T38" fmla="*/ 5 w 51"/>
              <a:gd name="T39" fmla="*/ 35 h 45"/>
              <a:gd name="T40" fmla="*/ 5 w 51"/>
              <a:gd name="T41" fmla="*/ 39 h 45"/>
              <a:gd name="T42" fmla="*/ 9 w 51"/>
              <a:gd name="T43" fmla="*/ 45 h 45"/>
              <a:gd name="T44" fmla="*/ 17 w 51"/>
              <a:gd name="T45" fmla="*/ 43 h 45"/>
              <a:gd name="T46" fmla="*/ 25 w 51"/>
              <a:gd name="T47" fmla="*/ 42 h 45"/>
              <a:gd name="T48" fmla="*/ 32 w 51"/>
              <a:gd name="T49" fmla="*/ 41 h 45"/>
              <a:gd name="T50" fmla="*/ 47 w 51"/>
              <a:gd name="T51" fmla="*/ 25 h 45"/>
              <a:gd name="T52" fmla="*/ 51 w 51"/>
              <a:gd name="T53" fmla="*/ 16 h 45"/>
              <a:gd name="T54" fmla="*/ 51 w 51"/>
              <a:gd name="T55" fmla="*/ 16 h 45"/>
              <a:gd name="T56" fmla="*/ 49 w 51"/>
              <a:gd name="T57" fmla="*/ 16 h 45"/>
              <a:gd name="T58" fmla="*/ 48 w 51"/>
              <a:gd name="T59" fmla="*/ 1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6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144 w 180"/>
              <a:gd name="T1" fmla="*/ 54 h 180"/>
              <a:gd name="T2" fmla="*/ 132 w 180"/>
              <a:gd name="T3" fmla="*/ 54 h 180"/>
              <a:gd name="T4" fmla="*/ 114 w 180"/>
              <a:gd name="T5" fmla="*/ 30 h 180"/>
              <a:gd name="T6" fmla="*/ 102 w 180"/>
              <a:gd name="T7" fmla="*/ 6 h 180"/>
              <a:gd name="T8" fmla="*/ 96 w 180"/>
              <a:gd name="T9" fmla="*/ 6 h 180"/>
              <a:gd name="T10" fmla="*/ 84 w 180"/>
              <a:gd name="T11" fmla="*/ 12 h 180"/>
              <a:gd name="T12" fmla="*/ 96 w 180"/>
              <a:gd name="T13" fmla="*/ 6 h 180"/>
              <a:gd name="T14" fmla="*/ 84 w 180"/>
              <a:gd name="T15" fmla="*/ 0 h 180"/>
              <a:gd name="T16" fmla="*/ 66 w 180"/>
              <a:gd name="T17" fmla="*/ 6 h 180"/>
              <a:gd name="T18" fmla="*/ 18 w 180"/>
              <a:gd name="T19" fmla="*/ 18 h 180"/>
              <a:gd name="T20" fmla="*/ 12 w 180"/>
              <a:gd name="T21" fmla="*/ 84 h 180"/>
              <a:gd name="T22" fmla="*/ 0 w 180"/>
              <a:gd name="T23" fmla="*/ 90 h 180"/>
              <a:gd name="T24" fmla="*/ 0 w 180"/>
              <a:gd name="T25" fmla="*/ 144 h 180"/>
              <a:gd name="T26" fmla="*/ 12 w 180"/>
              <a:gd name="T27" fmla="*/ 168 h 180"/>
              <a:gd name="T28" fmla="*/ 18 w 180"/>
              <a:gd name="T29" fmla="*/ 180 h 180"/>
              <a:gd name="T30" fmla="*/ 36 w 180"/>
              <a:gd name="T31" fmla="*/ 180 h 180"/>
              <a:gd name="T32" fmla="*/ 66 w 180"/>
              <a:gd name="T33" fmla="*/ 162 h 180"/>
              <a:gd name="T34" fmla="*/ 90 w 180"/>
              <a:gd name="T35" fmla="*/ 162 h 180"/>
              <a:gd name="T36" fmla="*/ 138 w 180"/>
              <a:gd name="T37" fmla="*/ 120 h 180"/>
              <a:gd name="T38" fmla="*/ 180 w 180"/>
              <a:gd name="T39" fmla="*/ 90 h 180"/>
              <a:gd name="T40" fmla="*/ 150 w 180"/>
              <a:gd name="T41" fmla="*/ 78 h 180"/>
              <a:gd name="T42" fmla="*/ 144 w 180"/>
              <a:gd name="T43" fmla="*/ 54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7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2 w 34"/>
              <a:gd name="T1" fmla="*/ 2 h 54"/>
              <a:gd name="T2" fmla="*/ 17 w 34"/>
              <a:gd name="T3" fmla="*/ 3 h 54"/>
              <a:gd name="T4" fmla="*/ 17 w 34"/>
              <a:gd name="T5" fmla="*/ 4 h 54"/>
              <a:gd name="T6" fmla="*/ 17 w 34"/>
              <a:gd name="T7" fmla="*/ 3 h 54"/>
              <a:gd name="T8" fmla="*/ 16 w 34"/>
              <a:gd name="T9" fmla="*/ 3 h 54"/>
              <a:gd name="T10" fmla="*/ 16 w 34"/>
              <a:gd name="T11" fmla="*/ 8 h 54"/>
              <a:gd name="T12" fmla="*/ 19 w 34"/>
              <a:gd name="T13" fmla="*/ 13 h 54"/>
              <a:gd name="T14" fmla="*/ 19 w 34"/>
              <a:gd name="T15" fmla="*/ 16 h 54"/>
              <a:gd name="T16" fmla="*/ 16 w 34"/>
              <a:gd name="T17" fmla="*/ 18 h 54"/>
              <a:gd name="T18" fmla="*/ 15 w 34"/>
              <a:gd name="T19" fmla="*/ 16 h 54"/>
              <a:gd name="T20" fmla="*/ 13 w 34"/>
              <a:gd name="T21" fmla="*/ 13 h 54"/>
              <a:gd name="T22" fmla="*/ 9 w 34"/>
              <a:gd name="T23" fmla="*/ 11 h 54"/>
              <a:gd name="T24" fmla="*/ 0 w 34"/>
              <a:gd name="T25" fmla="*/ 15 h 54"/>
              <a:gd name="T26" fmla="*/ 0 w 34"/>
              <a:gd name="T27" fmla="*/ 16 h 54"/>
              <a:gd name="T28" fmla="*/ 1 w 34"/>
              <a:gd name="T29" fmla="*/ 16 h 54"/>
              <a:gd name="T30" fmla="*/ 2 w 34"/>
              <a:gd name="T31" fmla="*/ 15 h 54"/>
              <a:gd name="T32" fmla="*/ 1 w 34"/>
              <a:gd name="T33" fmla="*/ 16 h 54"/>
              <a:gd name="T34" fmla="*/ 9 w 34"/>
              <a:gd name="T35" fmla="*/ 19 h 54"/>
              <a:gd name="T36" fmla="*/ 9 w 34"/>
              <a:gd name="T37" fmla="*/ 23 h 54"/>
              <a:gd name="T38" fmla="*/ 9 w 34"/>
              <a:gd name="T39" fmla="*/ 28 h 54"/>
              <a:gd name="T40" fmla="*/ 7 w 34"/>
              <a:gd name="T41" fmla="*/ 36 h 54"/>
              <a:gd name="T42" fmla="*/ 5 w 34"/>
              <a:gd name="T43" fmla="*/ 39 h 54"/>
              <a:gd name="T44" fmla="*/ 6 w 34"/>
              <a:gd name="T45" fmla="*/ 39 h 54"/>
              <a:gd name="T46" fmla="*/ 7 w 34"/>
              <a:gd name="T47" fmla="*/ 54 h 54"/>
              <a:gd name="T48" fmla="*/ 9 w 34"/>
              <a:gd name="T49" fmla="*/ 54 h 54"/>
              <a:gd name="T50" fmla="*/ 9 w 34"/>
              <a:gd name="T51" fmla="*/ 51 h 54"/>
              <a:gd name="T52" fmla="*/ 16 w 34"/>
              <a:gd name="T53" fmla="*/ 45 h 54"/>
              <a:gd name="T54" fmla="*/ 18 w 34"/>
              <a:gd name="T55" fmla="*/ 40 h 54"/>
              <a:gd name="T56" fmla="*/ 16 w 34"/>
              <a:gd name="T57" fmla="*/ 31 h 54"/>
              <a:gd name="T58" fmla="*/ 21 w 34"/>
              <a:gd name="T59" fmla="*/ 25 h 54"/>
              <a:gd name="T60" fmla="*/ 30 w 34"/>
              <a:gd name="T61" fmla="*/ 20 h 54"/>
              <a:gd name="T62" fmla="*/ 33 w 34"/>
              <a:gd name="T63" fmla="*/ 16 h 54"/>
              <a:gd name="T64" fmla="*/ 34 w 34"/>
              <a:gd name="T65" fmla="*/ 11 h 54"/>
              <a:gd name="T66" fmla="*/ 33 w 34"/>
              <a:gd name="T67" fmla="*/ 4 h 54"/>
              <a:gd name="T68" fmla="*/ 33 w 34"/>
              <a:gd name="T69" fmla="*/ 0 h 54"/>
              <a:gd name="T70" fmla="*/ 33 w 34"/>
              <a:gd name="T71" fmla="*/ 0 h 54"/>
              <a:gd name="T72" fmla="*/ 30 w 34"/>
              <a:gd name="T73" fmla="*/ 1 h 54"/>
              <a:gd name="T74" fmla="*/ 22 w 34"/>
              <a:gd name="T75" fmla="*/ 2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8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5 w 33"/>
              <a:gd name="T1" fmla="*/ 6 h 34"/>
              <a:gd name="T2" fmla="*/ 14 w 33"/>
              <a:gd name="T3" fmla="*/ 1 h 34"/>
              <a:gd name="T4" fmla="*/ 14 w 33"/>
              <a:gd name="T5" fmla="*/ 1 h 34"/>
              <a:gd name="T6" fmla="*/ 14 w 33"/>
              <a:gd name="T7" fmla="*/ 1 h 34"/>
              <a:gd name="T8" fmla="*/ 13 w 33"/>
              <a:gd name="T9" fmla="*/ 0 h 34"/>
              <a:gd name="T10" fmla="*/ 12 w 33"/>
              <a:gd name="T11" fmla="*/ 2 h 34"/>
              <a:gd name="T12" fmla="*/ 12 w 33"/>
              <a:gd name="T13" fmla="*/ 5 h 34"/>
              <a:gd name="T14" fmla="*/ 8 w 33"/>
              <a:gd name="T15" fmla="*/ 5 h 34"/>
              <a:gd name="T16" fmla="*/ 6 w 33"/>
              <a:gd name="T17" fmla="*/ 1 h 34"/>
              <a:gd name="T18" fmla="*/ 1 w 33"/>
              <a:gd name="T19" fmla="*/ 1 h 34"/>
              <a:gd name="T20" fmla="*/ 2 w 33"/>
              <a:gd name="T21" fmla="*/ 8 h 34"/>
              <a:gd name="T22" fmla="*/ 0 w 33"/>
              <a:gd name="T23" fmla="*/ 11 h 34"/>
              <a:gd name="T24" fmla="*/ 2 w 33"/>
              <a:gd name="T25" fmla="*/ 19 h 34"/>
              <a:gd name="T26" fmla="*/ 4 w 33"/>
              <a:gd name="T27" fmla="*/ 24 h 34"/>
              <a:gd name="T28" fmla="*/ 9 w 33"/>
              <a:gd name="T29" fmla="*/ 26 h 34"/>
              <a:gd name="T30" fmla="*/ 14 w 33"/>
              <a:gd name="T31" fmla="*/ 27 h 34"/>
              <a:gd name="T32" fmla="*/ 15 w 33"/>
              <a:gd name="T33" fmla="*/ 29 h 34"/>
              <a:gd name="T34" fmla="*/ 17 w 33"/>
              <a:gd name="T35" fmla="*/ 34 h 34"/>
              <a:gd name="T36" fmla="*/ 22 w 33"/>
              <a:gd name="T37" fmla="*/ 33 h 34"/>
              <a:gd name="T38" fmla="*/ 30 w 33"/>
              <a:gd name="T39" fmla="*/ 32 h 34"/>
              <a:gd name="T40" fmla="*/ 33 w 33"/>
              <a:gd name="T41" fmla="*/ 31 h 34"/>
              <a:gd name="T42" fmla="*/ 31 w 33"/>
              <a:gd name="T43" fmla="*/ 28 h 34"/>
              <a:gd name="T44" fmla="*/ 30 w 33"/>
              <a:gd name="T45" fmla="*/ 19 h 34"/>
              <a:gd name="T46" fmla="*/ 28 w 33"/>
              <a:gd name="T47" fmla="*/ 14 h 34"/>
              <a:gd name="T48" fmla="*/ 30 w 33"/>
              <a:gd name="T49" fmla="*/ 12 h 34"/>
              <a:gd name="T50" fmla="*/ 25 w 33"/>
              <a:gd name="T51" fmla="*/ 9 h 34"/>
              <a:gd name="T52" fmla="*/ 25 w 33"/>
              <a:gd name="T53" fmla="*/ 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9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4 w 38"/>
              <a:gd name="T1" fmla="*/ 37 h 38"/>
              <a:gd name="T2" fmla="*/ 18 w 38"/>
              <a:gd name="T3" fmla="*/ 37 h 38"/>
              <a:gd name="T4" fmla="*/ 20 w 38"/>
              <a:gd name="T5" fmla="*/ 38 h 38"/>
              <a:gd name="T6" fmla="*/ 28 w 38"/>
              <a:gd name="T7" fmla="*/ 38 h 38"/>
              <a:gd name="T8" fmla="*/ 34 w 38"/>
              <a:gd name="T9" fmla="*/ 37 h 38"/>
              <a:gd name="T10" fmla="*/ 32 w 38"/>
              <a:gd name="T11" fmla="*/ 33 h 38"/>
              <a:gd name="T12" fmla="*/ 32 w 38"/>
              <a:gd name="T13" fmla="*/ 22 h 38"/>
              <a:gd name="T14" fmla="*/ 38 w 38"/>
              <a:gd name="T15" fmla="*/ 21 h 38"/>
              <a:gd name="T16" fmla="*/ 38 w 38"/>
              <a:gd name="T17" fmla="*/ 17 h 38"/>
              <a:gd name="T18" fmla="*/ 37 w 38"/>
              <a:gd name="T19" fmla="*/ 17 h 38"/>
              <a:gd name="T20" fmla="*/ 38 w 38"/>
              <a:gd name="T21" fmla="*/ 17 h 38"/>
              <a:gd name="T22" fmla="*/ 32 w 38"/>
              <a:gd name="T23" fmla="*/ 16 h 38"/>
              <a:gd name="T24" fmla="*/ 30 w 38"/>
              <a:gd name="T25" fmla="*/ 4 h 38"/>
              <a:gd name="T26" fmla="*/ 24 w 38"/>
              <a:gd name="T27" fmla="*/ 4 h 38"/>
              <a:gd name="T28" fmla="*/ 21 w 38"/>
              <a:gd name="T29" fmla="*/ 6 h 38"/>
              <a:gd name="T30" fmla="*/ 18 w 38"/>
              <a:gd name="T31" fmla="*/ 6 h 38"/>
              <a:gd name="T32" fmla="*/ 12 w 38"/>
              <a:gd name="T33" fmla="*/ 0 h 38"/>
              <a:gd name="T34" fmla="*/ 4 w 38"/>
              <a:gd name="T35" fmla="*/ 0 h 38"/>
              <a:gd name="T36" fmla="*/ 1 w 38"/>
              <a:gd name="T37" fmla="*/ 2 h 38"/>
              <a:gd name="T38" fmla="*/ 3 w 38"/>
              <a:gd name="T39" fmla="*/ 15 h 38"/>
              <a:gd name="T40" fmla="*/ 4 w 38"/>
              <a:gd name="T41" fmla="*/ 21 h 38"/>
              <a:gd name="T42" fmla="*/ 0 w 38"/>
              <a:gd name="T43" fmla="*/ 28 h 38"/>
              <a:gd name="T44" fmla="*/ 0 w 38"/>
              <a:gd name="T45" fmla="*/ 36 h 38"/>
              <a:gd name="T46" fmla="*/ 2 w 38"/>
              <a:gd name="T47" fmla="*/ 35 h 38"/>
              <a:gd name="T48" fmla="*/ 4 w 38"/>
              <a:gd name="T49" fmla="*/ 3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0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 w 59"/>
              <a:gd name="T1" fmla="*/ 6 h 59"/>
              <a:gd name="T2" fmla="*/ 18 w 59"/>
              <a:gd name="T3" fmla="*/ 18 h 59"/>
              <a:gd name="T4" fmla="*/ 15 w 59"/>
              <a:gd name="T5" fmla="*/ 21 h 59"/>
              <a:gd name="T6" fmla="*/ 11 w 59"/>
              <a:gd name="T7" fmla="*/ 29 h 59"/>
              <a:gd name="T8" fmla="*/ 7 w 59"/>
              <a:gd name="T9" fmla="*/ 32 h 59"/>
              <a:gd name="T10" fmla="*/ 3 w 59"/>
              <a:gd name="T11" fmla="*/ 32 h 59"/>
              <a:gd name="T12" fmla="*/ 0 w 59"/>
              <a:gd name="T13" fmla="*/ 35 h 59"/>
              <a:gd name="T14" fmla="*/ 1 w 59"/>
              <a:gd name="T15" fmla="*/ 38 h 59"/>
              <a:gd name="T16" fmla="*/ 1 w 59"/>
              <a:gd name="T17" fmla="*/ 38 h 59"/>
              <a:gd name="T18" fmla="*/ 4 w 59"/>
              <a:gd name="T19" fmla="*/ 36 h 59"/>
              <a:gd name="T20" fmla="*/ 12 w 59"/>
              <a:gd name="T21" fmla="*/ 36 h 59"/>
              <a:gd name="T22" fmla="*/ 18 w 59"/>
              <a:gd name="T23" fmla="*/ 42 h 59"/>
              <a:gd name="T24" fmla="*/ 21 w 59"/>
              <a:gd name="T25" fmla="*/ 42 h 59"/>
              <a:gd name="T26" fmla="*/ 24 w 59"/>
              <a:gd name="T27" fmla="*/ 40 h 59"/>
              <a:gd name="T28" fmla="*/ 30 w 59"/>
              <a:gd name="T29" fmla="*/ 40 h 59"/>
              <a:gd name="T30" fmla="*/ 32 w 59"/>
              <a:gd name="T31" fmla="*/ 52 h 59"/>
              <a:gd name="T32" fmla="*/ 38 w 59"/>
              <a:gd name="T33" fmla="*/ 53 h 59"/>
              <a:gd name="T34" fmla="*/ 43 w 59"/>
              <a:gd name="T35" fmla="*/ 53 h 59"/>
              <a:gd name="T36" fmla="*/ 49 w 59"/>
              <a:gd name="T37" fmla="*/ 56 h 59"/>
              <a:gd name="T38" fmla="*/ 55 w 59"/>
              <a:gd name="T39" fmla="*/ 59 h 59"/>
              <a:gd name="T40" fmla="*/ 55 w 59"/>
              <a:gd name="T41" fmla="*/ 57 h 59"/>
              <a:gd name="T42" fmla="*/ 52 w 59"/>
              <a:gd name="T43" fmla="*/ 53 h 59"/>
              <a:gd name="T44" fmla="*/ 53 w 59"/>
              <a:gd name="T45" fmla="*/ 50 h 59"/>
              <a:gd name="T46" fmla="*/ 54 w 59"/>
              <a:gd name="T47" fmla="*/ 44 h 59"/>
              <a:gd name="T48" fmla="*/ 57 w 59"/>
              <a:gd name="T49" fmla="*/ 43 h 59"/>
              <a:gd name="T50" fmla="*/ 55 w 59"/>
              <a:gd name="T51" fmla="*/ 37 h 59"/>
              <a:gd name="T52" fmla="*/ 54 w 59"/>
              <a:gd name="T53" fmla="*/ 31 h 59"/>
              <a:gd name="T54" fmla="*/ 53 w 59"/>
              <a:gd name="T55" fmla="*/ 25 h 59"/>
              <a:gd name="T56" fmla="*/ 55 w 59"/>
              <a:gd name="T57" fmla="*/ 18 h 59"/>
              <a:gd name="T58" fmla="*/ 59 w 59"/>
              <a:gd name="T59" fmla="*/ 11 h 59"/>
              <a:gd name="T60" fmla="*/ 59 w 59"/>
              <a:gd name="T61" fmla="*/ 10 h 59"/>
              <a:gd name="T62" fmla="*/ 59 w 59"/>
              <a:gd name="T63" fmla="*/ 5 h 59"/>
              <a:gd name="T64" fmla="*/ 56 w 59"/>
              <a:gd name="T65" fmla="*/ 3 h 59"/>
              <a:gd name="T66" fmla="*/ 51 w 59"/>
              <a:gd name="T67" fmla="*/ 3 h 59"/>
              <a:gd name="T68" fmla="*/ 49 w 59"/>
              <a:gd name="T69" fmla="*/ 0 h 59"/>
              <a:gd name="T70" fmla="*/ 41 w 59"/>
              <a:gd name="T71" fmla="*/ 1 h 59"/>
              <a:gd name="T72" fmla="*/ 32 w 59"/>
              <a:gd name="T73" fmla="*/ 3 h 59"/>
              <a:gd name="T74" fmla="*/ 27 w 59"/>
              <a:gd name="T75" fmla="*/ 1 h 59"/>
              <a:gd name="T76" fmla="*/ 21 w 59"/>
              <a:gd name="T77" fmla="*/ 2 h 59"/>
              <a:gd name="T78" fmla="*/ 21 w 59"/>
              <a:gd name="T79" fmla="*/ 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1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2 w 47"/>
              <a:gd name="T1" fmla="*/ 45 h 45"/>
              <a:gd name="T2" fmla="*/ 24 w 47"/>
              <a:gd name="T3" fmla="*/ 44 h 45"/>
              <a:gd name="T4" fmla="*/ 27 w 47"/>
              <a:gd name="T5" fmla="*/ 45 h 45"/>
              <a:gd name="T6" fmla="*/ 29 w 47"/>
              <a:gd name="T7" fmla="*/ 45 h 45"/>
              <a:gd name="T8" fmla="*/ 32 w 47"/>
              <a:gd name="T9" fmla="*/ 43 h 45"/>
              <a:gd name="T10" fmla="*/ 39 w 47"/>
              <a:gd name="T11" fmla="*/ 41 h 45"/>
              <a:gd name="T12" fmla="*/ 47 w 47"/>
              <a:gd name="T13" fmla="*/ 32 h 45"/>
              <a:gd name="T14" fmla="*/ 40 w 47"/>
              <a:gd name="T15" fmla="*/ 31 h 45"/>
              <a:gd name="T16" fmla="*/ 33 w 47"/>
              <a:gd name="T17" fmla="*/ 27 h 45"/>
              <a:gd name="T18" fmla="*/ 31 w 47"/>
              <a:gd name="T19" fmla="*/ 24 h 45"/>
              <a:gd name="T20" fmla="*/ 34 w 47"/>
              <a:gd name="T21" fmla="*/ 22 h 45"/>
              <a:gd name="T22" fmla="*/ 33 w 47"/>
              <a:gd name="T23" fmla="*/ 20 h 45"/>
              <a:gd name="T24" fmla="*/ 25 w 47"/>
              <a:gd name="T25" fmla="*/ 8 h 45"/>
              <a:gd name="T26" fmla="*/ 20 w 47"/>
              <a:gd name="T27" fmla="*/ 6 h 45"/>
              <a:gd name="T28" fmla="*/ 17 w 47"/>
              <a:gd name="T29" fmla="*/ 0 h 45"/>
              <a:gd name="T30" fmla="*/ 17 w 47"/>
              <a:gd name="T31" fmla="*/ 0 h 45"/>
              <a:gd name="T32" fmla="*/ 15 w 47"/>
              <a:gd name="T33" fmla="*/ 1 h 45"/>
              <a:gd name="T34" fmla="*/ 12 w 47"/>
              <a:gd name="T35" fmla="*/ 3 h 45"/>
              <a:gd name="T36" fmla="*/ 11 w 47"/>
              <a:gd name="T37" fmla="*/ 14 h 45"/>
              <a:gd name="T38" fmla="*/ 8 w 47"/>
              <a:gd name="T39" fmla="*/ 20 h 45"/>
              <a:gd name="T40" fmla="*/ 4 w 47"/>
              <a:gd name="T41" fmla="*/ 24 h 45"/>
              <a:gd name="T42" fmla="*/ 3 w 47"/>
              <a:gd name="T43" fmla="*/ 30 h 45"/>
              <a:gd name="T44" fmla="*/ 1 w 47"/>
              <a:gd name="T45" fmla="*/ 30 h 45"/>
              <a:gd name="T46" fmla="*/ 0 w 47"/>
              <a:gd name="T47" fmla="*/ 33 h 45"/>
              <a:gd name="T48" fmla="*/ 4 w 47"/>
              <a:gd name="T49" fmla="*/ 36 h 45"/>
              <a:gd name="T50" fmla="*/ 7 w 47"/>
              <a:gd name="T51" fmla="*/ 39 h 45"/>
              <a:gd name="T52" fmla="*/ 9 w 47"/>
              <a:gd name="T53" fmla="*/ 41 h 45"/>
              <a:gd name="T54" fmla="*/ 9 w 47"/>
              <a:gd name="T55" fmla="*/ 42 h 45"/>
              <a:gd name="T56" fmla="*/ 12 w 47"/>
              <a:gd name="T57" fmla="*/ 43 h 45"/>
              <a:gd name="T58" fmla="*/ 22 w 47"/>
              <a:gd name="T59" fmla="*/ 45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2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3 w 26"/>
              <a:gd name="T1" fmla="*/ 7 h 30"/>
              <a:gd name="T2" fmla="*/ 26 w 26"/>
              <a:gd name="T3" fmla="*/ 4 h 30"/>
              <a:gd name="T4" fmla="*/ 26 w 26"/>
              <a:gd name="T5" fmla="*/ 3 h 30"/>
              <a:gd name="T6" fmla="*/ 24 w 26"/>
              <a:gd name="T7" fmla="*/ 3 h 30"/>
              <a:gd name="T8" fmla="*/ 21 w 26"/>
              <a:gd name="T9" fmla="*/ 2 h 30"/>
              <a:gd name="T10" fmla="*/ 19 w 26"/>
              <a:gd name="T11" fmla="*/ 3 h 30"/>
              <a:gd name="T12" fmla="*/ 9 w 26"/>
              <a:gd name="T13" fmla="*/ 1 h 30"/>
              <a:gd name="T14" fmla="*/ 6 w 26"/>
              <a:gd name="T15" fmla="*/ 0 h 30"/>
              <a:gd name="T16" fmla="*/ 6 w 26"/>
              <a:gd name="T17" fmla="*/ 1 h 30"/>
              <a:gd name="T18" fmla="*/ 3 w 26"/>
              <a:gd name="T19" fmla="*/ 1 h 30"/>
              <a:gd name="T20" fmla="*/ 0 w 26"/>
              <a:gd name="T21" fmla="*/ 3 h 30"/>
              <a:gd name="T22" fmla="*/ 2 w 26"/>
              <a:gd name="T23" fmla="*/ 5 h 30"/>
              <a:gd name="T24" fmla="*/ 2 w 26"/>
              <a:gd name="T25" fmla="*/ 9 h 30"/>
              <a:gd name="T26" fmla="*/ 0 w 26"/>
              <a:gd name="T27" fmla="*/ 13 h 30"/>
              <a:gd name="T28" fmla="*/ 1 w 26"/>
              <a:gd name="T29" fmla="*/ 19 h 30"/>
              <a:gd name="T30" fmla="*/ 12 w 26"/>
              <a:gd name="T31" fmla="*/ 24 h 30"/>
              <a:gd name="T32" fmla="*/ 12 w 26"/>
              <a:gd name="T33" fmla="*/ 27 h 30"/>
              <a:gd name="T34" fmla="*/ 17 w 26"/>
              <a:gd name="T35" fmla="*/ 30 h 30"/>
              <a:gd name="T36" fmla="*/ 18 w 26"/>
              <a:gd name="T37" fmla="*/ 29 h 30"/>
              <a:gd name="T38" fmla="*/ 22 w 26"/>
              <a:gd name="T39" fmla="*/ 23 h 30"/>
              <a:gd name="T40" fmla="*/ 25 w 26"/>
              <a:gd name="T41" fmla="*/ 20 h 30"/>
              <a:gd name="T42" fmla="*/ 23 w 26"/>
              <a:gd name="T43" fmla="*/ 17 h 30"/>
              <a:gd name="T44" fmla="*/ 23 w 26"/>
              <a:gd name="T45" fmla="*/ 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3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9 w 24"/>
              <a:gd name="T1" fmla="*/ 5 h 23"/>
              <a:gd name="T2" fmla="*/ 6 w 24"/>
              <a:gd name="T3" fmla="*/ 8 h 23"/>
              <a:gd name="T4" fmla="*/ 2 w 24"/>
              <a:gd name="T5" fmla="*/ 7 h 23"/>
              <a:gd name="T6" fmla="*/ 0 w 24"/>
              <a:gd name="T7" fmla="*/ 8 h 23"/>
              <a:gd name="T8" fmla="*/ 1 w 24"/>
              <a:gd name="T9" fmla="*/ 8 h 23"/>
              <a:gd name="T10" fmla="*/ 3 w 24"/>
              <a:gd name="T11" fmla="*/ 12 h 23"/>
              <a:gd name="T12" fmla="*/ 6 w 24"/>
              <a:gd name="T13" fmla="*/ 16 h 23"/>
              <a:gd name="T14" fmla="*/ 8 w 24"/>
              <a:gd name="T15" fmla="*/ 16 h 23"/>
              <a:gd name="T16" fmla="*/ 9 w 24"/>
              <a:gd name="T17" fmla="*/ 20 h 23"/>
              <a:gd name="T18" fmla="*/ 14 w 24"/>
              <a:gd name="T19" fmla="*/ 22 h 23"/>
              <a:gd name="T20" fmla="*/ 20 w 24"/>
              <a:gd name="T21" fmla="*/ 23 h 23"/>
              <a:gd name="T22" fmla="*/ 22 w 24"/>
              <a:gd name="T23" fmla="*/ 20 h 23"/>
              <a:gd name="T24" fmla="*/ 24 w 24"/>
              <a:gd name="T25" fmla="*/ 12 h 23"/>
              <a:gd name="T26" fmla="*/ 24 w 24"/>
              <a:gd name="T27" fmla="*/ 7 h 23"/>
              <a:gd name="T28" fmla="*/ 24 w 24"/>
              <a:gd name="T29" fmla="*/ 3 h 23"/>
              <a:gd name="T30" fmla="*/ 16 w 24"/>
              <a:gd name="T31" fmla="*/ 0 h 23"/>
              <a:gd name="T32" fmla="*/ 13 w 24"/>
              <a:gd name="T33" fmla="*/ 1 h 23"/>
              <a:gd name="T34" fmla="*/ 9 w 24"/>
              <a:gd name="T35" fmla="*/ 5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4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7 w 43"/>
              <a:gd name="T1" fmla="*/ 6 h 70"/>
              <a:gd name="T2" fmla="*/ 23 w 43"/>
              <a:gd name="T3" fmla="*/ 13 h 70"/>
              <a:gd name="T4" fmla="*/ 21 w 43"/>
              <a:gd name="T5" fmla="*/ 20 h 70"/>
              <a:gd name="T6" fmla="*/ 22 w 43"/>
              <a:gd name="T7" fmla="*/ 26 h 70"/>
              <a:gd name="T8" fmla="*/ 23 w 43"/>
              <a:gd name="T9" fmla="*/ 32 h 70"/>
              <a:gd name="T10" fmla="*/ 25 w 43"/>
              <a:gd name="T11" fmla="*/ 38 h 70"/>
              <a:gd name="T12" fmla="*/ 22 w 43"/>
              <a:gd name="T13" fmla="*/ 39 h 70"/>
              <a:gd name="T14" fmla="*/ 21 w 43"/>
              <a:gd name="T15" fmla="*/ 45 h 70"/>
              <a:gd name="T16" fmla="*/ 20 w 43"/>
              <a:gd name="T17" fmla="*/ 48 h 70"/>
              <a:gd name="T18" fmla="*/ 23 w 43"/>
              <a:gd name="T19" fmla="*/ 52 h 70"/>
              <a:gd name="T20" fmla="*/ 23 w 43"/>
              <a:gd name="T21" fmla="*/ 54 h 70"/>
              <a:gd name="T22" fmla="*/ 17 w 43"/>
              <a:gd name="T23" fmla="*/ 51 h 70"/>
              <a:gd name="T24" fmla="*/ 11 w 43"/>
              <a:gd name="T25" fmla="*/ 48 h 70"/>
              <a:gd name="T26" fmla="*/ 6 w 43"/>
              <a:gd name="T27" fmla="*/ 48 h 70"/>
              <a:gd name="T28" fmla="*/ 6 w 43"/>
              <a:gd name="T29" fmla="*/ 52 h 70"/>
              <a:gd name="T30" fmla="*/ 0 w 43"/>
              <a:gd name="T31" fmla="*/ 53 h 70"/>
              <a:gd name="T32" fmla="*/ 0 w 43"/>
              <a:gd name="T33" fmla="*/ 64 h 70"/>
              <a:gd name="T34" fmla="*/ 2 w 43"/>
              <a:gd name="T35" fmla="*/ 68 h 70"/>
              <a:gd name="T36" fmla="*/ 6 w 43"/>
              <a:gd name="T37" fmla="*/ 68 h 70"/>
              <a:gd name="T38" fmla="*/ 8 w 43"/>
              <a:gd name="T39" fmla="*/ 69 h 70"/>
              <a:gd name="T40" fmla="*/ 7 w 43"/>
              <a:gd name="T41" fmla="*/ 69 h 70"/>
              <a:gd name="T42" fmla="*/ 9 w 43"/>
              <a:gd name="T43" fmla="*/ 70 h 70"/>
              <a:gd name="T44" fmla="*/ 11 w 43"/>
              <a:gd name="T45" fmla="*/ 69 h 70"/>
              <a:gd name="T46" fmla="*/ 15 w 43"/>
              <a:gd name="T47" fmla="*/ 70 h 70"/>
              <a:gd name="T48" fmla="*/ 18 w 43"/>
              <a:gd name="T49" fmla="*/ 67 h 70"/>
              <a:gd name="T50" fmla="*/ 22 w 43"/>
              <a:gd name="T51" fmla="*/ 63 h 70"/>
              <a:gd name="T52" fmla="*/ 25 w 43"/>
              <a:gd name="T53" fmla="*/ 62 h 70"/>
              <a:gd name="T54" fmla="*/ 24 w 43"/>
              <a:gd name="T55" fmla="*/ 62 h 70"/>
              <a:gd name="T56" fmla="*/ 24 w 43"/>
              <a:gd name="T57" fmla="*/ 61 h 70"/>
              <a:gd name="T58" fmla="*/ 33 w 43"/>
              <a:gd name="T59" fmla="*/ 57 h 70"/>
              <a:gd name="T60" fmla="*/ 37 w 43"/>
              <a:gd name="T61" fmla="*/ 59 h 70"/>
              <a:gd name="T62" fmla="*/ 39 w 43"/>
              <a:gd name="T63" fmla="*/ 62 h 70"/>
              <a:gd name="T64" fmla="*/ 40 w 43"/>
              <a:gd name="T65" fmla="*/ 64 h 70"/>
              <a:gd name="T66" fmla="*/ 43 w 43"/>
              <a:gd name="T67" fmla="*/ 62 h 70"/>
              <a:gd name="T68" fmla="*/ 43 w 43"/>
              <a:gd name="T69" fmla="*/ 59 h 70"/>
              <a:gd name="T70" fmla="*/ 40 w 43"/>
              <a:gd name="T71" fmla="*/ 54 h 70"/>
              <a:gd name="T72" fmla="*/ 40 w 43"/>
              <a:gd name="T73" fmla="*/ 49 h 70"/>
              <a:gd name="T74" fmla="*/ 41 w 43"/>
              <a:gd name="T75" fmla="*/ 49 h 70"/>
              <a:gd name="T76" fmla="*/ 39 w 43"/>
              <a:gd name="T77" fmla="*/ 44 h 70"/>
              <a:gd name="T78" fmla="*/ 38 w 43"/>
              <a:gd name="T79" fmla="*/ 42 h 70"/>
              <a:gd name="T80" fmla="*/ 33 w 43"/>
              <a:gd name="T81" fmla="*/ 41 h 70"/>
              <a:gd name="T82" fmla="*/ 28 w 43"/>
              <a:gd name="T83" fmla="*/ 39 h 70"/>
              <a:gd name="T84" fmla="*/ 26 w 43"/>
              <a:gd name="T85" fmla="*/ 34 h 70"/>
              <a:gd name="T86" fmla="*/ 24 w 43"/>
              <a:gd name="T87" fmla="*/ 26 h 70"/>
              <a:gd name="T88" fmla="*/ 26 w 43"/>
              <a:gd name="T89" fmla="*/ 23 h 70"/>
              <a:gd name="T90" fmla="*/ 25 w 43"/>
              <a:gd name="T91" fmla="*/ 16 h 70"/>
              <a:gd name="T92" fmla="*/ 30 w 43"/>
              <a:gd name="T93" fmla="*/ 16 h 70"/>
              <a:gd name="T94" fmla="*/ 32 w 43"/>
              <a:gd name="T95" fmla="*/ 20 h 70"/>
              <a:gd name="T96" fmla="*/ 36 w 43"/>
              <a:gd name="T97" fmla="*/ 20 h 70"/>
              <a:gd name="T98" fmla="*/ 36 w 43"/>
              <a:gd name="T99" fmla="*/ 17 h 70"/>
              <a:gd name="T100" fmla="*/ 37 w 43"/>
              <a:gd name="T101" fmla="*/ 15 h 70"/>
              <a:gd name="T102" fmla="*/ 38 w 43"/>
              <a:gd name="T103" fmla="*/ 16 h 70"/>
              <a:gd name="T104" fmla="*/ 37 w 43"/>
              <a:gd name="T105" fmla="*/ 10 h 70"/>
              <a:gd name="T106" fmla="*/ 39 w 43"/>
              <a:gd name="T107" fmla="*/ 6 h 70"/>
              <a:gd name="T108" fmla="*/ 39 w 43"/>
              <a:gd name="T109" fmla="*/ 2 h 70"/>
              <a:gd name="T110" fmla="*/ 37 w 43"/>
              <a:gd name="T111" fmla="*/ 0 h 70"/>
              <a:gd name="T112" fmla="*/ 35 w 43"/>
              <a:gd name="T113" fmla="*/ 0 h 70"/>
              <a:gd name="T114" fmla="*/ 28 w 43"/>
              <a:gd name="T115" fmla="*/ 1 h 70"/>
              <a:gd name="T116" fmla="*/ 27 w 43"/>
              <a:gd name="T117" fmla="*/ 0 h 70"/>
              <a:gd name="T118" fmla="*/ 27 w 43"/>
              <a:gd name="T119" fmla="*/ 5 h 70"/>
              <a:gd name="T120" fmla="*/ 27 w 43"/>
              <a:gd name="T121" fmla="*/ 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114 w 144"/>
              <a:gd name="T39" fmla="*/ 79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6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7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8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9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60 w 78"/>
              <a:gd name="T1" fmla="*/ 6 h 102"/>
              <a:gd name="T2" fmla="*/ 60 w 78"/>
              <a:gd name="T3" fmla="*/ 0 h 102"/>
              <a:gd name="T4" fmla="*/ 36 w 78"/>
              <a:gd name="T5" fmla="*/ 0 h 102"/>
              <a:gd name="T6" fmla="*/ 6 w 78"/>
              <a:gd name="T7" fmla="*/ 0 h 102"/>
              <a:gd name="T8" fmla="*/ 0 w 78"/>
              <a:gd name="T9" fmla="*/ 24 h 102"/>
              <a:gd name="T10" fmla="*/ 12 w 78"/>
              <a:gd name="T11" fmla="*/ 42 h 102"/>
              <a:gd name="T12" fmla="*/ 0 w 78"/>
              <a:gd name="T13" fmla="*/ 66 h 102"/>
              <a:gd name="T14" fmla="*/ 0 w 78"/>
              <a:gd name="T15" fmla="*/ 84 h 102"/>
              <a:gd name="T16" fmla="*/ 6 w 78"/>
              <a:gd name="T17" fmla="*/ 102 h 102"/>
              <a:gd name="T18" fmla="*/ 36 w 78"/>
              <a:gd name="T19" fmla="*/ 102 h 102"/>
              <a:gd name="T20" fmla="*/ 78 w 78"/>
              <a:gd name="T21" fmla="*/ 90 h 102"/>
              <a:gd name="T22" fmla="*/ 60 w 78"/>
              <a:gd name="T23" fmla="*/ 36 h 102"/>
              <a:gd name="T24" fmla="*/ 60 w 78"/>
              <a:gd name="T25" fmla="*/ 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0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120 w 228"/>
              <a:gd name="T1" fmla="*/ 151 h 205"/>
              <a:gd name="T2" fmla="*/ 150 w 228"/>
              <a:gd name="T3" fmla="*/ 163 h 205"/>
              <a:gd name="T4" fmla="*/ 180 w 228"/>
              <a:gd name="T5" fmla="*/ 121 h 205"/>
              <a:gd name="T6" fmla="*/ 198 w 228"/>
              <a:gd name="T7" fmla="*/ 73 h 205"/>
              <a:gd name="T8" fmla="*/ 204 w 228"/>
              <a:gd name="T9" fmla="*/ 55 h 205"/>
              <a:gd name="T10" fmla="*/ 222 w 228"/>
              <a:gd name="T11" fmla="*/ 49 h 205"/>
              <a:gd name="T12" fmla="*/ 228 w 228"/>
              <a:gd name="T13" fmla="*/ 31 h 205"/>
              <a:gd name="T14" fmla="*/ 210 w 228"/>
              <a:gd name="T15" fmla="*/ 25 h 205"/>
              <a:gd name="T16" fmla="*/ 198 w 228"/>
              <a:gd name="T17" fmla="*/ 7 h 205"/>
              <a:gd name="T18" fmla="*/ 204 w 228"/>
              <a:gd name="T19" fmla="*/ 0 h 205"/>
              <a:gd name="T20" fmla="*/ 174 w 228"/>
              <a:gd name="T21" fmla="*/ 25 h 205"/>
              <a:gd name="T22" fmla="*/ 144 w 228"/>
              <a:gd name="T23" fmla="*/ 31 h 205"/>
              <a:gd name="T24" fmla="*/ 108 w 228"/>
              <a:gd name="T25" fmla="*/ 31 h 205"/>
              <a:gd name="T26" fmla="*/ 84 w 228"/>
              <a:gd name="T27" fmla="*/ 43 h 205"/>
              <a:gd name="T28" fmla="*/ 48 w 228"/>
              <a:gd name="T29" fmla="*/ 31 h 205"/>
              <a:gd name="T30" fmla="*/ 24 w 228"/>
              <a:gd name="T31" fmla="*/ 31 h 205"/>
              <a:gd name="T32" fmla="*/ 12 w 228"/>
              <a:gd name="T33" fmla="*/ 49 h 205"/>
              <a:gd name="T34" fmla="*/ 12 w 228"/>
              <a:gd name="T35" fmla="*/ 67 h 205"/>
              <a:gd name="T36" fmla="*/ 12 w 228"/>
              <a:gd name="T37" fmla="*/ 91 h 205"/>
              <a:gd name="T38" fmla="*/ 0 w 228"/>
              <a:gd name="T39" fmla="*/ 133 h 205"/>
              <a:gd name="T40" fmla="*/ 0 w 228"/>
              <a:gd name="T41" fmla="*/ 163 h 205"/>
              <a:gd name="T42" fmla="*/ 24 w 228"/>
              <a:gd name="T43" fmla="*/ 163 h 205"/>
              <a:gd name="T44" fmla="*/ 48 w 228"/>
              <a:gd name="T45" fmla="*/ 193 h 205"/>
              <a:gd name="T46" fmla="*/ 72 w 228"/>
              <a:gd name="T47" fmla="*/ 199 h 205"/>
              <a:gd name="T48" fmla="*/ 96 w 228"/>
              <a:gd name="T49" fmla="*/ 205 h 205"/>
              <a:gd name="T50" fmla="*/ 102 w 228"/>
              <a:gd name="T51" fmla="*/ 175 h 205"/>
              <a:gd name="T52" fmla="*/ 120 w 228"/>
              <a:gd name="T53" fmla="*/ 151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1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78 w 246"/>
              <a:gd name="T1" fmla="*/ 36 h 144"/>
              <a:gd name="T2" fmla="*/ 72 w 246"/>
              <a:gd name="T3" fmla="*/ 48 h 144"/>
              <a:gd name="T4" fmla="*/ 36 w 246"/>
              <a:gd name="T5" fmla="*/ 60 h 144"/>
              <a:gd name="T6" fmla="*/ 12 w 246"/>
              <a:gd name="T7" fmla="*/ 66 h 144"/>
              <a:gd name="T8" fmla="*/ 0 w 246"/>
              <a:gd name="T9" fmla="*/ 102 h 144"/>
              <a:gd name="T10" fmla="*/ 12 w 246"/>
              <a:gd name="T11" fmla="*/ 132 h 144"/>
              <a:gd name="T12" fmla="*/ 18 w 246"/>
              <a:gd name="T13" fmla="*/ 144 h 144"/>
              <a:gd name="T14" fmla="*/ 42 w 246"/>
              <a:gd name="T15" fmla="*/ 132 h 144"/>
              <a:gd name="T16" fmla="*/ 66 w 246"/>
              <a:gd name="T17" fmla="*/ 132 h 144"/>
              <a:gd name="T18" fmla="*/ 78 w 246"/>
              <a:gd name="T19" fmla="*/ 138 h 144"/>
              <a:gd name="T20" fmla="*/ 78 w 246"/>
              <a:gd name="T21" fmla="*/ 114 h 144"/>
              <a:gd name="T22" fmla="*/ 114 w 246"/>
              <a:gd name="T23" fmla="*/ 108 h 144"/>
              <a:gd name="T24" fmla="*/ 144 w 246"/>
              <a:gd name="T25" fmla="*/ 120 h 144"/>
              <a:gd name="T26" fmla="*/ 198 w 246"/>
              <a:gd name="T27" fmla="*/ 108 h 144"/>
              <a:gd name="T28" fmla="*/ 246 w 246"/>
              <a:gd name="T29" fmla="*/ 102 h 144"/>
              <a:gd name="T30" fmla="*/ 246 w 246"/>
              <a:gd name="T31" fmla="*/ 102 h 144"/>
              <a:gd name="T32" fmla="*/ 210 w 246"/>
              <a:gd name="T33" fmla="*/ 66 h 144"/>
              <a:gd name="T34" fmla="*/ 186 w 246"/>
              <a:gd name="T35" fmla="*/ 54 h 144"/>
              <a:gd name="T36" fmla="*/ 168 w 246"/>
              <a:gd name="T37" fmla="*/ 24 h 144"/>
              <a:gd name="T38" fmla="*/ 156 w 246"/>
              <a:gd name="T39" fmla="*/ 0 h 144"/>
              <a:gd name="T40" fmla="*/ 108 w 246"/>
              <a:gd name="T41" fmla="*/ 30 h 144"/>
              <a:gd name="T42" fmla="*/ 78 w 246"/>
              <a:gd name="T43" fmla="*/ 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2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66 w 150"/>
              <a:gd name="T1" fmla="*/ 162 h 180"/>
              <a:gd name="T2" fmla="*/ 90 w 150"/>
              <a:gd name="T3" fmla="*/ 144 h 180"/>
              <a:gd name="T4" fmla="*/ 114 w 150"/>
              <a:gd name="T5" fmla="*/ 96 h 180"/>
              <a:gd name="T6" fmla="*/ 132 w 150"/>
              <a:gd name="T7" fmla="*/ 78 h 180"/>
              <a:gd name="T8" fmla="*/ 150 w 150"/>
              <a:gd name="T9" fmla="*/ 6 h 180"/>
              <a:gd name="T10" fmla="*/ 138 w 150"/>
              <a:gd name="T11" fmla="*/ 0 h 180"/>
              <a:gd name="T12" fmla="*/ 114 w 150"/>
              <a:gd name="T13" fmla="*/ 0 h 180"/>
              <a:gd name="T14" fmla="*/ 90 w 150"/>
              <a:gd name="T15" fmla="*/ 12 h 180"/>
              <a:gd name="T16" fmla="*/ 72 w 150"/>
              <a:gd name="T17" fmla="*/ 18 h 180"/>
              <a:gd name="T18" fmla="*/ 60 w 150"/>
              <a:gd name="T19" fmla="*/ 30 h 180"/>
              <a:gd name="T20" fmla="*/ 48 w 150"/>
              <a:gd name="T21" fmla="*/ 36 h 180"/>
              <a:gd name="T22" fmla="*/ 48 w 150"/>
              <a:gd name="T23" fmla="*/ 48 h 180"/>
              <a:gd name="T24" fmla="*/ 60 w 150"/>
              <a:gd name="T25" fmla="*/ 54 h 180"/>
              <a:gd name="T26" fmla="*/ 54 w 150"/>
              <a:gd name="T27" fmla="*/ 84 h 180"/>
              <a:gd name="T28" fmla="*/ 48 w 150"/>
              <a:gd name="T29" fmla="*/ 114 h 180"/>
              <a:gd name="T30" fmla="*/ 30 w 150"/>
              <a:gd name="T31" fmla="*/ 114 h 180"/>
              <a:gd name="T32" fmla="*/ 12 w 150"/>
              <a:gd name="T33" fmla="*/ 126 h 180"/>
              <a:gd name="T34" fmla="*/ 0 w 150"/>
              <a:gd name="T35" fmla="*/ 138 h 180"/>
              <a:gd name="T36" fmla="*/ 18 w 150"/>
              <a:gd name="T37" fmla="*/ 156 h 180"/>
              <a:gd name="T38" fmla="*/ 24 w 150"/>
              <a:gd name="T39" fmla="*/ 180 h 180"/>
              <a:gd name="T40" fmla="*/ 42 w 150"/>
              <a:gd name="T41" fmla="*/ 162 h 180"/>
              <a:gd name="T42" fmla="*/ 66 w 150"/>
              <a:gd name="T43" fmla="*/ 16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3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60 w 90"/>
              <a:gd name="T1" fmla="*/ 78 h 102"/>
              <a:gd name="T2" fmla="*/ 78 w 90"/>
              <a:gd name="T3" fmla="*/ 78 h 102"/>
              <a:gd name="T4" fmla="*/ 84 w 90"/>
              <a:gd name="T5" fmla="*/ 48 h 102"/>
              <a:gd name="T6" fmla="*/ 90 w 90"/>
              <a:gd name="T7" fmla="*/ 18 h 102"/>
              <a:gd name="T8" fmla="*/ 78 w 90"/>
              <a:gd name="T9" fmla="*/ 12 h 102"/>
              <a:gd name="T10" fmla="*/ 78 w 90"/>
              <a:gd name="T11" fmla="*/ 0 h 102"/>
              <a:gd name="T12" fmla="*/ 48 w 90"/>
              <a:gd name="T13" fmla="*/ 0 h 102"/>
              <a:gd name="T14" fmla="*/ 0 w 90"/>
              <a:gd name="T15" fmla="*/ 0 h 102"/>
              <a:gd name="T16" fmla="*/ 0 w 90"/>
              <a:gd name="T17" fmla="*/ 18 h 102"/>
              <a:gd name="T18" fmla="*/ 0 w 90"/>
              <a:gd name="T19" fmla="*/ 54 h 102"/>
              <a:gd name="T20" fmla="*/ 30 w 90"/>
              <a:gd name="T21" fmla="*/ 102 h 102"/>
              <a:gd name="T22" fmla="*/ 42 w 90"/>
              <a:gd name="T23" fmla="*/ 90 h 102"/>
              <a:gd name="T24" fmla="*/ 60 w 90"/>
              <a:gd name="T25" fmla="*/ 78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4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144 w 144"/>
              <a:gd name="T43" fmla="*/ 174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6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48 w 48"/>
              <a:gd name="T1" fmla="*/ 48 h 120"/>
              <a:gd name="T2" fmla="*/ 48 w 48"/>
              <a:gd name="T3" fmla="*/ 24 h 120"/>
              <a:gd name="T4" fmla="*/ 48 w 48"/>
              <a:gd name="T5" fmla="*/ 6 h 120"/>
              <a:gd name="T6" fmla="*/ 42 w 48"/>
              <a:gd name="T7" fmla="*/ 6 h 120"/>
              <a:gd name="T8" fmla="*/ 30 w 48"/>
              <a:gd name="T9" fmla="*/ 0 h 120"/>
              <a:gd name="T10" fmla="*/ 24 w 48"/>
              <a:gd name="T11" fmla="*/ 6 h 120"/>
              <a:gd name="T12" fmla="*/ 6 w 48"/>
              <a:gd name="T13" fmla="*/ 30 h 120"/>
              <a:gd name="T14" fmla="*/ 0 w 48"/>
              <a:gd name="T15" fmla="*/ 30 h 120"/>
              <a:gd name="T16" fmla="*/ 0 w 48"/>
              <a:gd name="T17" fmla="*/ 48 h 120"/>
              <a:gd name="T18" fmla="*/ 6 w 48"/>
              <a:gd name="T19" fmla="*/ 90 h 120"/>
              <a:gd name="T20" fmla="*/ 24 w 48"/>
              <a:gd name="T21" fmla="*/ 120 h 120"/>
              <a:gd name="T22" fmla="*/ 24 w 48"/>
              <a:gd name="T23" fmla="*/ 120 h 120"/>
              <a:gd name="T24" fmla="*/ 36 w 48"/>
              <a:gd name="T25" fmla="*/ 120 h 120"/>
              <a:gd name="T26" fmla="*/ 36 w 48"/>
              <a:gd name="T27" fmla="*/ 90 h 120"/>
              <a:gd name="T28" fmla="*/ 48 w 48"/>
              <a:gd name="T29" fmla="*/ 48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7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18 w 42"/>
              <a:gd name="T1" fmla="*/ 18 h 96"/>
              <a:gd name="T2" fmla="*/ 18 w 42"/>
              <a:gd name="T3" fmla="*/ 0 h 96"/>
              <a:gd name="T4" fmla="*/ 6 w 42"/>
              <a:gd name="T5" fmla="*/ 6 h 96"/>
              <a:gd name="T6" fmla="*/ 0 w 42"/>
              <a:gd name="T7" fmla="*/ 6 h 96"/>
              <a:gd name="T8" fmla="*/ 0 w 42"/>
              <a:gd name="T9" fmla="*/ 12 h 96"/>
              <a:gd name="T10" fmla="*/ 0 w 42"/>
              <a:gd name="T11" fmla="*/ 42 h 96"/>
              <a:gd name="T12" fmla="*/ 18 w 42"/>
              <a:gd name="T13" fmla="*/ 96 h 96"/>
              <a:gd name="T14" fmla="*/ 42 w 42"/>
              <a:gd name="T15" fmla="*/ 90 h 96"/>
              <a:gd name="T16" fmla="*/ 24 w 42"/>
              <a:gd name="T17" fmla="*/ 60 h 96"/>
              <a:gd name="T18" fmla="*/ 18 w 42"/>
              <a:gd name="T19" fmla="*/ 1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8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126 w 246"/>
              <a:gd name="T1" fmla="*/ 252 h 252"/>
              <a:gd name="T2" fmla="*/ 144 w 246"/>
              <a:gd name="T3" fmla="*/ 246 h 252"/>
              <a:gd name="T4" fmla="*/ 156 w 246"/>
              <a:gd name="T5" fmla="*/ 162 h 252"/>
              <a:gd name="T6" fmla="*/ 156 w 246"/>
              <a:gd name="T7" fmla="*/ 108 h 252"/>
              <a:gd name="T8" fmla="*/ 168 w 246"/>
              <a:gd name="T9" fmla="*/ 102 h 252"/>
              <a:gd name="T10" fmla="*/ 174 w 246"/>
              <a:gd name="T11" fmla="*/ 36 h 252"/>
              <a:gd name="T12" fmla="*/ 222 w 246"/>
              <a:gd name="T13" fmla="*/ 24 h 252"/>
              <a:gd name="T14" fmla="*/ 240 w 246"/>
              <a:gd name="T15" fmla="*/ 18 h 252"/>
              <a:gd name="T16" fmla="*/ 240 w 246"/>
              <a:gd name="T17" fmla="*/ 18 h 252"/>
              <a:gd name="T18" fmla="*/ 240 w 246"/>
              <a:gd name="T19" fmla="*/ 18 h 252"/>
              <a:gd name="T20" fmla="*/ 246 w 246"/>
              <a:gd name="T21" fmla="*/ 18 h 252"/>
              <a:gd name="T22" fmla="*/ 234 w 246"/>
              <a:gd name="T23" fmla="*/ 12 h 252"/>
              <a:gd name="T24" fmla="*/ 210 w 246"/>
              <a:gd name="T25" fmla="*/ 12 h 252"/>
              <a:gd name="T26" fmla="*/ 216 w 246"/>
              <a:gd name="T27" fmla="*/ 18 h 252"/>
              <a:gd name="T28" fmla="*/ 210 w 246"/>
              <a:gd name="T29" fmla="*/ 12 h 252"/>
              <a:gd name="T30" fmla="*/ 174 w 246"/>
              <a:gd name="T31" fmla="*/ 18 h 252"/>
              <a:gd name="T32" fmla="*/ 126 w 246"/>
              <a:gd name="T33" fmla="*/ 18 h 252"/>
              <a:gd name="T34" fmla="*/ 114 w 246"/>
              <a:gd name="T35" fmla="*/ 12 h 252"/>
              <a:gd name="T36" fmla="*/ 30 w 246"/>
              <a:gd name="T37" fmla="*/ 12 h 252"/>
              <a:gd name="T38" fmla="*/ 18 w 246"/>
              <a:gd name="T39" fmla="*/ 0 h 252"/>
              <a:gd name="T40" fmla="*/ 6 w 246"/>
              <a:gd name="T41" fmla="*/ 6 h 252"/>
              <a:gd name="T42" fmla="*/ 0 w 246"/>
              <a:gd name="T43" fmla="*/ 42 h 252"/>
              <a:gd name="T44" fmla="*/ 42 w 246"/>
              <a:gd name="T45" fmla="*/ 126 h 252"/>
              <a:gd name="T46" fmla="*/ 48 w 246"/>
              <a:gd name="T47" fmla="*/ 144 h 252"/>
              <a:gd name="T48" fmla="*/ 60 w 246"/>
              <a:gd name="T49" fmla="*/ 222 h 252"/>
              <a:gd name="T50" fmla="*/ 90 w 246"/>
              <a:gd name="T51" fmla="*/ 252 h 252"/>
              <a:gd name="T52" fmla="*/ 96 w 246"/>
              <a:gd name="T53" fmla="*/ 240 h 252"/>
              <a:gd name="T54" fmla="*/ 126 w 246"/>
              <a:gd name="T55" fmla="*/ 252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9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10 h 12"/>
              <a:gd name="T6" fmla="*/ 10 w 10"/>
              <a:gd name="T7" fmla="*/ 8 h 12"/>
              <a:gd name="T8" fmla="*/ 10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0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504 w 516"/>
              <a:gd name="T1" fmla="*/ 96 h 709"/>
              <a:gd name="T2" fmla="*/ 486 w 516"/>
              <a:gd name="T3" fmla="*/ 78 h 709"/>
              <a:gd name="T4" fmla="*/ 432 w 516"/>
              <a:gd name="T5" fmla="*/ 84 h 709"/>
              <a:gd name="T6" fmla="*/ 354 w 516"/>
              <a:gd name="T7" fmla="*/ 48 h 709"/>
              <a:gd name="T8" fmla="*/ 318 w 516"/>
              <a:gd name="T9" fmla="*/ 54 h 709"/>
              <a:gd name="T10" fmla="*/ 288 w 516"/>
              <a:gd name="T11" fmla="*/ 36 h 709"/>
              <a:gd name="T12" fmla="*/ 282 w 516"/>
              <a:gd name="T13" fmla="*/ 18 h 709"/>
              <a:gd name="T14" fmla="*/ 228 w 516"/>
              <a:gd name="T15" fmla="*/ 0 h 709"/>
              <a:gd name="T16" fmla="*/ 198 w 516"/>
              <a:gd name="T17" fmla="*/ 24 h 709"/>
              <a:gd name="T18" fmla="*/ 150 w 516"/>
              <a:gd name="T19" fmla="*/ 42 h 709"/>
              <a:gd name="T20" fmla="*/ 114 w 516"/>
              <a:gd name="T21" fmla="*/ 66 h 709"/>
              <a:gd name="T22" fmla="*/ 90 w 516"/>
              <a:gd name="T23" fmla="*/ 126 h 709"/>
              <a:gd name="T24" fmla="*/ 42 w 516"/>
              <a:gd name="T25" fmla="*/ 138 h 709"/>
              <a:gd name="T26" fmla="*/ 42 w 516"/>
              <a:gd name="T27" fmla="*/ 174 h 709"/>
              <a:gd name="T28" fmla="*/ 78 w 516"/>
              <a:gd name="T29" fmla="*/ 222 h 709"/>
              <a:gd name="T30" fmla="*/ 114 w 516"/>
              <a:gd name="T31" fmla="*/ 240 h 709"/>
              <a:gd name="T32" fmla="*/ 114 w 516"/>
              <a:gd name="T33" fmla="*/ 264 h 709"/>
              <a:gd name="T34" fmla="*/ 90 w 516"/>
              <a:gd name="T35" fmla="*/ 276 h 709"/>
              <a:gd name="T36" fmla="*/ 60 w 516"/>
              <a:gd name="T37" fmla="*/ 264 h 709"/>
              <a:gd name="T38" fmla="*/ 0 w 516"/>
              <a:gd name="T39" fmla="*/ 306 h 709"/>
              <a:gd name="T40" fmla="*/ 18 w 516"/>
              <a:gd name="T41" fmla="*/ 324 h 709"/>
              <a:gd name="T42" fmla="*/ 42 w 516"/>
              <a:gd name="T43" fmla="*/ 348 h 709"/>
              <a:gd name="T44" fmla="*/ 96 w 516"/>
              <a:gd name="T45" fmla="*/ 348 h 709"/>
              <a:gd name="T46" fmla="*/ 138 w 516"/>
              <a:gd name="T47" fmla="*/ 354 h 709"/>
              <a:gd name="T48" fmla="*/ 120 w 516"/>
              <a:gd name="T49" fmla="*/ 396 h 709"/>
              <a:gd name="T50" fmla="*/ 72 w 516"/>
              <a:gd name="T51" fmla="*/ 414 h 709"/>
              <a:gd name="T52" fmla="*/ 36 w 516"/>
              <a:gd name="T53" fmla="*/ 438 h 709"/>
              <a:gd name="T54" fmla="*/ 30 w 516"/>
              <a:gd name="T55" fmla="*/ 468 h 709"/>
              <a:gd name="T56" fmla="*/ 72 w 516"/>
              <a:gd name="T57" fmla="*/ 498 h 709"/>
              <a:gd name="T58" fmla="*/ 78 w 516"/>
              <a:gd name="T59" fmla="*/ 529 h 709"/>
              <a:gd name="T60" fmla="*/ 108 w 516"/>
              <a:gd name="T61" fmla="*/ 541 h 709"/>
              <a:gd name="T62" fmla="*/ 114 w 516"/>
              <a:gd name="T63" fmla="*/ 583 h 709"/>
              <a:gd name="T64" fmla="*/ 156 w 516"/>
              <a:gd name="T65" fmla="*/ 577 h 709"/>
              <a:gd name="T66" fmla="*/ 210 w 516"/>
              <a:gd name="T67" fmla="*/ 577 h 709"/>
              <a:gd name="T68" fmla="*/ 180 w 516"/>
              <a:gd name="T69" fmla="*/ 631 h 709"/>
              <a:gd name="T70" fmla="*/ 90 w 516"/>
              <a:gd name="T71" fmla="*/ 709 h 709"/>
              <a:gd name="T72" fmla="*/ 192 w 516"/>
              <a:gd name="T73" fmla="*/ 655 h 709"/>
              <a:gd name="T74" fmla="*/ 270 w 516"/>
              <a:gd name="T75" fmla="*/ 571 h 709"/>
              <a:gd name="T76" fmla="*/ 264 w 516"/>
              <a:gd name="T77" fmla="*/ 553 h 709"/>
              <a:gd name="T78" fmla="*/ 312 w 516"/>
              <a:gd name="T79" fmla="*/ 492 h 709"/>
              <a:gd name="T80" fmla="*/ 324 w 516"/>
              <a:gd name="T81" fmla="*/ 517 h 709"/>
              <a:gd name="T82" fmla="*/ 330 w 516"/>
              <a:gd name="T83" fmla="*/ 547 h 709"/>
              <a:gd name="T84" fmla="*/ 366 w 516"/>
              <a:gd name="T85" fmla="*/ 517 h 709"/>
              <a:gd name="T86" fmla="*/ 408 w 516"/>
              <a:gd name="T87" fmla="*/ 492 h 709"/>
              <a:gd name="T88" fmla="*/ 426 w 516"/>
              <a:gd name="T89" fmla="*/ 505 h 709"/>
              <a:gd name="T90" fmla="*/ 516 w 516"/>
              <a:gd name="T91" fmla="*/ 523 h 709"/>
              <a:gd name="T92" fmla="*/ 516 w 516"/>
              <a:gd name="T93" fmla="*/ 96 h 709"/>
              <a:gd name="T94" fmla="*/ 504 w 516"/>
              <a:gd name="T95" fmla="*/ 9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1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973 w 1622"/>
              <a:gd name="T1" fmla="*/ 955 h 1117"/>
              <a:gd name="T2" fmla="*/ 1111 w 1622"/>
              <a:gd name="T3" fmla="*/ 1081 h 1117"/>
              <a:gd name="T4" fmla="*/ 1190 w 1622"/>
              <a:gd name="T5" fmla="*/ 1093 h 1117"/>
              <a:gd name="T6" fmla="*/ 1262 w 1622"/>
              <a:gd name="T7" fmla="*/ 1051 h 1117"/>
              <a:gd name="T8" fmla="*/ 1370 w 1622"/>
              <a:gd name="T9" fmla="*/ 979 h 1117"/>
              <a:gd name="T10" fmla="*/ 1406 w 1622"/>
              <a:gd name="T11" fmla="*/ 1045 h 1117"/>
              <a:gd name="T12" fmla="*/ 1448 w 1622"/>
              <a:gd name="T13" fmla="*/ 1033 h 1117"/>
              <a:gd name="T14" fmla="*/ 1448 w 1622"/>
              <a:gd name="T15" fmla="*/ 1075 h 1117"/>
              <a:gd name="T16" fmla="*/ 1520 w 1622"/>
              <a:gd name="T17" fmla="*/ 1009 h 1117"/>
              <a:gd name="T18" fmla="*/ 1442 w 1622"/>
              <a:gd name="T19" fmla="*/ 967 h 1117"/>
              <a:gd name="T20" fmla="*/ 1466 w 1622"/>
              <a:gd name="T21" fmla="*/ 925 h 1117"/>
              <a:gd name="T22" fmla="*/ 1340 w 1622"/>
              <a:gd name="T23" fmla="*/ 979 h 1117"/>
              <a:gd name="T24" fmla="*/ 1400 w 1622"/>
              <a:gd name="T25" fmla="*/ 913 h 1117"/>
              <a:gd name="T26" fmla="*/ 1496 w 1622"/>
              <a:gd name="T27" fmla="*/ 895 h 1117"/>
              <a:gd name="T28" fmla="*/ 1592 w 1622"/>
              <a:gd name="T29" fmla="*/ 859 h 1117"/>
              <a:gd name="T30" fmla="*/ 1598 w 1622"/>
              <a:gd name="T31" fmla="*/ 775 h 1117"/>
              <a:gd name="T32" fmla="*/ 1514 w 1622"/>
              <a:gd name="T33" fmla="*/ 703 h 1117"/>
              <a:gd name="T34" fmla="*/ 1448 w 1622"/>
              <a:gd name="T35" fmla="*/ 553 h 1117"/>
              <a:gd name="T36" fmla="*/ 1388 w 1622"/>
              <a:gd name="T37" fmla="*/ 619 h 1117"/>
              <a:gd name="T38" fmla="*/ 1358 w 1622"/>
              <a:gd name="T39" fmla="*/ 607 h 1117"/>
              <a:gd name="T40" fmla="*/ 1322 w 1622"/>
              <a:gd name="T41" fmla="*/ 516 h 1117"/>
              <a:gd name="T42" fmla="*/ 1262 w 1622"/>
              <a:gd name="T43" fmla="*/ 480 h 1117"/>
              <a:gd name="T44" fmla="*/ 1202 w 1622"/>
              <a:gd name="T45" fmla="*/ 474 h 1117"/>
              <a:gd name="T46" fmla="*/ 1202 w 1622"/>
              <a:gd name="T47" fmla="*/ 535 h 1117"/>
              <a:gd name="T48" fmla="*/ 1190 w 1622"/>
              <a:gd name="T49" fmla="*/ 625 h 1117"/>
              <a:gd name="T50" fmla="*/ 1166 w 1622"/>
              <a:gd name="T51" fmla="*/ 751 h 1117"/>
              <a:gd name="T52" fmla="*/ 1154 w 1622"/>
              <a:gd name="T53" fmla="*/ 859 h 1117"/>
              <a:gd name="T54" fmla="*/ 1117 w 1622"/>
              <a:gd name="T55" fmla="*/ 739 h 1117"/>
              <a:gd name="T56" fmla="*/ 943 w 1622"/>
              <a:gd name="T57" fmla="*/ 667 h 1117"/>
              <a:gd name="T58" fmla="*/ 901 w 1622"/>
              <a:gd name="T59" fmla="*/ 613 h 1117"/>
              <a:gd name="T60" fmla="*/ 931 w 1622"/>
              <a:gd name="T61" fmla="*/ 450 h 1117"/>
              <a:gd name="T62" fmla="*/ 991 w 1622"/>
              <a:gd name="T63" fmla="*/ 402 h 1117"/>
              <a:gd name="T64" fmla="*/ 1027 w 1622"/>
              <a:gd name="T65" fmla="*/ 342 h 1117"/>
              <a:gd name="T66" fmla="*/ 1099 w 1622"/>
              <a:gd name="T67" fmla="*/ 282 h 1117"/>
              <a:gd name="T68" fmla="*/ 1111 w 1622"/>
              <a:gd name="T69" fmla="*/ 204 h 1117"/>
              <a:gd name="T70" fmla="*/ 1099 w 1622"/>
              <a:gd name="T71" fmla="*/ 138 h 1117"/>
              <a:gd name="T72" fmla="*/ 1051 w 1622"/>
              <a:gd name="T73" fmla="*/ 192 h 1117"/>
              <a:gd name="T74" fmla="*/ 1003 w 1622"/>
              <a:gd name="T75" fmla="*/ 180 h 1117"/>
              <a:gd name="T76" fmla="*/ 961 w 1622"/>
              <a:gd name="T77" fmla="*/ 186 h 1117"/>
              <a:gd name="T78" fmla="*/ 925 w 1622"/>
              <a:gd name="T79" fmla="*/ 114 h 1117"/>
              <a:gd name="T80" fmla="*/ 877 w 1622"/>
              <a:gd name="T81" fmla="*/ 0 h 1117"/>
              <a:gd name="T82" fmla="*/ 847 w 1622"/>
              <a:gd name="T83" fmla="*/ 114 h 1117"/>
              <a:gd name="T84" fmla="*/ 895 w 1622"/>
              <a:gd name="T85" fmla="*/ 186 h 1117"/>
              <a:gd name="T86" fmla="*/ 847 w 1622"/>
              <a:gd name="T87" fmla="*/ 204 h 1117"/>
              <a:gd name="T88" fmla="*/ 811 w 1622"/>
              <a:gd name="T89" fmla="*/ 234 h 1117"/>
              <a:gd name="T90" fmla="*/ 709 w 1622"/>
              <a:gd name="T91" fmla="*/ 222 h 1117"/>
              <a:gd name="T92" fmla="*/ 619 w 1622"/>
              <a:gd name="T93" fmla="*/ 210 h 1117"/>
              <a:gd name="T94" fmla="*/ 631 w 1622"/>
              <a:gd name="T95" fmla="*/ 264 h 1117"/>
              <a:gd name="T96" fmla="*/ 583 w 1622"/>
              <a:gd name="T97" fmla="*/ 222 h 1117"/>
              <a:gd name="T98" fmla="*/ 487 w 1622"/>
              <a:gd name="T99" fmla="*/ 210 h 1117"/>
              <a:gd name="T100" fmla="*/ 457 w 1622"/>
              <a:gd name="T101" fmla="*/ 174 h 1117"/>
              <a:gd name="T102" fmla="*/ 343 w 1622"/>
              <a:gd name="T103" fmla="*/ 132 h 1117"/>
              <a:gd name="T104" fmla="*/ 259 w 1622"/>
              <a:gd name="T105" fmla="*/ 96 h 1117"/>
              <a:gd name="T106" fmla="*/ 115 w 1622"/>
              <a:gd name="T107" fmla="*/ 180 h 1117"/>
              <a:gd name="T108" fmla="*/ 37 w 1622"/>
              <a:gd name="T109" fmla="*/ 138 h 1117"/>
              <a:gd name="T110" fmla="*/ 0 w 1622"/>
              <a:gd name="T111" fmla="*/ 553 h 1117"/>
              <a:gd name="T112" fmla="*/ 61 w 1622"/>
              <a:gd name="T113" fmla="*/ 583 h 1117"/>
              <a:gd name="T114" fmla="*/ 175 w 1622"/>
              <a:gd name="T115" fmla="*/ 679 h 1117"/>
              <a:gd name="T116" fmla="*/ 211 w 1622"/>
              <a:gd name="T117" fmla="*/ 757 h 1117"/>
              <a:gd name="T118" fmla="*/ 277 w 1622"/>
              <a:gd name="T119" fmla="*/ 859 h 1117"/>
              <a:gd name="T120" fmla="*/ 349 w 1622"/>
              <a:gd name="T121" fmla="*/ 931 h 1117"/>
              <a:gd name="T122" fmla="*/ 931 w 1622"/>
              <a:gd name="T123" fmla="*/ 943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2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3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14 w 14"/>
              <a:gd name="T1" fmla="*/ 14 h 14"/>
              <a:gd name="T2" fmla="*/ 13 w 14"/>
              <a:gd name="T3" fmla="*/ 11 h 14"/>
              <a:gd name="T4" fmla="*/ 14 w 14"/>
              <a:gd name="T5" fmla="*/ 0 h 14"/>
              <a:gd name="T6" fmla="*/ 7 w 14"/>
              <a:gd name="T7" fmla="*/ 3 h 14"/>
              <a:gd name="T8" fmla="*/ 0 w 14"/>
              <a:gd name="T9" fmla="*/ 6 h 14"/>
              <a:gd name="T10" fmla="*/ 5 w 14"/>
              <a:gd name="T11" fmla="*/ 14 h 14"/>
              <a:gd name="T12" fmla="*/ 9 w 14"/>
              <a:gd name="T13" fmla="*/ 13 h 14"/>
              <a:gd name="T14" fmla="*/ 14 w 14"/>
              <a:gd name="T15" fmla="*/ 14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4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9 w 12"/>
              <a:gd name="T1" fmla="*/ 1 h 9"/>
              <a:gd name="T2" fmla="*/ 4 w 12"/>
              <a:gd name="T3" fmla="*/ 0 h 9"/>
              <a:gd name="T4" fmla="*/ 0 w 12"/>
              <a:gd name="T5" fmla="*/ 1 h 9"/>
              <a:gd name="T6" fmla="*/ 2 w 12"/>
              <a:gd name="T7" fmla="*/ 3 h 9"/>
              <a:gd name="T8" fmla="*/ 11 w 12"/>
              <a:gd name="T9" fmla="*/ 9 h 9"/>
              <a:gd name="T10" fmla="*/ 12 w 12"/>
              <a:gd name="T11" fmla="*/ 5 h 9"/>
              <a:gd name="T12" fmla="*/ 9 w 12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5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14 w 18"/>
              <a:gd name="T1" fmla="*/ 1 h 8"/>
              <a:gd name="T2" fmla="*/ 9 w 18"/>
              <a:gd name="T3" fmla="*/ 1 h 8"/>
              <a:gd name="T4" fmla="*/ 2 w 18"/>
              <a:gd name="T5" fmla="*/ 1 h 8"/>
              <a:gd name="T6" fmla="*/ 1 w 18"/>
              <a:gd name="T7" fmla="*/ 0 h 8"/>
              <a:gd name="T8" fmla="*/ 0 w 18"/>
              <a:gd name="T9" fmla="*/ 4 h 8"/>
              <a:gd name="T10" fmla="*/ 4 w 18"/>
              <a:gd name="T11" fmla="*/ 8 h 8"/>
              <a:gd name="T12" fmla="*/ 6 w 18"/>
              <a:gd name="T13" fmla="*/ 8 h 8"/>
              <a:gd name="T14" fmla="*/ 7 w 18"/>
              <a:gd name="T15" fmla="*/ 6 h 8"/>
              <a:gd name="T16" fmla="*/ 10 w 18"/>
              <a:gd name="T17" fmla="*/ 3 h 8"/>
              <a:gd name="T18" fmla="*/ 14 w 18"/>
              <a:gd name="T19" fmla="*/ 4 h 8"/>
              <a:gd name="T20" fmla="*/ 15 w 18"/>
              <a:gd name="T21" fmla="*/ 7 h 8"/>
              <a:gd name="T22" fmla="*/ 18 w 18"/>
              <a:gd name="T23" fmla="*/ 4 h 8"/>
              <a:gd name="T24" fmla="*/ 14 w 18"/>
              <a:gd name="T25" fmla="*/ 1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6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37 w 37"/>
              <a:gd name="T1" fmla="*/ 34 h 41"/>
              <a:gd name="T2" fmla="*/ 37 w 37"/>
              <a:gd name="T3" fmla="*/ 34 h 41"/>
              <a:gd name="T4" fmla="*/ 37 w 37"/>
              <a:gd name="T5" fmla="*/ 27 h 41"/>
              <a:gd name="T6" fmla="*/ 35 w 37"/>
              <a:gd name="T7" fmla="*/ 23 h 41"/>
              <a:gd name="T8" fmla="*/ 36 w 37"/>
              <a:gd name="T9" fmla="*/ 21 h 41"/>
              <a:gd name="T10" fmla="*/ 31 w 37"/>
              <a:gd name="T11" fmla="*/ 20 h 41"/>
              <a:gd name="T12" fmla="*/ 21 w 37"/>
              <a:gd name="T13" fmla="*/ 16 h 41"/>
              <a:gd name="T14" fmla="*/ 19 w 37"/>
              <a:gd name="T15" fmla="*/ 11 h 41"/>
              <a:gd name="T16" fmla="*/ 20 w 37"/>
              <a:gd name="T17" fmla="*/ 3 h 41"/>
              <a:gd name="T18" fmla="*/ 24 w 37"/>
              <a:gd name="T19" fmla="*/ 1 h 41"/>
              <a:gd name="T20" fmla="*/ 24 w 37"/>
              <a:gd name="T21" fmla="*/ 0 h 41"/>
              <a:gd name="T22" fmla="*/ 17 w 37"/>
              <a:gd name="T23" fmla="*/ 2 h 41"/>
              <a:gd name="T24" fmla="*/ 13 w 37"/>
              <a:gd name="T25" fmla="*/ 4 h 41"/>
              <a:gd name="T26" fmla="*/ 11 w 37"/>
              <a:gd name="T27" fmla="*/ 9 h 41"/>
              <a:gd name="T28" fmla="*/ 9 w 37"/>
              <a:gd name="T29" fmla="*/ 10 h 41"/>
              <a:gd name="T30" fmla="*/ 6 w 37"/>
              <a:gd name="T31" fmla="*/ 13 h 41"/>
              <a:gd name="T32" fmla="*/ 3 w 37"/>
              <a:gd name="T33" fmla="*/ 16 h 41"/>
              <a:gd name="T34" fmla="*/ 4 w 37"/>
              <a:gd name="T35" fmla="*/ 18 h 41"/>
              <a:gd name="T36" fmla="*/ 5 w 37"/>
              <a:gd name="T37" fmla="*/ 23 h 41"/>
              <a:gd name="T38" fmla="*/ 5 w 37"/>
              <a:gd name="T39" fmla="*/ 26 h 41"/>
              <a:gd name="T40" fmla="*/ 6 w 37"/>
              <a:gd name="T41" fmla="*/ 30 h 41"/>
              <a:gd name="T42" fmla="*/ 2 w 37"/>
              <a:gd name="T43" fmla="*/ 33 h 41"/>
              <a:gd name="T44" fmla="*/ 0 w 37"/>
              <a:gd name="T45" fmla="*/ 35 h 41"/>
              <a:gd name="T46" fmla="*/ 8 w 37"/>
              <a:gd name="T47" fmla="*/ 38 h 41"/>
              <a:gd name="T48" fmla="*/ 12 w 37"/>
              <a:gd name="T49" fmla="*/ 41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7" name="Freeform 404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w 150"/>
              <a:gd name="T25" fmla="*/ 4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108"/>
              <a:gd name="T41" fmla="*/ 150 w 150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8" name="Freeform 405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08"/>
              <a:gd name="T38" fmla="*/ 150 w 150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9" name="Freeform 406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0" name="Freeform 407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1" name="Freeform 408"/>
          <p:cNvSpPr>
            <a:spLocks/>
          </p:cNvSpPr>
          <p:nvPr/>
        </p:nvSpPr>
        <p:spPr bwMode="auto">
          <a:xfrm>
            <a:off x="3048000" y="4522788"/>
            <a:ext cx="76200" cy="93662"/>
          </a:xfrm>
          <a:custGeom>
            <a:avLst/>
            <a:gdLst>
              <a:gd name="T0" fmla="*/ 6 w 60"/>
              <a:gd name="T1" fmla="*/ 42 h 72"/>
              <a:gd name="T2" fmla="*/ 6 w 60"/>
              <a:gd name="T3" fmla="*/ 66 h 72"/>
              <a:gd name="T4" fmla="*/ 12 w 60"/>
              <a:gd name="T5" fmla="*/ 72 h 72"/>
              <a:gd name="T6" fmla="*/ 36 w 60"/>
              <a:gd name="T7" fmla="*/ 60 h 72"/>
              <a:gd name="T8" fmla="*/ 60 w 60"/>
              <a:gd name="T9" fmla="*/ 24 h 72"/>
              <a:gd name="T10" fmla="*/ 18 w 60"/>
              <a:gd name="T11" fmla="*/ 0 h 72"/>
              <a:gd name="T12" fmla="*/ 6 w 60"/>
              <a:gd name="T13" fmla="*/ 0 h 72"/>
              <a:gd name="T14" fmla="*/ 0 w 60"/>
              <a:gd name="T15" fmla="*/ 18 h 72"/>
              <a:gd name="T16" fmla="*/ 6 w 60"/>
              <a:gd name="T17" fmla="*/ 4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2" name="Freeform 409"/>
          <p:cNvSpPr>
            <a:spLocks/>
          </p:cNvSpPr>
          <p:nvPr/>
        </p:nvSpPr>
        <p:spPr bwMode="auto">
          <a:xfrm>
            <a:off x="2576513" y="5218113"/>
            <a:ext cx="484187" cy="1006475"/>
          </a:xfrm>
          <a:custGeom>
            <a:avLst/>
            <a:gdLst>
              <a:gd name="T0" fmla="*/ 47 w 62"/>
              <a:gd name="T1" fmla="*/ 37 h 129"/>
              <a:gd name="T2" fmla="*/ 48 w 62"/>
              <a:gd name="T3" fmla="*/ 32 h 129"/>
              <a:gd name="T4" fmla="*/ 50 w 62"/>
              <a:gd name="T5" fmla="*/ 29 h 129"/>
              <a:gd name="T6" fmla="*/ 50 w 62"/>
              <a:gd name="T7" fmla="*/ 29 h 129"/>
              <a:gd name="T8" fmla="*/ 57 w 62"/>
              <a:gd name="T9" fmla="*/ 22 h 129"/>
              <a:gd name="T10" fmla="*/ 60 w 62"/>
              <a:gd name="T11" fmla="*/ 20 h 129"/>
              <a:gd name="T12" fmla="*/ 62 w 62"/>
              <a:gd name="T13" fmla="*/ 14 h 129"/>
              <a:gd name="T14" fmla="*/ 61 w 62"/>
              <a:gd name="T15" fmla="*/ 13 h 129"/>
              <a:gd name="T16" fmla="*/ 58 w 62"/>
              <a:gd name="T17" fmla="*/ 15 h 129"/>
              <a:gd name="T18" fmla="*/ 52 w 62"/>
              <a:gd name="T19" fmla="*/ 18 h 129"/>
              <a:gd name="T20" fmla="*/ 47 w 62"/>
              <a:gd name="T21" fmla="*/ 17 h 129"/>
              <a:gd name="T22" fmla="*/ 48 w 62"/>
              <a:gd name="T23" fmla="*/ 10 h 129"/>
              <a:gd name="T24" fmla="*/ 45 w 62"/>
              <a:gd name="T25" fmla="*/ 8 h 129"/>
              <a:gd name="T26" fmla="*/ 39 w 62"/>
              <a:gd name="T27" fmla="*/ 6 h 129"/>
              <a:gd name="T28" fmla="*/ 36 w 62"/>
              <a:gd name="T29" fmla="*/ 4 h 129"/>
              <a:gd name="T30" fmla="*/ 33 w 62"/>
              <a:gd name="T31" fmla="*/ 0 h 129"/>
              <a:gd name="T32" fmla="*/ 33 w 62"/>
              <a:gd name="T33" fmla="*/ 0 h 129"/>
              <a:gd name="T34" fmla="*/ 29 w 62"/>
              <a:gd name="T35" fmla="*/ 1 h 129"/>
              <a:gd name="T36" fmla="*/ 28 w 62"/>
              <a:gd name="T37" fmla="*/ 2 h 129"/>
              <a:gd name="T38" fmla="*/ 23 w 62"/>
              <a:gd name="T39" fmla="*/ 1 h 129"/>
              <a:gd name="T40" fmla="*/ 21 w 62"/>
              <a:gd name="T41" fmla="*/ 1 h 129"/>
              <a:gd name="T42" fmla="*/ 19 w 62"/>
              <a:gd name="T43" fmla="*/ 2 h 129"/>
              <a:gd name="T44" fmla="*/ 20 w 62"/>
              <a:gd name="T45" fmla="*/ 3 h 129"/>
              <a:gd name="T46" fmla="*/ 19 w 62"/>
              <a:gd name="T47" fmla="*/ 7 h 129"/>
              <a:gd name="T48" fmla="*/ 16 w 62"/>
              <a:gd name="T49" fmla="*/ 10 h 129"/>
              <a:gd name="T50" fmla="*/ 16 w 62"/>
              <a:gd name="T51" fmla="*/ 16 h 129"/>
              <a:gd name="T52" fmla="*/ 14 w 62"/>
              <a:gd name="T53" fmla="*/ 20 h 129"/>
              <a:gd name="T54" fmla="*/ 11 w 62"/>
              <a:gd name="T55" fmla="*/ 33 h 129"/>
              <a:gd name="T56" fmla="*/ 12 w 62"/>
              <a:gd name="T57" fmla="*/ 43 h 129"/>
              <a:gd name="T58" fmla="*/ 6 w 62"/>
              <a:gd name="T59" fmla="*/ 56 h 129"/>
              <a:gd name="T60" fmla="*/ 5 w 62"/>
              <a:gd name="T61" fmla="*/ 70 h 129"/>
              <a:gd name="T62" fmla="*/ 5 w 62"/>
              <a:gd name="T63" fmla="*/ 77 h 129"/>
              <a:gd name="T64" fmla="*/ 4 w 62"/>
              <a:gd name="T65" fmla="*/ 84 h 129"/>
              <a:gd name="T66" fmla="*/ 6 w 62"/>
              <a:gd name="T67" fmla="*/ 88 h 129"/>
              <a:gd name="T68" fmla="*/ 3 w 62"/>
              <a:gd name="T69" fmla="*/ 104 h 129"/>
              <a:gd name="T70" fmla="*/ 0 w 62"/>
              <a:gd name="T71" fmla="*/ 111 h 129"/>
              <a:gd name="T72" fmla="*/ 1 w 62"/>
              <a:gd name="T73" fmla="*/ 116 h 129"/>
              <a:gd name="T74" fmla="*/ 4 w 62"/>
              <a:gd name="T75" fmla="*/ 122 h 129"/>
              <a:gd name="T76" fmla="*/ 20 w 62"/>
              <a:gd name="T77" fmla="*/ 129 h 129"/>
              <a:gd name="T78" fmla="*/ 16 w 62"/>
              <a:gd name="T79" fmla="*/ 125 h 129"/>
              <a:gd name="T80" fmla="*/ 14 w 62"/>
              <a:gd name="T81" fmla="*/ 118 h 129"/>
              <a:gd name="T82" fmla="*/ 16 w 62"/>
              <a:gd name="T83" fmla="*/ 113 h 129"/>
              <a:gd name="T84" fmla="*/ 19 w 62"/>
              <a:gd name="T85" fmla="*/ 107 h 129"/>
              <a:gd name="T86" fmla="*/ 22 w 62"/>
              <a:gd name="T87" fmla="*/ 104 h 129"/>
              <a:gd name="T88" fmla="*/ 24 w 62"/>
              <a:gd name="T89" fmla="*/ 99 h 129"/>
              <a:gd name="T90" fmla="*/ 21 w 62"/>
              <a:gd name="T91" fmla="*/ 97 h 129"/>
              <a:gd name="T92" fmla="*/ 19 w 62"/>
              <a:gd name="T93" fmla="*/ 93 h 129"/>
              <a:gd name="T94" fmla="*/ 24 w 62"/>
              <a:gd name="T95" fmla="*/ 87 h 129"/>
              <a:gd name="T96" fmla="*/ 27 w 62"/>
              <a:gd name="T97" fmla="*/ 83 h 129"/>
              <a:gd name="T98" fmla="*/ 30 w 62"/>
              <a:gd name="T99" fmla="*/ 77 h 129"/>
              <a:gd name="T100" fmla="*/ 28 w 62"/>
              <a:gd name="T101" fmla="*/ 74 h 129"/>
              <a:gd name="T102" fmla="*/ 28 w 62"/>
              <a:gd name="T103" fmla="*/ 72 h 129"/>
              <a:gd name="T104" fmla="*/ 34 w 62"/>
              <a:gd name="T105" fmla="*/ 70 h 129"/>
              <a:gd name="T106" fmla="*/ 36 w 62"/>
              <a:gd name="T107" fmla="*/ 66 h 129"/>
              <a:gd name="T108" fmla="*/ 37 w 62"/>
              <a:gd name="T109" fmla="*/ 62 h 129"/>
              <a:gd name="T110" fmla="*/ 47 w 62"/>
              <a:gd name="T111" fmla="*/ 59 h 129"/>
              <a:gd name="T112" fmla="*/ 51 w 62"/>
              <a:gd name="T113" fmla="*/ 56 h 129"/>
              <a:gd name="T114" fmla="*/ 53 w 62"/>
              <a:gd name="T115" fmla="*/ 51 h 129"/>
              <a:gd name="T116" fmla="*/ 51 w 62"/>
              <a:gd name="T117" fmla="*/ 47 h 129"/>
              <a:gd name="T118" fmla="*/ 48 w 62"/>
              <a:gd name="T119" fmla="*/ 44 h 129"/>
              <a:gd name="T120" fmla="*/ 51 w 62"/>
              <a:gd name="T121" fmla="*/ 45 h 129"/>
              <a:gd name="T122" fmla="*/ 47 w 62"/>
              <a:gd name="T123" fmla="*/ 42 h 129"/>
              <a:gd name="T124" fmla="*/ 47 w 62"/>
              <a:gd name="T125" fmla="*/ 37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129"/>
              <a:gd name="T191" fmla="*/ 62 w 62"/>
              <a:gd name="T192" fmla="*/ 129 h 1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3" name="Freeform 410"/>
          <p:cNvSpPr>
            <a:spLocks/>
          </p:cNvSpPr>
          <p:nvPr/>
        </p:nvSpPr>
        <p:spPr bwMode="auto">
          <a:xfrm>
            <a:off x="2833688" y="5153025"/>
            <a:ext cx="222250" cy="206375"/>
          </a:xfrm>
          <a:custGeom>
            <a:avLst/>
            <a:gdLst>
              <a:gd name="T0" fmla="*/ 48 w 168"/>
              <a:gd name="T1" fmla="*/ 0 h 156"/>
              <a:gd name="T2" fmla="*/ 0 w 168"/>
              <a:gd name="T3" fmla="*/ 36 h 156"/>
              <a:gd name="T4" fmla="*/ 0 w 168"/>
              <a:gd name="T5" fmla="*/ 48 h 156"/>
              <a:gd name="T6" fmla="*/ 18 w 168"/>
              <a:gd name="T7" fmla="*/ 72 h 156"/>
              <a:gd name="T8" fmla="*/ 36 w 168"/>
              <a:gd name="T9" fmla="*/ 84 h 156"/>
              <a:gd name="T10" fmla="*/ 72 w 168"/>
              <a:gd name="T11" fmla="*/ 96 h 156"/>
              <a:gd name="T12" fmla="*/ 90 w 168"/>
              <a:gd name="T13" fmla="*/ 108 h 156"/>
              <a:gd name="T14" fmla="*/ 84 w 168"/>
              <a:gd name="T15" fmla="*/ 150 h 156"/>
              <a:gd name="T16" fmla="*/ 114 w 168"/>
              <a:gd name="T17" fmla="*/ 156 h 156"/>
              <a:gd name="T18" fmla="*/ 150 w 168"/>
              <a:gd name="T19" fmla="*/ 138 h 156"/>
              <a:gd name="T20" fmla="*/ 168 w 168"/>
              <a:gd name="T21" fmla="*/ 126 h 156"/>
              <a:gd name="T22" fmla="*/ 162 w 168"/>
              <a:gd name="T23" fmla="*/ 114 h 156"/>
              <a:gd name="T24" fmla="*/ 162 w 168"/>
              <a:gd name="T25" fmla="*/ 90 h 156"/>
              <a:gd name="T26" fmla="*/ 144 w 168"/>
              <a:gd name="T27" fmla="*/ 84 h 156"/>
              <a:gd name="T28" fmla="*/ 120 w 168"/>
              <a:gd name="T29" fmla="*/ 54 h 156"/>
              <a:gd name="T30" fmla="*/ 108 w 168"/>
              <a:gd name="T31" fmla="*/ 42 h 156"/>
              <a:gd name="T32" fmla="*/ 90 w 168"/>
              <a:gd name="T33" fmla="*/ 12 h 156"/>
              <a:gd name="T34" fmla="*/ 90 w 168"/>
              <a:gd name="T35" fmla="*/ 6 h 156"/>
              <a:gd name="T36" fmla="*/ 78 w 168"/>
              <a:gd name="T37" fmla="*/ 0 h 156"/>
              <a:gd name="T38" fmla="*/ 48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4" name="Freeform 411"/>
          <p:cNvSpPr>
            <a:spLocks/>
          </p:cNvSpPr>
          <p:nvPr/>
        </p:nvSpPr>
        <p:spPr bwMode="auto">
          <a:xfrm>
            <a:off x="2946400" y="5443538"/>
            <a:ext cx="131763" cy="147637"/>
          </a:xfrm>
          <a:custGeom>
            <a:avLst/>
            <a:gdLst>
              <a:gd name="T0" fmla="*/ 66 w 102"/>
              <a:gd name="T1" fmla="*/ 24 h 114"/>
              <a:gd name="T2" fmla="*/ 36 w 102"/>
              <a:gd name="T3" fmla="*/ 6 h 114"/>
              <a:gd name="T4" fmla="*/ 18 w 102"/>
              <a:gd name="T5" fmla="*/ 0 h 114"/>
              <a:gd name="T6" fmla="*/ 6 w 102"/>
              <a:gd name="T7" fmla="*/ 18 h 114"/>
              <a:gd name="T8" fmla="*/ 0 w 102"/>
              <a:gd name="T9" fmla="*/ 48 h 114"/>
              <a:gd name="T10" fmla="*/ 0 w 102"/>
              <a:gd name="T11" fmla="*/ 78 h 114"/>
              <a:gd name="T12" fmla="*/ 24 w 102"/>
              <a:gd name="T13" fmla="*/ 96 h 114"/>
              <a:gd name="T14" fmla="*/ 36 w 102"/>
              <a:gd name="T15" fmla="*/ 108 h 114"/>
              <a:gd name="T16" fmla="*/ 66 w 102"/>
              <a:gd name="T17" fmla="*/ 114 h 114"/>
              <a:gd name="T18" fmla="*/ 96 w 102"/>
              <a:gd name="T19" fmla="*/ 90 h 114"/>
              <a:gd name="T20" fmla="*/ 102 w 102"/>
              <a:gd name="T21" fmla="*/ 78 h 114"/>
              <a:gd name="T22" fmla="*/ 84 w 102"/>
              <a:gd name="T23" fmla="*/ 42 h 114"/>
              <a:gd name="T24" fmla="*/ 66 w 102"/>
              <a:gd name="T25" fmla="*/ 2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" name="Freeform 412"/>
          <p:cNvSpPr>
            <a:spLocks/>
          </p:cNvSpPr>
          <p:nvPr/>
        </p:nvSpPr>
        <p:spPr bwMode="auto">
          <a:xfrm>
            <a:off x="2660650" y="4913313"/>
            <a:ext cx="292100" cy="319087"/>
          </a:xfrm>
          <a:custGeom>
            <a:avLst/>
            <a:gdLst>
              <a:gd name="T0" fmla="*/ 22 w 37"/>
              <a:gd name="T1" fmla="*/ 39 h 41"/>
              <a:gd name="T2" fmla="*/ 22 w 37"/>
              <a:gd name="T3" fmla="*/ 37 h 41"/>
              <a:gd name="T4" fmla="*/ 30 w 37"/>
              <a:gd name="T5" fmla="*/ 31 h 41"/>
              <a:gd name="T6" fmla="*/ 35 w 37"/>
              <a:gd name="T7" fmla="*/ 31 h 41"/>
              <a:gd name="T8" fmla="*/ 37 w 37"/>
              <a:gd name="T9" fmla="*/ 32 h 41"/>
              <a:gd name="T10" fmla="*/ 37 w 37"/>
              <a:gd name="T11" fmla="*/ 25 h 41"/>
              <a:gd name="T12" fmla="*/ 37 w 37"/>
              <a:gd name="T13" fmla="*/ 21 h 41"/>
              <a:gd name="T14" fmla="*/ 31 w 37"/>
              <a:gd name="T15" fmla="*/ 20 h 41"/>
              <a:gd name="T16" fmla="*/ 29 w 37"/>
              <a:gd name="T17" fmla="*/ 17 h 41"/>
              <a:gd name="T18" fmla="*/ 29 w 37"/>
              <a:gd name="T19" fmla="*/ 13 h 41"/>
              <a:gd name="T20" fmla="*/ 22 w 37"/>
              <a:gd name="T21" fmla="*/ 10 h 41"/>
              <a:gd name="T22" fmla="*/ 16 w 37"/>
              <a:gd name="T23" fmla="*/ 7 h 41"/>
              <a:gd name="T24" fmla="*/ 15 w 37"/>
              <a:gd name="T25" fmla="*/ 1 h 41"/>
              <a:gd name="T26" fmla="*/ 9 w 37"/>
              <a:gd name="T27" fmla="*/ 0 h 41"/>
              <a:gd name="T28" fmla="*/ 5 w 37"/>
              <a:gd name="T29" fmla="*/ 3 h 41"/>
              <a:gd name="T30" fmla="*/ 1 w 37"/>
              <a:gd name="T31" fmla="*/ 4 h 41"/>
              <a:gd name="T32" fmla="*/ 3 w 37"/>
              <a:gd name="T33" fmla="*/ 7 h 41"/>
              <a:gd name="T34" fmla="*/ 2 w 37"/>
              <a:gd name="T35" fmla="*/ 15 h 41"/>
              <a:gd name="T36" fmla="*/ 1 w 37"/>
              <a:gd name="T37" fmla="*/ 21 h 41"/>
              <a:gd name="T38" fmla="*/ 0 w 37"/>
              <a:gd name="T39" fmla="*/ 26 h 41"/>
              <a:gd name="T40" fmla="*/ 1 w 37"/>
              <a:gd name="T41" fmla="*/ 25 h 41"/>
              <a:gd name="T42" fmla="*/ 4 w 37"/>
              <a:gd name="T43" fmla="*/ 28 h 41"/>
              <a:gd name="T44" fmla="*/ 3 w 37"/>
              <a:gd name="T45" fmla="*/ 32 h 41"/>
              <a:gd name="T46" fmla="*/ 7 w 37"/>
              <a:gd name="T47" fmla="*/ 39 h 41"/>
              <a:gd name="T48" fmla="*/ 8 w 37"/>
              <a:gd name="T49" fmla="*/ 41 h 41"/>
              <a:gd name="T50" fmla="*/ 10 w 37"/>
              <a:gd name="T51" fmla="*/ 40 h 41"/>
              <a:gd name="T52" fmla="*/ 12 w 37"/>
              <a:gd name="T53" fmla="*/ 40 h 41"/>
              <a:gd name="T54" fmla="*/ 17 w 37"/>
              <a:gd name="T55" fmla="*/ 41 h 41"/>
              <a:gd name="T56" fmla="*/ 18 w 37"/>
              <a:gd name="T57" fmla="*/ 40 h 41"/>
              <a:gd name="T58" fmla="*/ 22 w 37"/>
              <a:gd name="T59" fmla="*/ 39 h 41"/>
              <a:gd name="T60" fmla="*/ 22 w 37"/>
              <a:gd name="T61" fmla="*/ 39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"/>
              <a:gd name="T94" fmla="*/ 0 h 41"/>
              <a:gd name="T95" fmla="*/ 37 w 37"/>
              <a:gd name="T96" fmla="*/ 41 h 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" name="Freeform 413"/>
          <p:cNvSpPr>
            <a:spLocks/>
          </p:cNvSpPr>
          <p:nvPr/>
        </p:nvSpPr>
        <p:spPr bwMode="auto">
          <a:xfrm>
            <a:off x="2576513" y="4530725"/>
            <a:ext cx="955675" cy="1012825"/>
          </a:xfrm>
          <a:custGeom>
            <a:avLst/>
            <a:gdLst>
              <a:gd name="T0" fmla="*/ 62 w 122"/>
              <a:gd name="T1" fmla="*/ 102 h 130"/>
              <a:gd name="T2" fmla="*/ 57 w 122"/>
              <a:gd name="T3" fmla="*/ 110 h 130"/>
              <a:gd name="T4" fmla="*/ 50 w 122"/>
              <a:gd name="T5" fmla="*/ 117 h 130"/>
              <a:gd name="T6" fmla="*/ 50 w 122"/>
              <a:gd name="T7" fmla="*/ 117 h 130"/>
              <a:gd name="T8" fmla="*/ 58 w 122"/>
              <a:gd name="T9" fmla="*/ 121 h 130"/>
              <a:gd name="T10" fmla="*/ 64 w 122"/>
              <a:gd name="T11" fmla="*/ 130 h 130"/>
              <a:gd name="T12" fmla="*/ 69 w 122"/>
              <a:gd name="T13" fmla="*/ 123 h 130"/>
              <a:gd name="T14" fmla="*/ 78 w 122"/>
              <a:gd name="T15" fmla="*/ 105 h 130"/>
              <a:gd name="T16" fmla="*/ 92 w 122"/>
              <a:gd name="T17" fmla="*/ 92 h 130"/>
              <a:gd name="T18" fmla="*/ 101 w 122"/>
              <a:gd name="T19" fmla="*/ 90 h 130"/>
              <a:gd name="T20" fmla="*/ 104 w 122"/>
              <a:gd name="T21" fmla="*/ 82 h 130"/>
              <a:gd name="T22" fmla="*/ 108 w 122"/>
              <a:gd name="T23" fmla="*/ 75 h 130"/>
              <a:gd name="T24" fmla="*/ 112 w 122"/>
              <a:gd name="T25" fmla="*/ 57 h 130"/>
              <a:gd name="T26" fmla="*/ 122 w 122"/>
              <a:gd name="T27" fmla="*/ 41 h 130"/>
              <a:gd name="T28" fmla="*/ 114 w 122"/>
              <a:gd name="T29" fmla="*/ 32 h 130"/>
              <a:gd name="T30" fmla="*/ 95 w 122"/>
              <a:gd name="T31" fmla="*/ 26 h 130"/>
              <a:gd name="T32" fmla="*/ 90 w 122"/>
              <a:gd name="T33" fmla="*/ 22 h 130"/>
              <a:gd name="T34" fmla="*/ 75 w 122"/>
              <a:gd name="T35" fmla="*/ 15 h 130"/>
              <a:gd name="T36" fmla="*/ 71 w 122"/>
              <a:gd name="T37" fmla="*/ 3 h 130"/>
              <a:gd name="T38" fmla="*/ 66 w 122"/>
              <a:gd name="T39" fmla="*/ 9 h 130"/>
              <a:gd name="T40" fmla="*/ 61 w 122"/>
              <a:gd name="T41" fmla="*/ 10 h 130"/>
              <a:gd name="T42" fmla="*/ 56 w 122"/>
              <a:gd name="T43" fmla="*/ 10 h 130"/>
              <a:gd name="T44" fmla="*/ 53 w 122"/>
              <a:gd name="T45" fmla="*/ 11 h 130"/>
              <a:gd name="T46" fmla="*/ 48 w 122"/>
              <a:gd name="T47" fmla="*/ 12 h 130"/>
              <a:gd name="T48" fmla="*/ 42 w 122"/>
              <a:gd name="T49" fmla="*/ 10 h 130"/>
              <a:gd name="T50" fmla="*/ 41 w 122"/>
              <a:gd name="T51" fmla="*/ 1 h 130"/>
              <a:gd name="T52" fmla="*/ 40 w 122"/>
              <a:gd name="T53" fmla="*/ 2 h 130"/>
              <a:gd name="T54" fmla="*/ 27 w 122"/>
              <a:gd name="T55" fmla="*/ 4 h 130"/>
              <a:gd name="T56" fmla="*/ 31 w 122"/>
              <a:gd name="T57" fmla="*/ 12 h 130"/>
              <a:gd name="T58" fmla="*/ 19 w 122"/>
              <a:gd name="T59" fmla="*/ 12 h 130"/>
              <a:gd name="T60" fmla="*/ 12 w 122"/>
              <a:gd name="T61" fmla="*/ 19 h 130"/>
              <a:gd name="T62" fmla="*/ 8 w 122"/>
              <a:gd name="T63" fmla="*/ 28 h 130"/>
              <a:gd name="T64" fmla="*/ 4 w 122"/>
              <a:gd name="T65" fmla="*/ 33 h 130"/>
              <a:gd name="T66" fmla="*/ 0 w 122"/>
              <a:gd name="T67" fmla="*/ 45 h 130"/>
              <a:gd name="T68" fmla="*/ 9 w 122"/>
              <a:gd name="T69" fmla="*/ 46 h 130"/>
              <a:gd name="T70" fmla="*/ 12 w 122"/>
              <a:gd name="T71" fmla="*/ 52 h 130"/>
              <a:gd name="T72" fmla="*/ 16 w 122"/>
              <a:gd name="T73" fmla="*/ 52 h 130"/>
              <a:gd name="T74" fmla="*/ 26 w 122"/>
              <a:gd name="T75" fmla="*/ 50 h 130"/>
              <a:gd name="T76" fmla="*/ 33 w 122"/>
              <a:gd name="T77" fmla="*/ 59 h 130"/>
              <a:gd name="T78" fmla="*/ 40 w 122"/>
              <a:gd name="T79" fmla="*/ 66 h 130"/>
              <a:gd name="T80" fmla="*/ 48 w 122"/>
              <a:gd name="T81" fmla="*/ 70 h 130"/>
              <a:gd name="T82" fmla="*/ 48 w 122"/>
              <a:gd name="T83" fmla="*/ 81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30"/>
              <a:gd name="T128" fmla="*/ 122 w 122"/>
              <a:gd name="T129" fmla="*/ 130 h 1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7" name="Freeform 414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20"/>
              <a:gd name="T29" fmla="*/ 78 w 78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8" name="Freeform 415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120"/>
              <a:gd name="T26" fmla="*/ 78 w 78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9" name="Freeform 416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0" name="Freeform 417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1" name="Freeform 418"/>
          <p:cNvSpPr>
            <a:spLocks/>
          </p:cNvSpPr>
          <p:nvPr/>
        </p:nvSpPr>
        <p:spPr bwMode="auto">
          <a:xfrm>
            <a:off x="2586038" y="4365625"/>
            <a:ext cx="334962" cy="280988"/>
          </a:xfrm>
          <a:custGeom>
            <a:avLst/>
            <a:gdLst>
              <a:gd name="T0" fmla="*/ 38 w 43"/>
              <a:gd name="T1" fmla="*/ 21 h 36"/>
              <a:gd name="T2" fmla="*/ 37 w 43"/>
              <a:gd name="T3" fmla="*/ 18 h 36"/>
              <a:gd name="T4" fmla="*/ 39 w 43"/>
              <a:gd name="T5" fmla="*/ 15 h 36"/>
              <a:gd name="T6" fmla="*/ 43 w 43"/>
              <a:gd name="T7" fmla="*/ 11 h 36"/>
              <a:gd name="T8" fmla="*/ 42 w 43"/>
              <a:gd name="T9" fmla="*/ 11 h 36"/>
              <a:gd name="T10" fmla="*/ 39 w 43"/>
              <a:gd name="T11" fmla="*/ 10 h 36"/>
              <a:gd name="T12" fmla="*/ 38 w 43"/>
              <a:gd name="T13" fmla="*/ 8 h 36"/>
              <a:gd name="T14" fmla="*/ 32 w 43"/>
              <a:gd name="T15" fmla="*/ 5 h 36"/>
              <a:gd name="T16" fmla="*/ 22 w 43"/>
              <a:gd name="T17" fmla="*/ 6 h 36"/>
              <a:gd name="T18" fmla="*/ 17 w 43"/>
              <a:gd name="T19" fmla="*/ 5 h 36"/>
              <a:gd name="T20" fmla="*/ 16 w 43"/>
              <a:gd name="T21" fmla="*/ 3 h 36"/>
              <a:gd name="T22" fmla="*/ 11 w 43"/>
              <a:gd name="T23" fmla="*/ 2 h 36"/>
              <a:gd name="T24" fmla="*/ 6 w 43"/>
              <a:gd name="T25" fmla="*/ 3 h 36"/>
              <a:gd name="T26" fmla="*/ 5 w 43"/>
              <a:gd name="T27" fmla="*/ 0 h 36"/>
              <a:gd name="T28" fmla="*/ 1 w 43"/>
              <a:gd name="T29" fmla="*/ 2 h 36"/>
              <a:gd name="T30" fmla="*/ 0 w 43"/>
              <a:gd name="T31" fmla="*/ 10 h 36"/>
              <a:gd name="T32" fmla="*/ 2 w 43"/>
              <a:gd name="T33" fmla="*/ 15 h 36"/>
              <a:gd name="T34" fmla="*/ 12 w 43"/>
              <a:gd name="T35" fmla="*/ 19 h 36"/>
              <a:gd name="T36" fmla="*/ 17 w 43"/>
              <a:gd name="T37" fmla="*/ 20 h 36"/>
              <a:gd name="T38" fmla="*/ 16 w 43"/>
              <a:gd name="T39" fmla="*/ 22 h 36"/>
              <a:gd name="T40" fmla="*/ 18 w 43"/>
              <a:gd name="T41" fmla="*/ 26 h 36"/>
              <a:gd name="T42" fmla="*/ 18 w 43"/>
              <a:gd name="T43" fmla="*/ 33 h 36"/>
              <a:gd name="T44" fmla="*/ 18 w 43"/>
              <a:gd name="T45" fmla="*/ 33 h 36"/>
              <a:gd name="T46" fmla="*/ 21 w 43"/>
              <a:gd name="T47" fmla="*/ 36 h 36"/>
              <a:gd name="T48" fmla="*/ 30 w 43"/>
              <a:gd name="T49" fmla="*/ 33 h 36"/>
              <a:gd name="T50" fmla="*/ 29 w 43"/>
              <a:gd name="T51" fmla="*/ 30 h 36"/>
              <a:gd name="T52" fmla="*/ 26 w 43"/>
              <a:gd name="T53" fmla="*/ 25 h 36"/>
              <a:gd name="T54" fmla="*/ 34 w 43"/>
              <a:gd name="T55" fmla="*/ 25 h 36"/>
              <a:gd name="T56" fmla="*/ 39 w 43"/>
              <a:gd name="T57" fmla="*/ 23 h 36"/>
              <a:gd name="T58" fmla="*/ 38 w 43"/>
              <a:gd name="T59" fmla="*/ 21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2" name="Freeform 419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3" name="Freeform 420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4" name="Freeform 421"/>
          <p:cNvSpPr>
            <a:spLocks/>
          </p:cNvSpPr>
          <p:nvPr/>
        </p:nvSpPr>
        <p:spPr bwMode="auto">
          <a:xfrm>
            <a:off x="2393950" y="4630738"/>
            <a:ext cx="134938" cy="149225"/>
          </a:xfrm>
          <a:custGeom>
            <a:avLst/>
            <a:gdLst>
              <a:gd name="T0" fmla="*/ 24 w 102"/>
              <a:gd name="T1" fmla="*/ 114 h 114"/>
              <a:gd name="T2" fmla="*/ 48 w 102"/>
              <a:gd name="T3" fmla="*/ 90 h 114"/>
              <a:gd name="T4" fmla="*/ 66 w 102"/>
              <a:gd name="T5" fmla="*/ 84 h 114"/>
              <a:gd name="T6" fmla="*/ 90 w 102"/>
              <a:gd name="T7" fmla="*/ 60 h 114"/>
              <a:gd name="T8" fmla="*/ 102 w 102"/>
              <a:gd name="T9" fmla="*/ 36 h 114"/>
              <a:gd name="T10" fmla="*/ 78 w 102"/>
              <a:gd name="T11" fmla="*/ 18 h 114"/>
              <a:gd name="T12" fmla="*/ 30 w 102"/>
              <a:gd name="T13" fmla="*/ 0 h 114"/>
              <a:gd name="T14" fmla="*/ 24 w 102"/>
              <a:gd name="T15" fmla="*/ 12 h 114"/>
              <a:gd name="T16" fmla="*/ 0 w 102"/>
              <a:gd name="T17" fmla="*/ 66 h 114"/>
              <a:gd name="T18" fmla="*/ 12 w 102"/>
              <a:gd name="T19" fmla="*/ 90 h 114"/>
              <a:gd name="T20" fmla="*/ 0 w 102"/>
              <a:gd name="T21" fmla="*/ 96 h 114"/>
              <a:gd name="T22" fmla="*/ 6 w 102"/>
              <a:gd name="T23" fmla="*/ 108 h 114"/>
              <a:gd name="T24" fmla="*/ 24 w 102"/>
              <a:gd name="T25" fmla="*/ 11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5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19 w 19"/>
              <a:gd name="T1" fmla="*/ 3 h 9"/>
              <a:gd name="T2" fmla="*/ 8 w 19"/>
              <a:gd name="T3" fmla="*/ 1 h 9"/>
              <a:gd name="T4" fmla="*/ 5 w 19"/>
              <a:gd name="T5" fmla="*/ 0 h 9"/>
              <a:gd name="T6" fmla="*/ 1 w 19"/>
              <a:gd name="T7" fmla="*/ 3 h 9"/>
              <a:gd name="T8" fmla="*/ 0 w 19"/>
              <a:gd name="T9" fmla="*/ 6 h 9"/>
              <a:gd name="T10" fmla="*/ 0 w 19"/>
              <a:gd name="T11" fmla="*/ 6 h 9"/>
              <a:gd name="T12" fmla="*/ 5 w 19"/>
              <a:gd name="T13" fmla="*/ 9 h 9"/>
              <a:gd name="T14" fmla="*/ 12 w 19"/>
              <a:gd name="T15" fmla="*/ 6 h 9"/>
              <a:gd name="T16" fmla="*/ 19 w 19"/>
              <a:gd name="T17" fmla="*/ 3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6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15 w 15"/>
              <a:gd name="T1" fmla="*/ 5 h 12"/>
              <a:gd name="T2" fmla="*/ 11 w 15"/>
              <a:gd name="T3" fmla="*/ 4 h 12"/>
              <a:gd name="T4" fmla="*/ 11 w 15"/>
              <a:gd name="T5" fmla="*/ 0 h 12"/>
              <a:gd name="T6" fmla="*/ 6 w 15"/>
              <a:gd name="T7" fmla="*/ 0 h 12"/>
              <a:gd name="T8" fmla="*/ 4 w 15"/>
              <a:gd name="T9" fmla="*/ 1 h 12"/>
              <a:gd name="T10" fmla="*/ 6 w 15"/>
              <a:gd name="T11" fmla="*/ 5 h 12"/>
              <a:gd name="T12" fmla="*/ 3 w 15"/>
              <a:gd name="T13" fmla="*/ 5 h 12"/>
              <a:gd name="T14" fmla="*/ 1 w 15"/>
              <a:gd name="T15" fmla="*/ 8 h 12"/>
              <a:gd name="T16" fmla="*/ 0 w 15"/>
              <a:gd name="T17" fmla="*/ 10 h 12"/>
              <a:gd name="T18" fmla="*/ 1 w 15"/>
              <a:gd name="T19" fmla="*/ 11 h 12"/>
              <a:gd name="T20" fmla="*/ 7 w 15"/>
              <a:gd name="T21" fmla="*/ 12 h 12"/>
              <a:gd name="T22" fmla="*/ 10 w 15"/>
              <a:gd name="T23" fmla="*/ 11 h 12"/>
              <a:gd name="T24" fmla="*/ 11 w 15"/>
              <a:gd name="T25" fmla="*/ 8 h 12"/>
              <a:gd name="T26" fmla="*/ 15 w 15"/>
              <a:gd name="T27" fmla="*/ 5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7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486 w 576"/>
              <a:gd name="T1" fmla="*/ 348 h 379"/>
              <a:gd name="T2" fmla="*/ 504 w 576"/>
              <a:gd name="T3" fmla="*/ 348 h 379"/>
              <a:gd name="T4" fmla="*/ 492 w 576"/>
              <a:gd name="T5" fmla="*/ 324 h 379"/>
              <a:gd name="T6" fmla="*/ 504 w 576"/>
              <a:gd name="T7" fmla="*/ 318 h 379"/>
              <a:gd name="T8" fmla="*/ 534 w 576"/>
              <a:gd name="T9" fmla="*/ 318 h 379"/>
              <a:gd name="T10" fmla="*/ 528 w 576"/>
              <a:gd name="T11" fmla="*/ 312 h 379"/>
              <a:gd name="T12" fmla="*/ 546 w 576"/>
              <a:gd name="T13" fmla="*/ 300 h 379"/>
              <a:gd name="T14" fmla="*/ 564 w 576"/>
              <a:gd name="T15" fmla="*/ 288 h 379"/>
              <a:gd name="T16" fmla="*/ 576 w 576"/>
              <a:gd name="T17" fmla="*/ 240 h 379"/>
              <a:gd name="T18" fmla="*/ 504 w 576"/>
              <a:gd name="T19" fmla="*/ 252 h 379"/>
              <a:gd name="T20" fmla="*/ 474 w 576"/>
              <a:gd name="T21" fmla="*/ 294 h 379"/>
              <a:gd name="T22" fmla="*/ 426 w 576"/>
              <a:gd name="T23" fmla="*/ 300 h 379"/>
              <a:gd name="T24" fmla="*/ 378 w 576"/>
              <a:gd name="T25" fmla="*/ 240 h 379"/>
              <a:gd name="T26" fmla="*/ 372 w 576"/>
              <a:gd name="T27" fmla="*/ 162 h 379"/>
              <a:gd name="T28" fmla="*/ 384 w 576"/>
              <a:gd name="T29" fmla="*/ 144 h 379"/>
              <a:gd name="T30" fmla="*/ 354 w 576"/>
              <a:gd name="T31" fmla="*/ 138 h 379"/>
              <a:gd name="T32" fmla="*/ 330 w 576"/>
              <a:gd name="T33" fmla="*/ 114 h 379"/>
              <a:gd name="T34" fmla="*/ 312 w 576"/>
              <a:gd name="T35" fmla="*/ 84 h 379"/>
              <a:gd name="T36" fmla="*/ 288 w 576"/>
              <a:gd name="T37" fmla="*/ 66 h 379"/>
              <a:gd name="T38" fmla="*/ 252 w 576"/>
              <a:gd name="T39" fmla="*/ 78 h 379"/>
              <a:gd name="T40" fmla="*/ 204 w 576"/>
              <a:gd name="T41" fmla="*/ 24 h 379"/>
              <a:gd name="T42" fmla="*/ 174 w 576"/>
              <a:gd name="T43" fmla="*/ 18 h 379"/>
              <a:gd name="T44" fmla="*/ 156 w 576"/>
              <a:gd name="T45" fmla="*/ 30 h 379"/>
              <a:gd name="T46" fmla="*/ 108 w 576"/>
              <a:gd name="T47" fmla="*/ 30 h 379"/>
              <a:gd name="T48" fmla="*/ 48 w 576"/>
              <a:gd name="T49" fmla="*/ 0 h 379"/>
              <a:gd name="T50" fmla="*/ 0 w 576"/>
              <a:gd name="T51" fmla="*/ 6 h 379"/>
              <a:gd name="T52" fmla="*/ 36 w 576"/>
              <a:gd name="T53" fmla="*/ 72 h 379"/>
              <a:gd name="T54" fmla="*/ 60 w 576"/>
              <a:gd name="T55" fmla="*/ 108 h 379"/>
              <a:gd name="T56" fmla="*/ 54 w 576"/>
              <a:gd name="T57" fmla="*/ 120 h 379"/>
              <a:gd name="T58" fmla="*/ 96 w 576"/>
              <a:gd name="T59" fmla="*/ 150 h 379"/>
              <a:gd name="T60" fmla="*/ 102 w 576"/>
              <a:gd name="T61" fmla="*/ 180 h 379"/>
              <a:gd name="T62" fmla="*/ 120 w 576"/>
              <a:gd name="T63" fmla="*/ 192 h 379"/>
              <a:gd name="T64" fmla="*/ 144 w 576"/>
              <a:gd name="T65" fmla="*/ 216 h 379"/>
              <a:gd name="T66" fmla="*/ 150 w 576"/>
              <a:gd name="T67" fmla="*/ 198 h 379"/>
              <a:gd name="T68" fmla="*/ 126 w 576"/>
              <a:gd name="T69" fmla="*/ 180 h 379"/>
              <a:gd name="T70" fmla="*/ 102 w 576"/>
              <a:gd name="T71" fmla="*/ 126 h 379"/>
              <a:gd name="T72" fmla="*/ 60 w 576"/>
              <a:gd name="T73" fmla="*/ 66 h 379"/>
              <a:gd name="T74" fmla="*/ 48 w 576"/>
              <a:gd name="T75" fmla="*/ 30 h 379"/>
              <a:gd name="T76" fmla="*/ 78 w 576"/>
              <a:gd name="T77" fmla="*/ 42 h 379"/>
              <a:gd name="T78" fmla="*/ 108 w 576"/>
              <a:gd name="T79" fmla="*/ 102 h 379"/>
              <a:gd name="T80" fmla="*/ 120 w 576"/>
              <a:gd name="T81" fmla="*/ 120 h 379"/>
              <a:gd name="T82" fmla="*/ 150 w 576"/>
              <a:gd name="T83" fmla="*/ 138 h 379"/>
              <a:gd name="T84" fmla="*/ 150 w 576"/>
              <a:gd name="T85" fmla="*/ 156 h 379"/>
              <a:gd name="T86" fmla="*/ 174 w 576"/>
              <a:gd name="T87" fmla="*/ 168 h 379"/>
              <a:gd name="T88" fmla="*/ 186 w 576"/>
              <a:gd name="T89" fmla="*/ 186 h 379"/>
              <a:gd name="T90" fmla="*/ 216 w 576"/>
              <a:gd name="T91" fmla="*/ 216 h 379"/>
              <a:gd name="T92" fmla="*/ 222 w 576"/>
              <a:gd name="T93" fmla="*/ 258 h 379"/>
              <a:gd name="T94" fmla="*/ 222 w 576"/>
              <a:gd name="T95" fmla="*/ 276 h 379"/>
              <a:gd name="T96" fmla="*/ 300 w 576"/>
              <a:gd name="T97" fmla="*/ 324 h 379"/>
              <a:gd name="T98" fmla="*/ 336 w 576"/>
              <a:gd name="T99" fmla="*/ 342 h 379"/>
              <a:gd name="T100" fmla="*/ 402 w 576"/>
              <a:gd name="T101" fmla="*/ 360 h 379"/>
              <a:gd name="T102" fmla="*/ 420 w 576"/>
              <a:gd name="T103" fmla="*/ 354 h 379"/>
              <a:gd name="T104" fmla="*/ 438 w 576"/>
              <a:gd name="T105" fmla="*/ 354 h 379"/>
              <a:gd name="T106" fmla="*/ 468 w 576"/>
              <a:gd name="T107" fmla="*/ 379 h 379"/>
              <a:gd name="T108" fmla="*/ 474 w 576"/>
              <a:gd name="T109" fmla="*/ 366 h 379"/>
              <a:gd name="T110" fmla="*/ 486 w 576"/>
              <a:gd name="T111" fmla="*/ 348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8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764 w 1125"/>
              <a:gd name="T1" fmla="*/ 46 h 2047"/>
              <a:gd name="T2" fmla="*/ 700 w 1125"/>
              <a:gd name="T3" fmla="*/ 13 h 2047"/>
              <a:gd name="T4" fmla="*/ 651 w 1125"/>
              <a:gd name="T5" fmla="*/ 2 h 2047"/>
              <a:gd name="T6" fmla="*/ 496 w 1125"/>
              <a:gd name="T7" fmla="*/ 52 h 2047"/>
              <a:gd name="T8" fmla="*/ 452 w 1125"/>
              <a:gd name="T9" fmla="*/ 110 h 2047"/>
              <a:gd name="T10" fmla="*/ 334 w 1125"/>
              <a:gd name="T11" fmla="*/ 112 h 2047"/>
              <a:gd name="T12" fmla="*/ 241 w 1125"/>
              <a:gd name="T13" fmla="*/ 182 h 2047"/>
              <a:gd name="T14" fmla="*/ 160 w 1125"/>
              <a:gd name="T15" fmla="*/ 289 h 2047"/>
              <a:gd name="T16" fmla="*/ 44 w 1125"/>
              <a:gd name="T17" fmla="*/ 319 h 2047"/>
              <a:gd name="T18" fmla="*/ 17 w 1125"/>
              <a:gd name="T19" fmla="*/ 402 h 2047"/>
              <a:gd name="T20" fmla="*/ 2 w 1125"/>
              <a:gd name="T21" fmla="*/ 482 h 2047"/>
              <a:gd name="T22" fmla="*/ 59 w 1125"/>
              <a:gd name="T23" fmla="*/ 568 h 2047"/>
              <a:gd name="T24" fmla="*/ 169 w 1125"/>
              <a:gd name="T25" fmla="*/ 621 h 2047"/>
              <a:gd name="T26" fmla="*/ 203 w 1125"/>
              <a:gd name="T27" fmla="*/ 785 h 2047"/>
              <a:gd name="T28" fmla="*/ 181 w 1125"/>
              <a:gd name="T29" fmla="*/ 986 h 2047"/>
              <a:gd name="T30" fmla="*/ 218 w 1125"/>
              <a:gd name="T31" fmla="*/ 1042 h 2047"/>
              <a:gd name="T32" fmla="*/ 183 w 1125"/>
              <a:gd name="T33" fmla="*/ 1075 h 2047"/>
              <a:gd name="T34" fmla="*/ 206 w 1125"/>
              <a:gd name="T35" fmla="*/ 1111 h 2047"/>
              <a:gd name="T36" fmla="*/ 154 w 1125"/>
              <a:gd name="T37" fmla="*/ 1135 h 2047"/>
              <a:gd name="T38" fmla="*/ 219 w 1125"/>
              <a:gd name="T39" fmla="*/ 1201 h 2047"/>
              <a:gd name="T40" fmla="*/ 258 w 1125"/>
              <a:gd name="T41" fmla="*/ 1158 h 2047"/>
              <a:gd name="T42" fmla="*/ 252 w 1125"/>
              <a:gd name="T43" fmla="*/ 1261 h 2047"/>
              <a:gd name="T44" fmla="*/ 184 w 1125"/>
              <a:gd name="T45" fmla="*/ 1302 h 2047"/>
              <a:gd name="T46" fmla="*/ 142 w 1125"/>
              <a:gd name="T47" fmla="*/ 1483 h 2047"/>
              <a:gd name="T48" fmla="*/ 180 w 1125"/>
              <a:gd name="T49" fmla="*/ 1606 h 2047"/>
              <a:gd name="T50" fmla="*/ 200 w 1125"/>
              <a:gd name="T51" fmla="*/ 1754 h 2047"/>
              <a:gd name="T52" fmla="*/ 270 w 1125"/>
              <a:gd name="T53" fmla="*/ 1897 h 2047"/>
              <a:gd name="T54" fmla="*/ 370 w 1125"/>
              <a:gd name="T55" fmla="*/ 1959 h 2047"/>
              <a:gd name="T56" fmla="*/ 401 w 1125"/>
              <a:gd name="T57" fmla="*/ 2022 h 2047"/>
              <a:gd name="T58" fmla="*/ 460 w 1125"/>
              <a:gd name="T59" fmla="*/ 2047 h 2047"/>
              <a:gd name="T60" fmla="*/ 512 w 1125"/>
              <a:gd name="T61" fmla="*/ 1998 h 2047"/>
              <a:gd name="T62" fmla="*/ 539 w 1125"/>
              <a:gd name="T63" fmla="*/ 1891 h 2047"/>
              <a:gd name="T64" fmla="*/ 570 w 1125"/>
              <a:gd name="T65" fmla="*/ 1779 h 2047"/>
              <a:gd name="T66" fmla="*/ 622 w 1125"/>
              <a:gd name="T67" fmla="*/ 1629 h 2047"/>
              <a:gd name="T68" fmla="*/ 718 w 1125"/>
              <a:gd name="T69" fmla="*/ 1524 h 2047"/>
              <a:gd name="T70" fmla="*/ 831 w 1125"/>
              <a:gd name="T71" fmla="*/ 1436 h 2047"/>
              <a:gd name="T72" fmla="*/ 893 w 1125"/>
              <a:gd name="T73" fmla="*/ 1316 h 2047"/>
              <a:gd name="T74" fmla="*/ 974 w 1125"/>
              <a:gd name="T75" fmla="*/ 1265 h 2047"/>
              <a:gd name="T76" fmla="*/ 1092 w 1125"/>
              <a:gd name="T77" fmla="*/ 1158 h 2047"/>
              <a:gd name="T78" fmla="*/ 1088 w 1125"/>
              <a:gd name="T79" fmla="*/ 1080 h 2047"/>
              <a:gd name="T80" fmla="*/ 983 w 1125"/>
              <a:gd name="T81" fmla="*/ 1102 h 2047"/>
              <a:gd name="T82" fmla="*/ 958 w 1125"/>
              <a:gd name="T83" fmla="*/ 1038 h 2047"/>
              <a:gd name="T84" fmla="*/ 1058 w 1125"/>
              <a:gd name="T85" fmla="*/ 1028 h 2047"/>
              <a:gd name="T86" fmla="*/ 1123 w 1125"/>
              <a:gd name="T87" fmla="*/ 1019 h 2047"/>
              <a:gd name="T88" fmla="*/ 1085 w 1125"/>
              <a:gd name="T89" fmla="*/ 937 h 2047"/>
              <a:gd name="T90" fmla="*/ 1003 w 1125"/>
              <a:gd name="T91" fmla="*/ 908 h 2047"/>
              <a:gd name="T92" fmla="*/ 1042 w 1125"/>
              <a:gd name="T93" fmla="*/ 896 h 2047"/>
              <a:gd name="T94" fmla="*/ 1021 w 1125"/>
              <a:gd name="T95" fmla="*/ 838 h 2047"/>
              <a:gd name="T96" fmla="*/ 1043 w 1125"/>
              <a:gd name="T97" fmla="*/ 801 h 2047"/>
              <a:gd name="T98" fmla="*/ 1062 w 1125"/>
              <a:gd name="T99" fmla="*/ 725 h 2047"/>
              <a:gd name="T100" fmla="*/ 1064 w 1125"/>
              <a:gd name="T101" fmla="*/ 663 h 2047"/>
              <a:gd name="T102" fmla="*/ 1052 w 1125"/>
              <a:gd name="T103" fmla="*/ 610 h 2047"/>
              <a:gd name="T104" fmla="*/ 974 w 1125"/>
              <a:gd name="T105" fmla="*/ 535 h 2047"/>
              <a:gd name="T106" fmla="*/ 1006 w 1125"/>
              <a:gd name="T107" fmla="*/ 468 h 2047"/>
              <a:gd name="T108" fmla="*/ 958 w 1125"/>
              <a:gd name="T109" fmla="*/ 436 h 2047"/>
              <a:gd name="T110" fmla="*/ 912 w 1125"/>
              <a:gd name="T111" fmla="*/ 328 h 2047"/>
              <a:gd name="T112" fmla="*/ 924 w 1125"/>
              <a:gd name="T113" fmla="*/ 146 h 2047"/>
              <a:gd name="T114" fmla="*/ 917 w 1125"/>
              <a:gd name="T115" fmla="*/ 60 h 2047"/>
              <a:gd name="T116" fmla="*/ 863 w 1125"/>
              <a:gd name="T117" fmla="*/ 84 h 2047"/>
              <a:gd name="T118" fmla="*/ 821 w 1125"/>
              <a:gd name="T119" fmla="*/ 143 h 2047"/>
              <a:gd name="T120" fmla="*/ 795 w 1125"/>
              <a:gd name="T121" fmla="*/ 110 h 2047"/>
              <a:gd name="T122" fmla="*/ 750 w 1125"/>
              <a:gd name="T123" fmla="*/ 151 h 2047"/>
              <a:gd name="T124" fmla="*/ 718 w 1125"/>
              <a:gd name="T125" fmla="*/ 105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9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39 w 40"/>
              <a:gd name="T1" fmla="*/ 19 h 36"/>
              <a:gd name="T2" fmla="*/ 38 w 40"/>
              <a:gd name="T3" fmla="*/ 21 h 36"/>
              <a:gd name="T4" fmla="*/ 35 w 40"/>
              <a:gd name="T5" fmla="*/ 25 h 36"/>
              <a:gd name="T6" fmla="*/ 31 w 40"/>
              <a:gd name="T7" fmla="*/ 29 h 36"/>
              <a:gd name="T8" fmla="*/ 27 w 40"/>
              <a:gd name="T9" fmla="*/ 33 h 36"/>
              <a:gd name="T10" fmla="*/ 23 w 40"/>
              <a:gd name="T11" fmla="*/ 35 h 36"/>
              <a:gd name="T12" fmla="*/ 18 w 40"/>
              <a:gd name="T13" fmla="*/ 36 h 36"/>
              <a:gd name="T14" fmla="*/ 13 w 40"/>
              <a:gd name="T15" fmla="*/ 36 h 36"/>
              <a:gd name="T16" fmla="*/ 12 w 40"/>
              <a:gd name="T17" fmla="*/ 36 h 36"/>
              <a:gd name="T18" fmla="*/ 11 w 40"/>
              <a:gd name="T19" fmla="*/ 35 h 36"/>
              <a:gd name="T20" fmla="*/ 10 w 40"/>
              <a:gd name="T21" fmla="*/ 33 h 36"/>
              <a:gd name="T22" fmla="*/ 8 w 40"/>
              <a:gd name="T23" fmla="*/ 31 h 36"/>
              <a:gd name="T24" fmla="*/ 4 w 40"/>
              <a:gd name="T25" fmla="*/ 27 h 36"/>
              <a:gd name="T26" fmla="*/ 1 w 40"/>
              <a:gd name="T27" fmla="*/ 24 h 36"/>
              <a:gd name="T28" fmla="*/ 0 w 40"/>
              <a:gd name="T29" fmla="*/ 19 h 36"/>
              <a:gd name="T30" fmla="*/ 1 w 40"/>
              <a:gd name="T31" fmla="*/ 16 h 36"/>
              <a:gd name="T32" fmla="*/ 7 w 40"/>
              <a:gd name="T33" fmla="*/ 11 h 36"/>
              <a:gd name="T34" fmla="*/ 12 w 40"/>
              <a:gd name="T35" fmla="*/ 6 h 36"/>
              <a:gd name="T36" fmla="*/ 16 w 40"/>
              <a:gd name="T37" fmla="*/ 2 h 36"/>
              <a:gd name="T38" fmla="*/ 19 w 40"/>
              <a:gd name="T39" fmla="*/ 0 h 36"/>
              <a:gd name="T40" fmla="*/ 24 w 40"/>
              <a:gd name="T41" fmla="*/ 1 h 36"/>
              <a:gd name="T42" fmla="*/ 31 w 40"/>
              <a:gd name="T43" fmla="*/ 3 h 36"/>
              <a:gd name="T44" fmla="*/ 37 w 40"/>
              <a:gd name="T45" fmla="*/ 6 h 36"/>
              <a:gd name="T46" fmla="*/ 40 w 40"/>
              <a:gd name="T47" fmla="*/ 11 h 36"/>
              <a:gd name="T48" fmla="*/ 39 w 40"/>
              <a:gd name="T49" fmla="*/ 19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0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 h 4"/>
              <a:gd name="T2" fmla="*/ 1 w 1"/>
              <a:gd name="T3" fmla="*/ 1 h 4"/>
              <a:gd name="T4" fmla="*/ 1 w 1"/>
              <a:gd name="T5" fmla="*/ 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 h 4"/>
              <a:gd name="T12" fmla="*/ 1 w 1"/>
              <a:gd name="T13" fmla="*/ 4 h 4"/>
              <a:gd name="T14" fmla="*/ 1 w 1"/>
              <a:gd name="T15" fmla="*/ 4 h 4"/>
              <a:gd name="T16" fmla="*/ 1 w 1"/>
              <a:gd name="T17" fmla="*/ 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1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5 w 5"/>
              <a:gd name="T1" fmla="*/ 8 h 8"/>
              <a:gd name="T2" fmla="*/ 5 w 5"/>
              <a:gd name="T3" fmla="*/ 6 h 8"/>
              <a:gd name="T4" fmla="*/ 5 w 5"/>
              <a:gd name="T5" fmla="*/ 5 h 8"/>
              <a:gd name="T6" fmla="*/ 5 w 5"/>
              <a:gd name="T7" fmla="*/ 2 h 8"/>
              <a:gd name="T8" fmla="*/ 3 w 5"/>
              <a:gd name="T9" fmla="*/ 0 h 8"/>
              <a:gd name="T10" fmla="*/ 0 w 5"/>
              <a:gd name="T11" fmla="*/ 0 h 8"/>
              <a:gd name="T12" fmla="*/ 0 w 5"/>
              <a:gd name="T13" fmla="*/ 1 h 8"/>
              <a:gd name="T14" fmla="*/ 2 w 5"/>
              <a:gd name="T15" fmla="*/ 5 h 8"/>
              <a:gd name="T16" fmla="*/ 5 w 5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2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 w 14"/>
              <a:gd name="T1" fmla="*/ 7 h 15"/>
              <a:gd name="T2" fmla="*/ 9 w 14"/>
              <a:gd name="T3" fmla="*/ 13 h 15"/>
              <a:gd name="T4" fmla="*/ 14 w 14"/>
              <a:gd name="T5" fmla="*/ 15 h 15"/>
              <a:gd name="T6" fmla="*/ 14 w 14"/>
              <a:gd name="T7" fmla="*/ 14 h 15"/>
              <a:gd name="T8" fmla="*/ 10 w 14"/>
              <a:gd name="T9" fmla="*/ 7 h 15"/>
              <a:gd name="T10" fmla="*/ 9 w 14"/>
              <a:gd name="T11" fmla="*/ 5 h 15"/>
              <a:gd name="T12" fmla="*/ 9 w 14"/>
              <a:gd name="T13" fmla="*/ 3 h 15"/>
              <a:gd name="T14" fmla="*/ 8 w 14"/>
              <a:gd name="T15" fmla="*/ 1 h 15"/>
              <a:gd name="T16" fmla="*/ 7 w 14"/>
              <a:gd name="T17" fmla="*/ 0 h 15"/>
              <a:gd name="T18" fmla="*/ 6 w 14"/>
              <a:gd name="T19" fmla="*/ 1 h 15"/>
              <a:gd name="T20" fmla="*/ 3 w 14"/>
              <a:gd name="T21" fmla="*/ 2 h 15"/>
              <a:gd name="T22" fmla="*/ 2 w 14"/>
              <a:gd name="T23" fmla="*/ 3 h 15"/>
              <a:gd name="T24" fmla="*/ 0 w 14"/>
              <a:gd name="T25" fmla="*/ 5 h 15"/>
              <a:gd name="T26" fmla="*/ 1 w 14"/>
              <a:gd name="T27" fmla="*/ 6 h 15"/>
              <a:gd name="T28" fmla="*/ 1 w 14"/>
              <a:gd name="T29" fmla="*/ 6 h 15"/>
              <a:gd name="T30" fmla="*/ 1 w 14"/>
              <a:gd name="T31" fmla="*/ 6 h 15"/>
              <a:gd name="T32" fmla="*/ 2 w 14"/>
              <a:gd name="T33" fmla="*/ 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3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124 w 135"/>
              <a:gd name="T1" fmla="*/ 60 h 119"/>
              <a:gd name="T2" fmla="*/ 135 w 135"/>
              <a:gd name="T3" fmla="*/ 67 h 119"/>
              <a:gd name="T4" fmla="*/ 129 w 135"/>
              <a:gd name="T5" fmla="*/ 76 h 119"/>
              <a:gd name="T6" fmla="*/ 124 w 135"/>
              <a:gd name="T7" fmla="*/ 81 h 119"/>
              <a:gd name="T8" fmla="*/ 118 w 135"/>
              <a:gd name="T9" fmla="*/ 83 h 119"/>
              <a:gd name="T10" fmla="*/ 114 w 135"/>
              <a:gd name="T11" fmla="*/ 82 h 119"/>
              <a:gd name="T12" fmla="*/ 101 w 135"/>
              <a:gd name="T13" fmla="*/ 77 h 119"/>
              <a:gd name="T14" fmla="*/ 91 w 135"/>
              <a:gd name="T15" fmla="*/ 74 h 119"/>
              <a:gd name="T16" fmla="*/ 82 w 135"/>
              <a:gd name="T17" fmla="*/ 68 h 119"/>
              <a:gd name="T18" fmla="*/ 72 w 135"/>
              <a:gd name="T19" fmla="*/ 66 h 119"/>
              <a:gd name="T20" fmla="*/ 71 w 135"/>
              <a:gd name="T21" fmla="*/ 78 h 119"/>
              <a:gd name="T22" fmla="*/ 72 w 135"/>
              <a:gd name="T23" fmla="*/ 92 h 119"/>
              <a:gd name="T24" fmla="*/ 61 w 135"/>
              <a:gd name="T25" fmla="*/ 99 h 119"/>
              <a:gd name="T26" fmla="*/ 57 w 135"/>
              <a:gd name="T27" fmla="*/ 107 h 119"/>
              <a:gd name="T28" fmla="*/ 53 w 135"/>
              <a:gd name="T29" fmla="*/ 114 h 119"/>
              <a:gd name="T30" fmla="*/ 44 w 135"/>
              <a:gd name="T31" fmla="*/ 119 h 119"/>
              <a:gd name="T32" fmla="*/ 39 w 135"/>
              <a:gd name="T33" fmla="*/ 111 h 119"/>
              <a:gd name="T34" fmla="*/ 34 w 135"/>
              <a:gd name="T35" fmla="*/ 100 h 119"/>
              <a:gd name="T36" fmla="*/ 23 w 135"/>
              <a:gd name="T37" fmla="*/ 99 h 119"/>
              <a:gd name="T38" fmla="*/ 17 w 135"/>
              <a:gd name="T39" fmla="*/ 101 h 119"/>
              <a:gd name="T40" fmla="*/ 3 w 135"/>
              <a:gd name="T41" fmla="*/ 105 h 119"/>
              <a:gd name="T42" fmla="*/ 1 w 135"/>
              <a:gd name="T43" fmla="*/ 97 h 119"/>
              <a:gd name="T44" fmla="*/ 9 w 135"/>
              <a:gd name="T45" fmla="*/ 84 h 119"/>
              <a:gd name="T46" fmla="*/ 16 w 135"/>
              <a:gd name="T47" fmla="*/ 79 h 119"/>
              <a:gd name="T48" fmla="*/ 14 w 135"/>
              <a:gd name="T49" fmla="*/ 68 h 119"/>
              <a:gd name="T50" fmla="*/ 11 w 135"/>
              <a:gd name="T51" fmla="*/ 55 h 119"/>
              <a:gd name="T52" fmla="*/ 12 w 135"/>
              <a:gd name="T53" fmla="*/ 44 h 119"/>
              <a:gd name="T54" fmla="*/ 8 w 135"/>
              <a:gd name="T55" fmla="*/ 35 h 119"/>
              <a:gd name="T56" fmla="*/ 8 w 135"/>
              <a:gd name="T57" fmla="*/ 16 h 119"/>
              <a:gd name="T58" fmla="*/ 9 w 135"/>
              <a:gd name="T59" fmla="*/ 2 h 119"/>
              <a:gd name="T60" fmla="*/ 18 w 135"/>
              <a:gd name="T61" fmla="*/ 1 h 119"/>
              <a:gd name="T62" fmla="*/ 27 w 135"/>
              <a:gd name="T63" fmla="*/ 9 h 119"/>
              <a:gd name="T64" fmla="*/ 32 w 135"/>
              <a:gd name="T65" fmla="*/ 26 h 119"/>
              <a:gd name="T66" fmla="*/ 37 w 135"/>
              <a:gd name="T67" fmla="*/ 30 h 119"/>
              <a:gd name="T68" fmla="*/ 44 w 135"/>
              <a:gd name="T69" fmla="*/ 25 h 119"/>
              <a:gd name="T70" fmla="*/ 54 w 135"/>
              <a:gd name="T71" fmla="*/ 23 h 119"/>
              <a:gd name="T72" fmla="*/ 70 w 135"/>
              <a:gd name="T73" fmla="*/ 26 h 119"/>
              <a:gd name="T74" fmla="*/ 85 w 135"/>
              <a:gd name="T75" fmla="*/ 33 h 119"/>
              <a:gd name="T76" fmla="*/ 93 w 135"/>
              <a:gd name="T77" fmla="*/ 48 h 119"/>
              <a:gd name="T78" fmla="*/ 100 w 135"/>
              <a:gd name="T79" fmla="*/ 58 h 119"/>
              <a:gd name="T80" fmla="*/ 122 w 135"/>
              <a:gd name="T81" fmla="*/ 59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4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527 w 556"/>
              <a:gd name="T1" fmla="*/ 388 h 395"/>
              <a:gd name="T2" fmla="*/ 501 w 556"/>
              <a:gd name="T3" fmla="*/ 390 h 395"/>
              <a:gd name="T4" fmla="*/ 468 w 556"/>
              <a:gd name="T5" fmla="*/ 395 h 395"/>
              <a:gd name="T6" fmla="*/ 440 w 556"/>
              <a:gd name="T7" fmla="*/ 394 h 395"/>
              <a:gd name="T8" fmla="*/ 414 w 556"/>
              <a:gd name="T9" fmla="*/ 386 h 395"/>
              <a:gd name="T10" fmla="*/ 376 w 556"/>
              <a:gd name="T11" fmla="*/ 366 h 395"/>
              <a:gd name="T12" fmla="*/ 354 w 556"/>
              <a:gd name="T13" fmla="*/ 352 h 395"/>
              <a:gd name="T14" fmla="*/ 309 w 556"/>
              <a:gd name="T15" fmla="*/ 365 h 395"/>
              <a:gd name="T16" fmla="*/ 271 w 556"/>
              <a:gd name="T17" fmla="*/ 373 h 395"/>
              <a:gd name="T18" fmla="*/ 260 w 556"/>
              <a:gd name="T19" fmla="*/ 350 h 395"/>
              <a:gd name="T20" fmla="*/ 293 w 556"/>
              <a:gd name="T21" fmla="*/ 337 h 395"/>
              <a:gd name="T22" fmla="*/ 330 w 556"/>
              <a:gd name="T23" fmla="*/ 307 h 395"/>
              <a:gd name="T24" fmla="*/ 320 w 556"/>
              <a:gd name="T25" fmla="*/ 258 h 395"/>
              <a:gd name="T26" fmla="*/ 289 w 556"/>
              <a:gd name="T27" fmla="*/ 193 h 395"/>
              <a:gd name="T28" fmla="*/ 244 w 556"/>
              <a:gd name="T29" fmla="*/ 169 h 395"/>
              <a:gd name="T30" fmla="*/ 202 w 556"/>
              <a:gd name="T31" fmla="*/ 145 h 395"/>
              <a:gd name="T32" fmla="*/ 185 w 556"/>
              <a:gd name="T33" fmla="*/ 146 h 395"/>
              <a:gd name="T34" fmla="*/ 154 w 556"/>
              <a:gd name="T35" fmla="*/ 156 h 395"/>
              <a:gd name="T36" fmla="*/ 124 w 556"/>
              <a:gd name="T37" fmla="*/ 166 h 395"/>
              <a:gd name="T38" fmla="*/ 95 w 556"/>
              <a:gd name="T39" fmla="*/ 170 h 395"/>
              <a:gd name="T40" fmla="*/ 51 w 556"/>
              <a:gd name="T41" fmla="*/ 166 h 395"/>
              <a:gd name="T42" fmla="*/ 18 w 556"/>
              <a:gd name="T43" fmla="*/ 153 h 395"/>
              <a:gd name="T44" fmla="*/ 23 w 556"/>
              <a:gd name="T45" fmla="*/ 138 h 395"/>
              <a:gd name="T46" fmla="*/ 42 w 556"/>
              <a:gd name="T47" fmla="*/ 130 h 395"/>
              <a:gd name="T48" fmla="*/ 4 w 556"/>
              <a:gd name="T49" fmla="*/ 118 h 395"/>
              <a:gd name="T50" fmla="*/ 0 w 556"/>
              <a:gd name="T51" fmla="*/ 76 h 395"/>
              <a:gd name="T52" fmla="*/ 39 w 556"/>
              <a:gd name="T53" fmla="*/ 3 h 395"/>
              <a:gd name="T54" fmla="*/ 45 w 556"/>
              <a:gd name="T55" fmla="*/ 70 h 395"/>
              <a:gd name="T56" fmla="*/ 70 w 556"/>
              <a:gd name="T57" fmla="*/ 107 h 395"/>
              <a:gd name="T58" fmla="*/ 69 w 556"/>
              <a:gd name="T59" fmla="*/ 3 h 395"/>
              <a:gd name="T60" fmla="*/ 111 w 556"/>
              <a:gd name="T61" fmla="*/ 26 h 395"/>
              <a:gd name="T62" fmla="*/ 132 w 556"/>
              <a:gd name="T63" fmla="*/ 52 h 395"/>
              <a:gd name="T64" fmla="*/ 164 w 556"/>
              <a:gd name="T65" fmla="*/ 23 h 395"/>
              <a:gd name="T66" fmla="*/ 206 w 556"/>
              <a:gd name="T67" fmla="*/ 44 h 395"/>
              <a:gd name="T68" fmla="*/ 237 w 556"/>
              <a:gd name="T69" fmla="*/ 49 h 395"/>
              <a:gd name="T70" fmla="*/ 271 w 556"/>
              <a:gd name="T71" fmla="*/ 59 h 395"/>
              <a:gd name="T72" fmla="*/ 318 w 556"/>
              <a:gd name="T73" fmla="*/ 63 h 395"/>
              <a:gd name="T74" fmla="*/ 329 w 556"/>
              <a:gd name="T75" fmla="*/ 72 h 395"/>
              <a:gd name="T76" fmla="*/ 350 w 556"/>
              <a:gd name="T77" fmla="*/ 87 h 395"/>
              <a:gd name="T78" fmla="*/ 361 w 556"/>
              <a:gd name="T79" fmla="*/ 102 h 395"/>
              <a:gd name="T80" fmla="*/ 350 w 556"/>
              <a:gd name="T81" fmla="*/ 118 h 395"/>
              <a:gd name="T82" fmla="*/ 377 w 556"/>
              <a:gd name="T83" fmla="*/ 133 h 395"/>
              <a:gd name="T84" fmla="*/ 406 w 556"/>
              <a:gd name="T85" fmla="*/ 144 h 395"/>
              <a:gd name="T86" fmla="*/ 429 w 556"/>
              <a:gd name="T87" fmla="*/ 143 h 395"/>
              <a:gd name="T88" fmla="*/ 450 w 556"/>
              <a:gd name="T89" fmla="*/ 152 h 395"/>
              <a:gd name="T90" fmla="*/ 472 w 556"/>
              <a:gd name="T91" fmla="*/ 152 h 395"/>
              <a:gd name="T92" fmla="*/ 508 w 556"/>
              <a:gd name="T93" fmla="*/ 169 h 395"/>
              <a:gd name="T94" fmla="*/ 510 w 556"/>
              <a:gd name="T95" fmla="*/ 191 h 395"/>
              <a:gd name="T96" fmla="*/ 497 w 556"/>
              <a:gd name="T97" fmla="*/ 212 h 395"/>
              <a:gd name="T98" fmla="*/ 514 w 556"/>
              <a:gd name="T99" fmla="*/ 239 h 395"/>
              <a:gd name="T100" fmla="*/ 487 w 556"/>
              <a:gd name="T101" fmla="*/ 242 h 395"/>
              <a:gd name="T102" fmla="*/ 456 w 556"/>
              <a:gd name="T103" fmla="*/ 226 h 395"/>
              <a:gd name="T104" fmla="*/ 421 w 556"/>
              <a:gd name="T105" fmla="*/ 230 h 395"/>
              <a:gd name="T106" fmla="*/ 449 w 556"/>
              <a:gd name="T107" fmla="*/ 262 h 395"/>
              <a:gd name="T108" fmla="*/ 487 w 556"/>
              <a:gd name="T109" fmla="*/ 275 h 395"/>
              <a:gd name="T110" fmla="*/ 528 w 556"/>
              <a:gd name="T111" fmla="*/ 294 h 395"/>
              <a:gd name="T112" fmla="*/ 541 w 556"/>
              <a:gd name="T113" fmla="*/ 332 h 395"/>
              <a:gd name="T114" fmla="*/ 555 w 556"/>
              <a:gd name="T115" fmla="*/ 357 h 395"/>
              <a:gd name="T116" fmla="*/ 513 w 556"/>
              <a:gd name="T117" fmla="*/ 348 h 395"/>
              <a:gd name="T118" fmla="*/ 478 w 556"/>
              <a:gd name="T119" fmla="*/ 340 h 395"/>
              <a:gd name="T120" fmla="*/ 451 w 556"/>
              <a:gd name="T121" fmla="*/ 340 h 395"/>
              <a:gd name="T122" fmla="*/ 496 w 556"/>
              <a:gd name="T123" fmla="*/ 358 h 395"/>
              <a:gd name="T124" fmla="*/ 517 w 556"/>
              <a:gd name="T125" fmla="*/ 36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5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146 w 148"/>
              <a:gd name="T1" fmla="*/ 67 h 146"/>
              <a:gd name="T2" fmla="*/ 141 w 148"/>
              <a:gd name="T3" fmla="*/ 44 h 146"/>
              <a:gd name="T4" fmla="*/ 129 w 148"/>
              <a:gd name="T5" fmla="*/ 33 h 146"/>
              <a:gd name="T6" fmla="*/ 120 w 148"/>
              <a:gd name="T7" fmla="*/ 35 h 146"/>
              <a:gd name="T8" fmla="*/ 111 w 148"/>
              <a:gd name="T9" fmla="*/ 26 h 146"/>
              <a:gd name="T10" fmla="*/ 104 w 148"/>
              <a:gd name="T11" fmla="*/ 14 h 146"/>
              <a:gd name="T12" fmla="*/ 88 w 148"/>
              <a:gd name="T13" fmla="*/ 10 h 146"/>
              <a:gd name="T14" fmla="*/ 77 w 148"/>
              <a:gd name="T15" fmla="*/ 7 h 146"/>
              <a:gd name="T16" fmla="*/ 68 w 148"/>
              <a:gd name="T17" fmla="*/ 1 h 146"/>
              <a:gd name="T18" fmla="*/ 62 w 148"/>
              <a:gd name="T19" fmla="*/ 0 h 146"/>
              <a:gd name="T20" fmla="*/ 58 w 148"/>
              <a:gd name="T21" fmla="*/ 8 h 146"/>
              <a:gd name="T22" fmla="*/ 57 w 148"/>
              <a:gd name="T23" fmla="*/ 20 h 146"/>
              <a:gd name="T24" fmla="*/ 50 w 148"/>
              <a:gd name="T25" fmla="*/ 31 h 146"/>
              <a:gd name="T26" fmla="*/ 32 w 148"/>
              <a:gd name="T27" fmla="*/ 50 h 146"/>
              <a:gd name="T28" fmla="*/ 20 w 148"/>
              <a:gd name="T29" fmla="*/ 62 h 146"/>
              <a:gd name="T30" fmla="*/ 3 w 148"/>
              <a:gd name="T31" fmla="*/ 82 h 146"/>
              <a:gd name="T32" fmla="*/ 3 w 148"/>
              <a:gd name="T33" fmla="*/ 91 h 146"/>
              <a:gd name="T34" fmla="*/ 6 w 148"/>
              <a:gd name="T35" fmla="*/ 94 h 146"/>
              <a:gd name="T36" fmla="*/ 14 w 148"/>
              <a:gd name="T37" fmla="*/ 123 h 146"/>
              <a:gd name="T38" fmla="*/ 15 w 148"/>
              <a:gd name="T39" fmla="*/ 144 h 146"/>
              <a:gd name="T40" fmla="*/ 27 w 148"/>
              <a:gd name="T41" fmla="*/ 143 h 146"/>
              <a:gd name="T42" fmla="*/ 36 w 148"/>
              <a:gd name="T43" fmla="*/ 137 h 146"/>
              <a:gd name="T44" fmla="*/ 44 w 148"/>
              <a:gd name="T45" fmla="*/ 143 h 146"/>
              <a:gd name="T46" fmla="*/ 55 w 148"/>
              <a:gd name="T47" fmla="*/ 145 h 146"/>
              <a:gd name="T48" fmla="*/ 66 w 148"/>
              <a:gd name="T49" fmla="*/ 124 h 146"/>
              <a:gd name="T50" fmla="*/ 83 w 148"/>
              <a:gd name="T51" fmla="*/ 116 h 146"/>
              <a:gd name="T52" fmla="*/ 87 w 148"/>
              <a:gd name="T53" fmla="*/ 104 h 146"/>
              <a:gd name="T54" fmla="*/ 91 w 148"/>
              <a:gd name="T55" fmla="*/ 96 h 146"/>
              <a:gd name="T56" fmla="*/ 112 w 148"/>
              <a:gd name="T57" fmla="*/ 90 h 146"/>
              <a:gd name="T58" fmla="*/ 128 w 148"/>
              <a:gd name="T59" fmla="*/ 86 h 146"/>
              <a:gd name="T60" fmla="*/ 140 w 148"/>
              <a:gd name="T61" fmla="*/ 82 h 146"/>
              <a:gd name="T62" fmla="*/ 146 w 148"/>
              <a:gd name="T63" fmla="*/ 75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104 w 133"/>
              <a:gd name="T1" fmla="*/ 4 h 91"/>
              <a:gd name="T2" fmla="*/ 103 w 133"/>
              <a:gd name="T3" fmla="*/ 23 h 91"/>
              <a:gd name="T4" fmla="*/ 101 w 133"/>
              <a:gd name="T5" fmla="*/ 35 h 91"/>
              <a:gd name="T6" fmla="*/ 102 w 133"/>
              <a:gd name="T7" fmla="*/ 44 h 91"/>
              <a:gd name="T8" fmla="*/ 111 w 133"/>
              <a:gd name="T9" fmla="*/ 43 h 91"/>
              <a:gd name="T10" fmla="*/ 115 w 133"/>
              <a:gd name="T11" fmla="*/ 34 h 91"/>
              <a:gd name="T12" fmla="*/ 128 w 133"/>
              <a:gd name="T13" fmla="*/ 42 h 91"/>
              <a:gd name="T14" fmla="*/ 133 w 133"/>
              <a:gd name="T15" fmla="*/ 49 h 91"/>
              <a:gd name="T16" fmla="*/ 132 w 133"/>
              <a:gd name="T17" fmla="*/ 60 h 91"/>
              <a:gd name="T18" fmla="*/ 131 w 133"/>
              <a:gd name="T19" fmla="*/ 66 h 91"/>
              <a:gd name="T20" fmla="*/ 123 w 133"/>
              <a:gd name="T21" fmla="*/ 78 h 91"/>
              <a:gd name="T22" fmla="*/ 116 w 133"/>
              <a:gd name="T23" fmla="*/ 84 h 91"/>
              <a:gd name="T24" fmla="*/ 96 w 133"/>
              <a:gd name="T25" fmla="*/ 81 h 91"/>
              <a:gd name="T26" fmla="*/ 83 w 133"/>
              <a:gd name="T27" fmla="*/ 77 h 91"/>
              <a:gd name="T28" fmla="*/ 76 w 133"/>
              <a:gd name="T29" fmla="*/ 83 h 91"/>
              <a:gd name="T30" fmla="*/ 68 w 133"/>
              <a:gd name="T31" fmla="*/ 88 h 91"/>
              <a:gd name="T32" fmla="*/ 54 w 133"/>
              <a:gd name="T33" fmla="*/ 91 h 91"/>
              <a:gd name="T34" fmla="*/ 45 w 133"/>
              <a:gd name="T35" fmla="*/ 91 h 91"/>
              <a:gd name="T36" fmla="*/ 32 w 133"/>
              <a:gd name="T37" fmla="*/ 89 h 91"/>
              <a:gd name="T38" fmla="*/ 18 w 133"/>
              <a:gd name="T39" fmla="*/ 82 h 91"/>
              <a:gd name="T40" fmla="*/ 25 w 133"/>
              <a:gd name="T41" fmla="*/ 77 h 91"/>
              <a:gd name="T42" fmla="*/ 38 w 133"/>
              <a:gd name="T43" fmla="*/ 77 h 91"/>
              <a:gd name="T44" fmla="*/ 48 w 133"/>
              <a:gd name="T45" fmla="*/ 70 h 91"/>
              <a:gd name="T46" fmla="*/ 48 w 133"/>
              <a:gd name="T47" fmla="*/ 60 h 91"/>
              <a:gd name="T48" fmla="*/ 35 w 133"/>
              <a:gd name="T49" fmla="*/ 65 h 91"/>
              <a:gd name="T50" fmla="*/ 27 w 133"/>
              <a:gd name="T51" fmla="*/ 67 h 91"/>
              <a:gd name="T52" fmla="*/ 14 w 133"/>
              <a:gd name="T53" fmla="*/ 57 h 91"/>
              <a:gd name="T54" fmla="*/ 4 w 133"/>
              <a:gd name="T55" fmla="*/ 51 h 91"/>
              <a:gd name="T56" fmla="*/ 0 w 133"/>
              <a:gd name="T57" fmla="*/ 42 h 91"/>
              <a:gd name="T58" fmla="*/ 2 w 133"/>
              <a:gd name="T59" fmla="*/ 35 h 91"/>
              <a:gd name="T60" fmla="*/ 12 w 133"/>
              <a:gd name="T61" fmla="*/ 25 h 91"/>
              <a:gd name="T62" fmla="*/ 15 w 133"/>
              <a:gd name="T63" fmla="*/ 20 h 91"/>
              <a:gd name="T64" fmla="*/ 23 w 133"/>
              <a:gd name="T65" fmla="*/ 7 h 91"/>
              <a:gd name="T66" fmla="*/ 28 w 133"/>
              <a:gd name="T67" fmla="*/ 1 h 91"/>
              <a:gd name="T68" fmla="*/ 41 w 133"/>
              <a:gd name="T69" fmla="*/ 0 h 91"/>
              <a:gd name="T70" fmla="*/ 46 w 133"/>
              <a:gd name="T71" fmla="*/ 5 h 91"/>
              <a:gd name="T72" fmla="*/ 46 w 133"/>
              <a:gd name="T73" fmla="*/ 13 h 91"/>
              <a:gd name="T74" fmla="*/ 55 w 133"/>
              <a:gd name="T75" fmla="*/ 19 h 91"/>
              <a:gd name="T76" fmla="*/ 56 w 133"/>
              <a:gd name="T77" fmla="*/ 28 h 91"/>
              <a:gd name="T78" fmla="*/ 65 w 133"/>
              <a:gd name="T79" fmla="*/ 35 h 91"/>
              <a:gd name="T80" fmla="*/ 68 w 133"/>
              <a:gd name="T81" fmla="*/ 44 h 91"/>
              <a:gd name="T82" fmla="*/ 70 w 133"/>
              <a:gd name="T83" fmla="*/ 50 h 91"/>
              <a:gd name="T84" fmla="*/ 80 w 133"/>
              <a:gd name="T85" fmla="*/ 55 h 91"/>
              <a:gd name="T86" fmla="*/ 90 w 133"/>
              <a:gd name="T87" fmla="*/ 59 h 91"/>
              <a:gd name="T88" fmla="*/ 91 w 133"/>
              <a:gd name="T89" fmla="*/ 47 h 91"/>
              <a:gd name="T90" fmla="*/ 91 w 133"/>
              <a:gd name="T91" fmla="*/ 37 h 91"/>
              <a:gd name="T92" fmla="*/ 88 w 133"/>
              <a:gd name="T93" fmla="*/ 30 h 91"/>
              <a:gd name="T94" fmla="*/ 85 w 133"/>
              <a:gd name="T95" fmla="*/ 29 h 91"/>
              <a:gd name="T96" fmla="*/ 84 w 133"/>
              <a:gd name="T97" fmla="*/ 19 h 91"/>
              <a:gd name="T98" fmla="*/ 85 w 133"/>
              <a:gd name="T99" fmla="*/ 11 h 91"/>
              <a:gd name="T100" fmla="*/ 94 w 133"/>
              <a:gd name="T101" fmla="*/ 6 h 91"/>
              <a:gd name="T102" fmla="*/ 103 w 133"/>
              <a:gd name="T103" fmla="*/ 1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76 w 102"/>
              <a:gd name="T1" fmla="*/ 40 h 60"/>
              <a:gd name="T2" fmla="*/ 75 w 102"/>
              <a:gd name="T3" fmla="*/ 41 h 60"/>
              <a:gd name="T4" fmla="*/ 72 w 102"/>
              <a:gd name="T5" fmla="*/ 45 h 60"/>
              <a:gd name="T6" fmla="*/ 68 w 102"/>
              <a:gd name="T7" fmla="*/ 46 h 60"/>
              <a:gd name="T8" fmla="*/ 66 w 102"/>
              <a:gd name="T9" fmla="*/ 42 h 60"/>
              <a:gd name="T10" fmla="*/ 64 w 102"/>
              <a:gd name="T11" fmla="*/ 35 h 60"/>
              <a:gd name="T12" fmla="*/ 61 w 102"/>
              <a:gd name="T13" fmla="*/ 30 h 60"/>
              <a:gd name="T14" fmla="*/ 58 w 102"/>
              <a:gd name="T15" fmla="*/ 27 h 60"/>
              <a:gd name="T16" fmla="*/ 56 w 102"/>
              <a:gd name="T17" fmla="*/ 31 h 60"/>
              <a:gd name="T18" fmla="*/ 55 w 102"/>
              <a:gd name="T19" fmla="*/ 38 h 60"/>
              <a:gd name="T20" fmla="*/ 55 w 102"/>
              <a:gd name="T21" fmla="*/ 44 h 60"/>
              <a:gd name="T22" fmla="*/ 53 w 102"/>
              <a:gd name="T23" fmla="*/ 47 h 60"/>
              <a:gd name="T24" fmla="*/ 48 w 102"/>
              <a:gd name="T25" fmla="*/ 47 h 60"/>
              <a:gd name="T26" fmla="*/ 42 w 102"/>
              <a:gd name="T27" fmla="*/ 47 h 60"/>
              <a:gd name="T28" fmla="*/ 38 w 102"/>
              <a:gd name="T29" fmla="*/ 52 h 60"/>
              <a:gd name="T30" fmla="*/ 38 w 102"/>
              <a:gd name="T31" fmla="*/ 57 h 60"/>
              <a:gd name="T32" fmla="*/ 38 w 102"/>
              <a:gd name="T33" fmla="*/ 60 h 60"/>
              <a:gd name="T34" fmla="*/ 37 w 102"/>
              <a:gd name="T35" fmla="*/ 57 h 60"/>
              <a:gd name="T36" fmla="*/ 33 w 102"/>
              <a:gd name="T37" fmla="*/ 54 h 60"/>
              <a:gd name="T38" fmla="*/ 27 w 102"/>
              <a:gd name="T39" fmla="*/ 50 h 60"/>
              <a:gd name="T40" fmla="*/ 22 w 102"/>
              <a:gd name="T41" fmla="*/ 48 h 60"/>
              <a:gd name="T42" fmla="*/ 15 w 102"/>
              <a:gd name="T43" fmla="*/ 48 h 60"/>
              <a:gd name="T44" fmla="*/ 6 w 102"/>
              <a:gd name="T45" fmla="*/ 48 h 60"/>
              <a:gd name="T46" fmla="*/ 0 w 102"/>
              <a:gd name="T47" fmla="*/ 46 h 60"/>
              <a:gd name="T48" fmla="*/ 4 w 102"/>
              <a:gd name="T49" fmla="*/ 40 h 60"/>
              <a:gd name="T50" fmla="*/ 11 w 102"/>
              <a:gd name="T51" fmla="*/ 34 h 60"/>
              <a:gd name="T52" fmla="*/ 17 w 102"/>
              <a:gd name="T53" fmla="*/ 30 h 60"/>
              <a:gd name="T54" fmla="*/ 23 w 102"/>
              <a:gd name="T55" fmla="*/ 25 h 60"/>
              <a:gd name="T56" fmla="*/ 35 w 102"/>
              <a:gd name="T57" fmla="*/ 19 h 60"/>
              <a:gd name="T58" fmla="*/ 46 w 102"/>
              <a:gd name="T59" fmla="*/ 12 h 60"/>
              <a:gd name="T60" fmla="*/ 55 w 102"/>
              <a:gd name="T61" fmla="*/ 7 h 60"/>
              <a:gd name="T62" fmla="*/ 60 w 102"/>
              <a:gd name="T63" fmla="*/ 2 h 60"/>
              <a:gd name="T64" fmla="*/ 68 w 102"/>
              <a:gd name="T65" fmla="*/ 0 h 60"/>
              <a:gd name="T66" fmla="*/ 76 w 102"/>
              <a:gd name="T67" fmla="*/ 0 h 60"/>
              <a:gd name="T68" fmla="*/ 80 w 102"/>
              <a:gd name="T69" fmla="*/ 0 h 60"/>
              <a:gd name="T70" fmla="*/ 83 w 102"/>
              <a:gd name="T71" fmla="*/ 0 h 60"/>
              <a:gd name="T72" fmla="*/ 87 w 102"/>
              <a:gd name="T73" fmla="*/ 0 h 60"/>
              <a:gd name="T74" fmla="*/ 93 w 102"/>
              <a:gd name="T75" fmla="*/ 0 h 60"/>
              <a:gd name="T76" fmla="*/ 98 w 102"/>
              <a:gd name="T77" fmla="*/ 2 h 60"/>
              <a:gd name="T78" fmla="*/ 102 w 102"/>
              <a:gd name="T79" fmla="*/ 6 h 60"/>
              <a:gd name="T80" fmla="*/ 99 w 102"/>
              <a:gd name="T81" fmla="*/ 10 h 60"/>
              <a:gd name="T82" fmla="*/ 95 w 102"/>
              <a:gd name="T83" fmla="*/ 15 h 60"/>
              <a:gd name="T84" fmla="*/ 93 w 102"/>
              <a:gd name="T85" fmla="*/ 17 h 60"/>
              <a:gd name="T86" fmla="*/ 93 w 102"/>
              <a:gd name="T87" fmla="*/ 19 h 60"/>
              <a:gd name="T88" fmla="*/ 91 w 102"/>
              <a:gd name="T89" fmla="*/ 24 h 60"/>
              <a:gd name="T90" fmla="*/ 89 w 102"/>
              <a:gd name="T91" fmla="*/ 31 h 60"/>
              <a:gd name="T92" fmla="*/ 86 w 102"/>
              <a:gd name="T93" fmla="*/ 35 h 60"/>
              <a:gd name="T94" fmla="*/ 81 w 102"/>
              <a:gd name="T95" fmla="*/ 39 h 60"/>
              <a:gd name="T96" fmla="*/ 76 w 102"/>
              <a:gd name="T97" fmla="*/ 40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8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17 w 86"/>
              <a:gd name="T1" fmla="*/ 12 h 80"/>
              <a:gd name="T2" fmla="*/ 3 w 86"/>
              <a:gd name="T3" fmla="*/ 0 h 80"/>
              <a:gd name="T4" fmla="*/ 1 w 86"/>
              <a:gd name="T5" fmla="*/ 9 h 80"/>
              <a:gd name="T6" fmla="*/ 3 w 86"/>
              <a:gd name="T7" fmla="*/ 22 h 80"/>
              <a:gd name="T8" fmla="*/ 5 w 86"/>
              <a:gd name="T9" fmla="*/ 33 h 80"/>
              <a:gd name="T10" fmla="*/ 11 w 86"/>
              <a:gd name="T11" fmla="*/ 41 h 80"/>
              <a:gd name="T12" fmla="*/ 18 w 86"/>
              <a:gd name="T13" fmla="*/ 42 h 80"/>
              <a:gd name="T14" fmla="*/ 24 w 86"/>
              <a:gd name="T15" fmla="*/ 43 h 80"/>
              <a:gd name="T16" fmla="*/ 20 w 86"/>
              <a:gd name="T17" fmla="*/ 52 h 80"/>
              <a:gd name="T18" fmla="*/ 24 w 86"/>
              <a:gd name="T19" fmla="*/ 54 h 80"/>
              <a:gd name="T20" fmla="*/ 38 w 86"/>
              <a:gd name="T21" fmla="*/ 53 h 80"/>
              <a:gd name="T22" fmla="*/ 42 w 86"/>
              <a:gd name="T23" fmla="*/ 54 h 80"/>
              <a:gd name="T24" fmla="*/ 40 w 86"/>
              <a:gd name="T25" fmla="*/ 65 h 80"/>
              <a:gd name="T26" fmla="*/ 38 w 86"/>
              <a:gd name="T27" fmla="*/ 79 h 80"/>
              <a:gd name="T28" fmla="*/ 54 w 86"/>
              <a:gd name="T29" fmla="*/ 77 h 80"/>
              <a:gd name="T30" fmla="*/ 72 w 86"/>
              <a:gd name="T31" fmla="*/ 66 h 80"/>
              <a:gd name="T32" fmla="*/ 75 w 86"/>
              <a:gd name="T33" fmla="*/ 62 h 80"/>
              <a:gd name="T34" fmla="*/ 72 w 86"/>
              <a:gd name="T35" fmla="*/ 54 h 80"/>
              <a:gd name="T36" fmla="*/ 79 w 86"/>
              <a:gd name="T37" fmla="*/ 56 h 80"/>
              <a:gd name="T38" fmla="*/ 86 w 86"/>
              <a:gd name="T39" fmla="*/ 57 h 80"/>
              <a:gd name="T40" fmla="*/ 77 w 86"/>
              <a:gd name="T41" fmla="*/ 42 h 80"/>
              <a:gd name="T42" fmla="*/ 71 w 86"/>
              <a:gd name="T43" fmla="*/ 37 h 80"/>
              <a:gd name="T44" fmla="*/ 76 w 86"/>
              <a:gd name="T45" fmla="*/ 22 h 80"/>
              <a:gd name="T46" fmla="*/ 76 w 86"/>
              <a:gd name="T47" fmla="*/ 9 h 80"/>
              <a:gd name="T48" fmla="*/ 65 w 86"/>
              <a:gd name="T49" fmla="*/ 8 h 80"/>
              <a:gd name="T50" fmla="*/ 63 w 86"/>
              <a:gd name="T51" fmla="*/ 12 h 80"/>
              <a:gd name="T52" fmla="*/ 55 w 86"/>
              <a:gd name="T53" fmla="*/ 8 h 80"/>
              <a:gd name="T54" fmla="*/ 47 w 86"/>
              <a:gd name="T55" fmla="*/ 2 h 80"/>
              <a:gd name="T56" fmla="*/ 45 w 86"/>
              <a:gd name="T57" fmla="*/ 7 h 80"/>
              <a:gd name="T58" fmla="*/ 48 w 86"/>
              <a:gd name="T59" fmla="*/ 13 h 80"/>
              <a:gd name="T60" fmla="*/ 43 w 86"/>
              <a:gd name="T61" fmla="*/ 15 h 80"/>
              <a:gd name="T62" fmla="*/ 35 w 86"/>
              <a:gd name="T63" fmla="*/ 9 h 80"/>
              <a:gd name="T64" fmla="*/ 28 w 86"/>
              <a:gd name="T65" fmla="*/ 15 h 80"/>
              <a:gd name="T66" fmla="*/ 22 w 86"/>
              <a:gd name="T67" fmla="*/ 1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9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14 w 34"/>
              <a:gd name="T1" fmla="*/ 4 h 46"/>
              <a:gd name="T2" fmla="*/ 14 w 34"/>
              <a:gd name="T3" fmla="*/ 5 h 46"/>
              <a:gd name="T4" fmla="*/ 13 w 34"/>
              <a:gd name="T5" fmla="*/ 7 h 46"/>
              <a:gd name="T6" fmla="*/ 11 w 34"/>
              <a:gd name="T7" fmla="*/ 12 h 46"/>
              <a:gd name="T8" fmla="*/ 7 w 34"/>
              <a:gd name="T9" fmla="*/ 15 h 46"/>
              <a:gd name="T10" fmla="*/ 4 w 34"/>
              <a:gd name="T11" fmla="*/ 18 h 46"/>
              <a:gd name="T12" fmla="*/ 1 w 34"/>
              <a:gd name="T13" fmla="*/ 23 h 46"/>
              <a:gd name="T14" fmla="*/ 0 w 34"/>
              <a:gd name="T15" fmla="*/ 28 h 46"/>
              <a:gd name="T16" fmla="*/ 3 w 34"/>
              <a:gd name="T17" fmla="*/ 31 h 46"/>
              <a:gd name="T18" fmla="*/ 7 w 34"/>
              <a:gd name="T19" fmla="*/ 35 h 46"/>
              <a:gd name="T20" fmla="*/ 12 w 34"/>
              <a:gd name="T21" fmla="*/ 37 h 46"/>
              <a:gd name="T22" fmla="*/ 16 w 34"/>
              <a:gd name="T23" fmla="*/ 40 h 46"/>
              <a:gd name="T24" fmla="*/ 19 w 34"/>
              <a:gd name="T25" fmla="*/ 44 h 46"/>
              <a:gd name="T26" fmla="*/ 22 w 34"/>
              <a:gd name="T27" fmla="*/ 46 h 46"/>
              <a:gd name="T28" fmla="*/ 27 w 34"/>
              <a:gd name="T29" fmla="*/ 44 h 46"/>
              <a:gd name="T30" fmla="*/ 31 w 34"/>
              <a:gd name="T31" fmla="*/ 40 h 46"/>
              <a:gd name="T32" fmla="*/ 34 w 34"/>
              <a:gd name="T33" fmla="*/ 35 h 46"/>
              <a:gd name="T34" fmla="*/ 34 w 34"/>
              <a:gd name="T35" fmla="*/ 29 h 46"/>
              <a:gd name="T36" fmla="*/ 33 w 34"/>
              <a:gd name="T37" fmla="*/ 24 h 46"/>
              <a:gd name="T38" fmla="*/ 30 w 34"/>
              <a:gd name="T39" fmla="*/ 20 h 46"/>
              <a:gd name="T40" fmla="*/ 30 w 34"/>
              <a:gd name="T41" fmla="*/ 15 h 46"/>
              <a:gd name="T42" fmla="*/ 29 w 34"/>
              <a:gd name="T43" fmla="*/ 9 h 46"/>
              <a:gd name="T44" fmla="*/ 27 w 34"/>
              <a:gd name="T45" fmla="*/ 5 h 46"/>
              <a:gd name="T46" fmla="*/ 23 w 34"/>
              <a:gd name="T47" fmla="*/ 1 h 46"/>
              <a:gd name="T48" fmla="*/ 22 w 34"/>
              <a:gd name="T49" fmla="*/ 0 h 46"/>
              <a:gd name="T50" fmla="*/ 21 w 34"/>
              <a:gd name="T51" fmla="*/ 0 h 46"/>
              <a:gd name="T52" fmla="*/ 19 w 34"/>
              <a:gd name="T53" fmla="*/ 0 h 46"/>
              <a:gd name="T54" fmla="*/ 16 w 34"/>
              <a:gd name="T55" fmla="*/ 1 h 46"/>
              <a:gd name="T56" fmla="*/ 14 w 34"/>
              <a:gd name="T57" fmla="*/ 4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0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169 w 202"/>
              <a:gd name="T1" fmla="*/ 29 h 100"/>
              <a:gd name="T2" fmla="*/ 184 w 202"/>
              <a:gd name="T3" fmla="*/ 33 h 100"/>
              <a:gd name="T4" fmla="*/ 196 w 202"/>
              <a:gd name="T5" fmla="*/ 41 h 100"/>
              <a:gd name="T6" fmla="*/ 201 w 202"/>
              <a:gd name="T7" fmla="*/ 52 h 100"/>
              <a:gd name="T8" fmla="*/ 201 w 202"/>
              <a:gd name="T9" fmla="*/ 67 h 100"/>
              <a:gd name="T10" fmla="*/ 201 w 202"/>
              <a:gd name="T11" fmla="*/ 73 h 100"/>
              <a:gd name="T12" fmla="*/ 190 w 202"/>
              <a:gd name="T13" fmla="*/ 81 h 100"/>
              <a:gd name="T14" fmla="*/ 180 w 202"/>
              <a:gd name="T15" fmla="*/ 85 h 100"/>
              <a:gd name="T16" fmla="*/ 166 w 202"/>
              <a:gd name="T17" fmla="*/ 84 h 100"/>
              <a:gd name="T18" fmla="*/ 160 w 202"/>
              <a:gd name="T19" fmla="*/ 84 h 100"/>
              <a:gd name="T20" fmla="*/ 152 w 202"/>
              <a:gd name="T21" fmla="*/ 90 h 100"/>
              <a:gd name="T22" fmla="*/ 142 w 202"/>
              <a:gd name="T23" fmla="*/ 92 h 100"/>
              <a:gd name="T24" fmla="*/ 130 w 202"/>
              <a:gd name="T25" fmla="*/ 93 h 100"/>
              <a:gd name="T26" fmla="*/ 120 w 202"/>
              <a:gd name="T27" fmla="*/ 94 h 100"/>
              <a:gd name="T28" fmla="*/ 111 w 202"/>
              <a:gd name="T29" fmla="*/ 98 h 100"/>
              <a:gd name="T30" fmla="*/ 100 w 202"/>
              <a:gd name="T31" fmla="*/ 100 h 100"/>
              <a:gd name="T32" fmla="*/ 84 w 202"/>
              <a:gd name="T33" fmla="*/ 99 h 100"/>
              <a:gd name="T34" fmla="*/ 73 w 202"/>
              <a:gd name="T35" fmla="*/ 97 h 100"/>
              <a:gd name="T36" fmla="*/ 63 w 202"/>
              <a:gd name="T37" fmla="*/ 90 h 100"/>
              <a:gd name="T38" fmla="*/ 53 w 202"/>
              <a:gd name="T39" fmla="*/ 79 h 100"/>
              <a:gd name="T40" fmla="*/ 53 w 202"/>
              <a:gd name="T41" fmla="*/ 61 h 100"/>
              <a:gd name="T42" fmla="*/ 53 w 202"/>
              <a:gd name="T43" fmla="*/ 48 h 100"/>
              <a:gd name="T44" fmla="*/ 49 w 202"/>
              <a:gd name="T45" fmla="*/ 39 h 100"/>
              <a:gd name="T46" fmla="*/ 42 w 202"/>
              <a:gd name="T47" fmla="*/ 32 h 100"/>
              <a:gd name="T48" fmla="*/ 30 w 202"/>
              <a:gd name="T49" fmla="*/ 33 h 100"/>
              <a:gd name="T50" fmla="*/ 24 w 202"/>
              <a:gd name="T51" fmla="*/ 35 h 100"/>
              <a:gd name="T52" fmla="*/ 12 w 202"/>
              <a:gd name="T53" fmla="*/ 25 h 100"/>
              <a:gd name="T54" fmla="*/ 0 w 202"/>
              <a:gd name="T55" fmla="*/ 16 h 100"/>
              <a:gd name="T56" fmla="*/ 7 w 202"/>
              <a:gd name="T57" fmla="*/ 3 h 100"/>
              <a:gd name="T58" fmla="*/ 19 w 202"/>
              <a:gd name="T59" fmla="*/ 0 h 100"/>
              <a:gd name="T60" fmla="*/ 30 w 202"/>
              <a:gd name="T61" fmla="*/ 6 h 100"/>
              <a:gd name="T62" fmla="*/ 37 w 202"/>
              <a:gd name="T63" fmla="*/ 17 h 100"/>
              <a:gd name="T64" fmla="*/ 49 w 202"/>
              <a:gd name="T65" fmla="*/ 20 h 100"/>
              <a:gd name="T66" fmla="*/ 54 w 202"/>
              <a:gd name="T67" fmla="*/ 13 h 100"/>
              <a:gd name="T68" fmla="*/ 63 w 202"/>
              <a:gd name="T69" fmla="*/ 13 h 100"/>
              <a:gd name="T70" fmla="*/ 69 w 202"/>
              <a:gd name="T71" fmla="*/ 16 h 100"/>
              <a:gd name="T72" fmla="*/ 73 w 202"/>
              <a:gd name="T73" fmla="*/ 29 h 100"/>
              <a:gd name="T74" fmla="*/ 85 w 202"/>
              <a:gd name="T75" fmla="*/ 43 h 100"/>
              <a:gd name="T76" fmla="*/ 91 w 202"/>
              <a:gd name="T77" fmla="*/ 53 h 100"/>
              <a:gd name="T78" fmla="*/ 111 w 202"/>
              <a:gd name="T79" fmla="*/ 51 h 100"/>
              <a:gd name="T80" fmla="*/ 123 w 202"/>
              <a:gd name="T81" fmla="*/ 53 h 100"/>
              <a:gd name="T82" fmla="*/ 133 w 202"/>
              <a:gd name="T83" fmla="*/ 46 h 100"/>
              <a:gd name="T84" fmla="*/ 143 w 202"/>
              <a:gd name="T85" fmla="*/ 37 h 100"/>
              <a:gd name="T86" fmla="*/ 154 w 202"/>
              <a:gd name="T87" fmla="*/ 29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1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38 w 40"/>
              <a:gd name="T1" fmla="*/ 20 h 37"/>
              <a:gd name="T2" fmla="*/ 37 w 40"/>
              <a:gd name="T3" fmla="*/ 21 h 37"/>
              <a:gd name="T4" fmla="*/ 35 w 40"/>
              <a:gd name="T5" fmla="*/ 26 h 37"/>
              <a:gd name="T6" fmla="*/ 32 w 40"/>
              <a:gd name="T7" fmla="*/ 30 h 37"/>
              <a:gd name="T8" fmla="*/ 28 w 40"/>
              <a:gd name="T9" fmla="*/ 34 h 37"/>
              <a:gd name="T10" fmla="*/ 24 w 40"/>
              <a:gd name="T11" fmla="*/ 36 h 37"/>
              <a:gd name="T12" fmla="*/ 19 w 40"/>
              <a:gd name="T13" fmla="*/ 37 h 37"/>
              <a:gd name="T14" fmla="*/ 14 w 40"/>
              <a:gd name="T15" fmla="*/ 37 h 37"/>
              <a:gd name="T16" fmla="*/ 13 w 40"/>
              <a:gd name="T17" fmla="*/ 37 h 37"/>
              <a:gd name="T18" fmla="*/ 12 w 40"/>
              <a:gd name="T19" fmla="*/ 36 h 37"/>
              <a:gd name="T20" fmla="*/ 11 w 40"/>
              <a:gd name="T21" fmla="*/ 34 h 37"/>
              <a:gd name="T22" fmla="*/ 9 w 40"/>
              <a:gd name="T23" fmla="*/ 32 h 37"/>
              <a:gd name="T24" fmla="*/ 5 w 40"/>
              <a:gd name="T25" fmla="*/ 28 h 37"/>
              <a:gd name="T26" fmla="*/ 2 w 40"/>
              <a:gd name="T27" fmla="*/ 24 h 37"/>
              <a:gd name="T28" fmla="*/ 0 w 40"/>
              <a:gd name="T29" fmla="*/ 20 h 37"/>
              <a:gd name="T30" fmla="*/ 2 w 40"/>
              <a:gd name="T31" fmla="*/ 17 h 37"/>
              <a:gd name="T32" fmla="*/ 6 w 40"/>
              <a:gd name="T33" fmla="*/ 12 h 37"/>
              <a:gd name="T34" fmla="*/ 12 w 40"/>
              <a:gd name="T35" fmla="*/ 7 h 37"/>
              <a:gd name="T36" fmla="*/ 17 w 40"/>
              <a:gd name="T37" fmla="*/ 3 h 37"/>
              <a:gd name="T38" fmla="*/ 20 w 40"/>
              <a:gd name="T39" fmla="*/ 0 h 37"/>
              <a:gd name="T40" fmla="*/ 25 w 40"/>
              <a:gd name="T41" fmla="*/ 2 h 37"/>
              <a:gd name="T42" fmla="*/ 32 w 40"/>
              <a:gd name="T43" fmla="*/ 4 h 37"/>
              <a:gd name="T44" fmla="*/ 37 w 40"/>
              <a:gd name="T45" fmla="*/ 7 h 37"/>
              <a:gd name="T46" fmla="*/ 40 w 40"/>
              <a:gd name="T47" fmla="*/ 12 h 37"/>
              <a:gd name="T48" fmla="*/ 38 w 40"/>
              <a:gd name="T49" fmla="*/ 20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2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93 w 201"/>
              <a:gd name="T1" fmla="*/ 277 h 319"/>
              <a:gd name="T2" fmla="*/ 88 w 201"/>
              <a:gd name="T3" fmla="*/ 294 h 319"/>
              <a:gd name="T4" fmla="*/ 80 w 201"/>
              <a:gd name="T5" fmla="*/ 308 h 319"/>
              <a:gd name="T6" fmla="*/ 92 w 201"/>
              <a:gd name="T7" fmla="*/ 319 h 319"/>
              <a:gd name="T8" fmla="*/ 123 w 201"/>
              <a:gd name="T9" fmla="*/ 318 h 319"/>
              <a:gd name="T10" fmla="*/ 144 w 201"/>
              <a:gd name="T11" fmla="*/ 309 h 319"/>
              <a:gd name="T12" fmla="*/ 164 w 201"/>
              <a:gd name="T13" fmla="*/ 304 h 319"/>
              <a:gd name="T14" fmla="*/ 182 w 201"/>
              <a:gd name="T15" fmla="*/ 305 h 319"/>
              <a:gd name="T16" fmla="*/ 197 w 201"/>
              <a:gd name="T17" fmla="*/ 289 h 319"/>
              <a:gd name="T18" fmla="*/ 180 w 201"/>
              <a:gd name="T19" fmla="*/ 273 h 319"/>
              <a:gd name="T20" fmla="*/ 172 w 201"/>
              <a:gd name="T21" fmla="*/ 263 h 319"/>
              <a:gd name="T22" fmla="*/ 182 w 201"/>
              <a:gd name="T23" fmla="*/ 251 h 319"/>
              <a:gd name="T24" fmla="*/ 179 w 201"/>
              <a:gd name="T25" fmla="*/ 235 h 319"/>
              <a:gd name="T26" fmla="*/ 188 w 201"/>
              <a:gd name="T27" fmla="*/ 219 h 319"/>
              <a:gd name="T28" fmla="*/ 190 w 201"/>
              <a:gd name="T29" fmla="*/ 187 h 319"/>
              <a:gd name="T30" fmla="*/ 165 w 201"/>
              <a:gd name="T31" fmla="*/ 168 h 319"/>
              <a:gd name="T32" fmla="*/ 188 w 201"/>
              <a:gd name="T33" fmla="*/ 149 h 319"/>
              <a:gd name="T34" fmla="*/ 192 w 201"/>
              <a:gd name="T35" fmla="*/ 120 h 319"/>
              <a:gd name="T36" fmla="*/ 196 w 201"/>
              <a:gd name="T37" fmla="*/ 90 h 319"/>
              <a:gd name="T38" fmla="*/ 201 w 201"/>
              <a:gd name="T39" fmla="*/ 55 h 319"/>
              <a:gd name="T40" fmla="*/ 183 w 201"/>
              <a:gd name="T41" fmla="*/ 54 h 319"/>
              <a:gd name="T42" fmla="*/ 197 w 201"/>
              <a:gd name="T43" fmla="*/ 29 h 319"/>
              <a:gd name="T44" fmla="*/ 194 w 201"/>
              <a:gd name="T45" fmla="*/ 6 h 319"/>
              <a:gd name="T46" fmla="*/ 189 w 201"/>
              <a:gd name="T47" fmla="*/ 5 h 319"/>
              <a:gd name="T48" fmla="*/ 173 w 201"/>
              <a:gd name="T49" fmla="*/ 3 h 319"/>
              <a:gd name="T50" fmla="*/ 163 w 201"/>
              <a:gd name="T51" fmla="*/ 0 h 319"/>
              <a:gd name="T52" fmla="*/ 159 w 201"/>
              <a:gd name="T53" fmla="*/ 2 h 319"/>
              <a:gd name="T54" fmla="*/ 145 w 201"/>
              <a:gd name="T55" fmla="*/ 6 h 319"/>
              <a:gd name="T56" fmla="*/ 129 w 201"/>
              <a:gd name="T57" fmla="*/ 9 h 319"/>
              <a:gd name="T58" fmla="*/ 121 w 201"/>
              <a:gd name="T59" fmla="*/ 17 h 319"/>
              <a:gd name="T60" fmla="*/ 108 w 201"/>
              <a:gd name="T61" fmla="*/ 20 h 319"/>
              <a:gd name="T62" fmla="*/ 87 w 201"/>
              <a:gd name="T63" fmla="*/ 31 h 319"/>
              <a:gd name="T64" fmla="*/ 81 w 201"/>
              <a:gd name="T65" fmla="*/ 54 h 319"/>
              <a:gd name="T66" fmla="*/ 74 w 201"/>
              <a:gd name="T67" fmla="*/ 61 h 319"/>
              <a:gd name="T68" fmla="*/ 59 w 201"/>
              <a:gd name="T69" fmla="*/ 70 h 319"/>
              <a:gd name="T70" fmla="*/ 46 w 201"/>
              <a:gd name="T71" fmla="*/ 81 h 319"/>
              <a:gd name="T72" fmla="*/ 37 w 201"/>
              <a:gd name="T73" fmla="*/ 93 h 319"/>
              <a:gd name="T74" fmla="*/ 44 w 201"/>
              <a:gd name="T75" fmla="*/ 115 h 319"/>
              <a:gd name="T76" fmla="*/ 47 w 201"/>
              <a:gd name="T77" fmla="*/ 132 h 319"/>
              <a:gd name="T78" fmla="*/ 43 w 201"/>
              <a:gd name="T79" fmla="*/ 143 h 319"/>
              <a:gd name="T80" fmla="*/ 31 w 201"/>
              <a:gd name="T81" fmla="*/ 118 h 319"/>
              <a:gd name="T82" fmla="*/ 21 w 201"/>
              <a:gd name="T83" fmla="*/ 118 h 319"/>
              <a:gd name="T84" fmla="*/ 9 w 201"/>
              <a:gd name="T85" fmla="*/ 132 h 319"/>
              <a:gd name="T86" fmla="*/ 0 w 201"/>
              <a:gd name="T87" fmla="*/ 166 h 319"/>
              <a:gd name="T88" fmla="*/ 2 w 201"/>
              <a:gd name="T89" fmla="*/ 190 h 319"/>
              <a:gd name="T90" fmla="*/ 19 w 201"/>
              <a:gd name="T91" fmla="*/ 199 h 319"/>
              <a:gd name="T92" fmla="*/ 30 w 201"/>
              <a:gd name="T93" fmla="*/ 199 h 319"/>
              <a:gd name="T94" fmla="*/ 28 w 201"/>
              <a:gd name="T95" fmla="*/ 211 h 319"/>
              <a:gd name="T96" fmla="*/ 24 w 201"/>
              <a:gd name="T97" fmla="*/ 224 h 319"/>
              <a:gd name="T98" fmla="*/ 36 w 201"/>
              <a:gd name="T99" fmla="*/ 238 h 319"/>
              <a:gd name="T100" fmla="*/ 63 w 201"/>
              <a:gd name="T101" fmla="*/ 244 h 319"/>
              <a:gd name="T102" fmla="*/ 77 w 201"/>
              <a:gd name="T103" fmla="*/ 229 h 319"/>
              <a:gd name="T104" fmla="*/ 96 w 201"/>
              <a:gd name="T105" fmla="*/ 240 h 319"/>
              <a:gd name="T106" fmla="*/ 113 w 201"/>
              <a:gd name="T107" fmla="*/ 263 h 319"/>
              <a:gd name="T108" fmla="*/ 103 w 201"/>
              <a:gd name="T109" fmla="*/ 256 h 319"/>
              <a:gd name="T110" fmla="*/ 82 w 201"/>
              <a:gd name="T111" fmla="*/ 258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3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31 w 34"/>
              <a:gd name="T1" fmla="*/ 0 h 18"/>
              <a:gd name="T2" fmla="*/ 32 w 34"/>
              <a:gd name="T3" fmla="*/ 1 h 18"/>
              <a:gd name="T4" fmla="*/ 34 w 34"/>
              <a:gd name="T5" fmla="*/ 3 h 18"/>
              <a:gd name="T6" fmla="*/ 34 w 34"/>
              <a:gd name="T7" fmla="*/ 6 h 18"/>
              <a:gd name="T8" fmla="*/ 30 w 34"/>
              <a:gd name="T9" fmla="*/ 10 h 18"/>
              <a:gd name="T10" fmla="*/ 24 w 34"/>
              <a:gd name="T11" fmla="*/ 14 h 18"/>
              <a:gd name="T12" fmla="*/ 22 w 34"/>
              <a:gd name="T13" fmla="*/ 16 h 18"/>
              <a:gd name="T14" fmla="*/ 19 w 34"/>
              <a:gd name="T15" fmla="*/ 18 h 18"/>
              <a:gd name="T16" fmla="*/ 12 w 34"/>
              <a:gd name="T17" fmla="*/ 18 h 18"/>
              <a:gd name="T18" fmla="*/ 4 w 34"/>
              <a:gd name="T19" fmla="*/ 16 h 18"/>
              <a:gd name="T20" fmla="*/ 0 w 34"/>
              <a:gd name="T21" fmla="*/ 13 h 18"/>
              <a:gd name="T22" fmla="*/ 0 w 34"/>
              <a:gd name="T23" fmla="*/ 9 h 18"/>
              <a:gd name="T24" fmla="*/ 4 w 34"/>
              <a:gd name="T25" fmla="*/ 7 h 18"/>
              <a:gd name="T26" fmla="*/ 14 w 34"/>
              <a:gd name="T27" fmla="*/ 4 h 18"/>
              <a:gd name="T28" fmla="*/ 22 w 34"/>
              <a:gd name="T29" fmla="*/ 2 h 18"/>
              <a:gd name="T30" fmla="*/ 29 w 34"/>
              <a:gd name="T31" fmla="*/ 1 h 18"/>
              <a:gd name="T32" fmla="*/ 3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4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2 w 34"/>
              <a:gd name="T1" fmla="*/ 14 h 46"/>
              <a:gd name="T2" fmla="*/ 20 w 34"/>
              <a:gd name="T3" fmla="*/ 10 h 46"/>
              <a:gd name="T4" fmla="*/ 14 w 34"/>
              <a:gd name="T5" fmla="*/ 5 h 46"/>
              <a:gd name="T6" fmla="*/ 7 w 34"/>
              <a:gd name="T7" fmla="*/ 0 h 46"/>
              <a:gd name="T8" fmla="*/ 3 w 34"/>
              <a:gd name="T9" fmla="*/ 0 h 46"/>
              <a:gd name="T10" fmla="*/ 1 w 34"/>
              <a:gd name="T11" fmla="*/ 5 h 46"/>
              <a:gd name="T12" fmla="*/ 0 w 34"/>
              <a:gd name="T13" fmla="*/ 10 h 46"/>
              <a:gd name="T14" fmla="*/ 1 w 34"/>
              <a:gd name="T15" fmla="*/ 15 h 46"/>
              <a:gd name="T16" fmla="*/ 1 w 34"/>
              <a:gd name="T17" fmla="*/ 20 h 46"/>
              <a:gd name="T18" fmla="*/ 3 w 34"/>
              <a:gd name="T19" fmla="*/ 27 h 46"/>
              <a:gd name="T20" fmla="*/ 4 w 34"/>
              <a:gd name="T21" fmla="*/ 36 h 46"/>
              <a:gd name="T22" fmla="*/ 7 w 34"/>
              <a:gd name="T23" fmla="*/ 43 h 46"/>
              <a:gd name="T24" fmla="*/ 11 w 34"/>
              <a:gd name="T25" fmla="*/ 46 h 46"/>
              <a:gd name="T26" fmla="*/ 16 w 34"/>
              <a:gd name="T27" fmla="*/ 46 h 46"/>
              <a:gd name="T28" fmla="*/ 21 w 34"/>
              <a:gd name="T29" fmla="*/ 44 h 46"/>
              <a:gd name="T30" fmla="*/ 26 w 34"/>
              <a:gd name="T31" fmla="*/ 42 h 46"/>
              <a:gd name="T32" fmla="*/ 29 w 34"/>
              <a:gd name="T33" fmla="*/ 38 h 46"/>
              <a:gd name="T34" fmla="*/ 31 w 34"/>
              <a:gd name="T35" fmla="*/ 33 h 46"/>
              <a:gd name="T36" fmla="*/ 34 w 34"/>
              <a:gd name="T37" fmla="*/ 30 h 46"/>
              <a:gd name="T38" fmla="*/ 34 w 34"/>
              <a:gd name="T39" fmla="*/ 27 h 46"/>
              <a:gd name="T40" fmla="*/ 30 w 34"/>
              <a:gd name="T41" fmla="*/ 22 h 46"/>
              <a:gd name="T42" fmla="*/ 26 w 34"/>
              <a:gd name="T43" fmla="*/ 17 h 46"/>
              <a:gd name="T44" fmla="*/ 23 w 34"/>
              <a:gd name="T45" fmla="*/ 15 h 46"/>
              <a:gd name="T46" fmla="*/ 22 w 34"/>
              <a:gd name="T47" fmla="*/ 14 h 46"/>
              <a:gd name="T48" fmla="*/ 22 w 34"/>
              <a:gd name="T49" fmla="*/ 14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5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53 w 58"/>
              <a:gd name="T1" fmla="*/ 34 h 67"/>
              <a:gd name="T2" fmla="*/ 54 w 58"/>
              <a:gd name="T3" fmla="*/ 37 h 67"/>
              <a:gd name="T4" fmla="*/ 57 w 58"/>
              <a:gd name="T5" fmla="*/ 44 h 67"/>
              <a:gd name="T6" fmla="*/ 58 w 58"/>
              <a:gd name="T7" fmla="*/ 53 h 67"/>
              <a:gd name="T8" fmla="*/ 57 w 58"/>
              <a:gd name="T9" fmla="*/ 60 h 67"/>
              <a:gd name="T10" fmla="*/ 54 w 58"/>
              <a:gd name="T11" fmla="*/ 64 h 67"/>
              <a:gd name="T12" fmla="*/ 52 w 58"/>
              <a:gd name="T13" fmla="*/ 66 h 67"/>
              <a:gd name="T14" fmla="*/ 48 w 58"/>
              <a:gd name="T15" fmla="*/ 67 h 67"/>
              <a:gd name="T16" fmla="*/ 44 w 58"/>
              <a:gd name="T17" fmla="*/ 65 h 67"/>
              <a:gd name="T18" fmla="*/ 39 w 58"/>
              <a:gd name="T19" fmla="*/ 62 h 67"/>
              <a:gd name="T20" fmla="*/ 35 w 58"/>
              <a:gd name="T21" fmla="*/ 60 h 67"/>
              <a:gd name="T22" fmla="*/ 32 w 58"/>
              <a:gd name="T23" fmla="*/ 58 h 67"/>
              <a:gd name="T24" fmla="*/ 29 w 58"/>
              <a:gd name="T25" fmla="*/ 53 h 67"/>
              <a:gd name="T26" fmla="*/ 24 w 58"/>
              <a:gd name="T27" fmla="*/ 50 h 67"/>
              <a:gd name="T28" fmla="*/ 17 w 58"/>
              <a:gd name="T29" fmla="*/ 49 h 67"/>
              <a:gd name="T30" fmla="*/ 12 w 58"/>
              <a:gd name="T31" fmla="*/ 47 h 67"/>
              <a:gd name="T32" fmla="*/ 8 w 58"/>
              <a:gd name="T33" fmla="*/ 42 h 67"/>
              <a:gd name="T34" fmla="*/ 9 w 58"/>
              <a:gd name="T35" fmla="*/ 37 h 67"/>
              <a:gd name="T36" fmla="*/ 13 w 58"/>
              <a:gd name="T37" fmla="*/ 37 h 67"/>
              <a:gd name="T38" fmla="*/ 15 w 58"/>
              <a:gd name="T39" fmla="*/ 36 h 67"/>
              <a:gd name="T40" fmla="*/ 13 w 58"/>
              <a:gd name="T41" fmla="*/ 30 h 67"/>
              <a:gd name="T42" fmla="*/ 7 w 58"/>
              <a:gd name="T43" fmla="*/ 20 h 67"/>
              <a:gd name="T44" fmla="*/ 2 w 58"/>
              <a:gd name="T45" fmla="*/ 11 h 67"/>
              <a:gd name="T46" fmla="*/ 0 w 58"/>
              <a:gd name="T47" fmla="*/ 4 h 67"/>
              <a:gd name="T48" fmla="*/ 4 w 58"/>
              <a:gd name="T49" fmla="*/ 0 h 67"/>
              <a:gd name="T50" fmla="*/ 9 w 58"/>
              <a:gd name="T51" fmla="*/ 0 h 67"/>
              <a:gd name="T52" fmla="*/ 14 w 58"/>
              <a:gd name="T53" fmla="*/ 0 h 67"/>
              <a:gd name="T54" fmla="*/ 19 w 58"/>
              <a:gd name="T55" fmla="*/ 2 h 67"/>
              <a:gd name="T56" fmla="*/ 23 w 58"/>
              <a:gd name="T57" fmla="*/ 8 h 67"/>
              <a:gd name="T58" fmla="*/ 28 w 58"/>
              <a:gd name="T59" fmla="*/ 13 h 67"/>
              <a:gd name="T60" fmla="*/ 34 w 58"/>
              <a:gd name="T61" fmla="*/ 15 h 67"/>
              <a:gd name="T62" fmla="*/ 38 w 58"/>
              <a:gd name="T63" fmla="*/ 16 h 67"/>
              <a:gd name="T64" fmla="*/ 40 w 58"/>
              <a:gd name="T65" fmla="*/ 19 h 67"/>
              <a:gd name="T66" fmla="*/ 43 w 58"/>
              <a:gd name="T67" fmla="*/ 24 h 67"/>
              <a:gd name="T68" fmla="*/ 47 w 58"/>
              <a:gd name="T69" fmla="*/ 29 h 67"/>
              <a:gd name="T70" fmla="*/ 51 w 58"/>
              <a:gd name="T71" fmla="*/ 32 h 67"/>
              <a:gd name="T72" fmla="*/ 53 w 58"/>
              <a:gd name="T73" fmla="*/ 34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6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49 w 249"/>
              <a:gd name="T1" fmla="*/ 175 h 231"/>
              <a:gd name="T2" fmla="*/ 236 w 249"/>
              <a:gd name="T3" fmla="*/ 187 h 231"/>
              <a:gd name="T4" fmla="*/ 226 w 249"/>
              <a:gd name="T5" fmla="*/ 189 h 231"/>
              <a:gd name="T6" fmla="*/ 231 w 249"/>
              <a:gd name="T7" fmla="*/ 220 h 231"/>
              <a:gd name="T8" fmla="*/ 205 w 249"/>
              <a:gd name="T9" fmla="*/ 231 h 231"/>
              <a:gd name="T10" fmla="*/ 178 w 249"/>
              <a:gd name="T11" fmla="*/ 210 h 231"/>
              <a:gd name="T12" fmla="*/ 163 w 249"/>
              <a:gd name="T13" fmla="*/ 196 h 231"/>
              <a:gd name="T14" fmla="*/ 154 w 249"/>
              <a:gd name="T15" fmla="*/ 196 h 231"/>
              <a:gd name="T16" fmla="*/ 123 w 249"/>
              <a:gd name="T17" fmla="*/ 213 h 231"/>
              <a:gd name="T18" fmla="*/ 89 w 249"/>
              <a:gd name="T19" fmla="*/ 221 h 231"/>
              <a:gd name="T20" fmla="*/ 73 w 249"/>
              <a:gd name="T21" fmla="*/ 221 h 231"/>
              <a:gd name="T22" fmla="*/ 52 w 249"/>
              <a:gd name="T23" fmla="*/ 215 h 231"/>
              <a:gd name="T24" fmla="*/ 44 w 249"/>
              <a:gd name="T25" fmla="*/ 204 h 231"/>
              <a:gd name="T26" fmla="*/ 25 w 249"/>
              <a:gd name="T27" fmla="*/ 173 h 231"/>
              <a:gd name="T28" fmla="*/ 1 w 249"/>
              <a:gd name="T29" fmla="*/ 157 h 231"/>
              <a:gd name="T30" fmla="*/ 1 w 249"/>
              <a:gd name="T31" fmla="*/ 130 h 231"/>
              <a:gd name="T32" fmla="*/ 27 w 249"/>
              <a:gd name="T33" fmla="*/ 129 h 231"/>
              <a:gd name="T34" fmla="*/ 57 w 249"/>
              <a:gd name="T35" fmla="*/ 142 h 231"/>
              <a:gd name="T36" fmla="*/ 82 w 249"/>
              <a:gd name="T37" fmla="*/ 151 h 231"/>
              <a:gd name="T38" fmla="*/ 81 w 249"/>
              <a:gd name="T39" fmla="*/ 126 h 231"/>
              <a:gd name="T40" fmla="*/ 44 w 249"/>
              <a:gd name="T41" fmla="*/ 117 h 231"/>
              <a:gd name="T42" fmla="*/ 12 w 249"/>
              <a:gd name="T43" fmla="*/ 114 h 231"/>
              <a:gd name="T44" fmla="*/ 2 w 249"/>
              <a:gd name="T45" fmla="*/ 90 h 231"/>
              <a:gd name="T46" fmla="*/ 28 w 249"/>
              <a:gd name="T47" fmla="*/ 84 h 231"/>
              <a:gd name="T48" fmla="*/ 19 w 249"/>
              <a:gd name="T49" fmla="*/ 68 h 231"/>
              <a:gd name="T50" fmla="*/ 3 w 249"/>
              <a:gd name="T51" fmla="*/ 44 h 231"/>
              <a:gd name="T52" fmla="*/ 21 w 249"/>
              <a:gd name="T53" fmla="*/ 33 h 231"/>
              <a:gd name="T54" fmla="*/ 28 w 249"/>
              <a:gd name="T55" fmla="*/ 15 h 231"/>
              <a:gd name="T56" fmla="*/ 51 w 249"/>
              <a:gd name="T57" fmla="*/ 7 h 231"/>
              <a:gd name="T58" fmla="*/ 88 w 249"/>
              <a:gd name="T59" fmla="*/ 3 h 231"/>
              <a:gd name="T60" fmla="*/ 82 w 249"/>
              <a:gd name="T61" fmla="*/ 27 h 231"/>
              <a:gd name="T62" fmla="*/ 102 w 249"/>
              <a:gd name="T63" fmla="*/ 27 h 231"/>
              <a:gd name="T64" fmla="*/ 124 w 249"/>
              <a:gd name="T65" fmla="*/ 47 h 231"/>
              <a:gd name="T66" fmla="*/ 125 w 249"/>
              <a:gd name="T67" fmla="*/ 27 h 231"/>
              <a:gd name="T68" fmla="*/ 145 w 249"/>
              <a:gd name="T69" fmla="*/ 47 h 231"/>
              <a:gd name="T70" fmla="*/ 152 w 249"/>
              <a:gd name="T71" fmla="*/ 83 h 231"/>
              <a:gd name="T72" fmla="*/ 162 w 249"/>
              <a:gd name="T73" fmla="*/ 51 h 231"/>
              <a:gd name="T74" fmla="*/ 157 w 249"/>
              <a:gd name="T75" fmla="*/ 27 h 231"/>
              <a:gd name="T76" fmla="*/ 173 w 249"/>
              <a:gd name="T77" fmla="*/ 23 h 231"/>
              <a:gd name="T78" fmla="*/ 181 w 249"/>
              <a:gd name="T79" fmla="*/ 19 h 231"/>
              <a:gd name="T80" fmla="*/ 172 w 249"/>
              <a:gd name="T81" fmla="*/ 7 h 231"/>
              <a:gd name="T82" fmla="*/ 198 w 249"/>
              <a:gd name="T83" fmla="*/ 5 h 231"/>
              <a:gd name="T84" fmla="*/ 213 w 249"/>
              <a:gd name="T85" fmla="*/ 15 h 231"/>
              <a:gd name="T86" fmla="*/ 199 w 249"/>
              <a:gd name="T87" fmla="*/ 39 h 231"/>
              <a:gd name="T88" fmla="*/ 195 w 249"/>
              <a:gd name="T89" fmla="*/ 60 h 231"/>
              <a:gd name="T90" fmla="*/ 201 w 249"/>
              <a:gd name="T91" fmla="*/ 98 h 231"/>
              <a:gd name="T92" fmla="*/ 198 w 249"/>
              <a:gd name="T93" fmla="*/ 115 h 231"/>
              <a:gd name="T94" fmla="*/ 209 w 249"/>
              <a:gd name="T95" fmla="*/ 141 h 231"/>
              <a:gd name="T96" fmla="*/ 237 w 249"/>
              <a:gd name="T97" fmla="*/ 160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7" name="Freeform 444"/>
          <p:cNvSpPr>
            <a:spLocks/>
          </p:cNvSpPr>
          <p:nvPr/>
        </p:nvSpPr>
        <p:spPr bwMode="auto">
          <a:xfrm>
            <a:off x="2654300" y="5208588"/>
            <a:ext cx="403225" cy="1014412"/>
          </a:xfrm>
          <a:custGeom>
            <a:avLst/>
            <a:gdLst>
              <a:gd name="T0" fmla="*/ 54 w 146"/>
              <a:gd name="T1" fmla="*/ 7 h 367"/>
              <a:gd name="T2" fmla="*/ 68 w 146"/>
              <a:gd name="T3" fmla="*/ 0 h 367"/>
              <a:gd name="T4" fmla="*/ 77 w 146"/>
              <a:gd name="T5" fmla="*/ 16 h 367"/>
              <a:gd name="T6" fmla="*/ 107 w 146"/>
              <a:gd name="T7" fmla="*/ 31 h 367"/>
              <a:gd name="T8" fmla="*/ 110 w 146"/>
              <a:gd name="T9" fmla="*/ 48 h 367"/>
              <a:gd name="T10" fmla="*/ 116 w 146"/>
              <a:gd name="T11" fmla="*/ 57 h 367"/>
              <a:gd name="T12" fmla="*/ 146 w 146"/>
              <a:gd name="T13" fmla="*/ 43 h 367"/>
              <a:gd name="T14" fmla="*/ 140 w 146"/>
              <a:gd name="T15" fmla="*/ 64 h 367"/>
              <a:gd name="T16" fmla="*/ 114 w 146"/>
              <a:gd name="T17" fmla="*/ 85 h 367"/>
              <a:gd name="T18" fmla="*/ 107 w 146"/>
              <a:gd name="T19" fmla="*/ 99 h 367"/>
              <a:gd name="T20" fmla="*/ 110 w 146"/>
              <a:gd name="T21" fmla="*/ 121 h 367"/>
              <a:gd name="T22" fmla="*/ 117 w 146"/>
              <a:gd name="T23" fmla="*/ 129 h 367"/>
              <a:gd name="T24" fmla="*/ 105 w 146"/>
              <a:gd name="T25" fmla="*/ 129 h 367"/>
              <a:gd name="T26" fmla="*/ 125 w 146"/>
              <a:gd name="T27" fmla="*/ 141 h 367"/>
              <a:gd name="T28" fmla="*/ 122 w 146"/>
              <a:gd name="T29" fmla="*/ 162 h 367"/>
              <a:gd name="T30" fmla="*/ 111 w 146"/>
              <a:gd name="T31" fmla="*/ 169 h 367"/>
              <a:gd name="T32" fmla="*/ 84 w 146"/>
              <a:gd name="T33" fmla="*/ 178 h 367"/>
              <a:gd name="T34" fmla="*/ 69 w 146"/>
              <a:gd name="T35" fmla="*/ 202 h 367"/>
              <a:gd name="T36" fmla="*/ 56 w 146"/>
              <a:gd name="T37" fmla="*/ 207 h 367"/>
              <a:gd name="T38" fmla="*/ 62 w 146"/>
              <a:gd name="T39" fmla="*/ 216 h 367"/>
              <a:gd name="T40" fmla="*/ 53 w 146"/>
              <a:gd name="T41" fmla="*/ 238 h 367"/>
              <a:gd name="T42" fmla="*/ 33 w 146"/>
              <a:gd name="T43" fmla="*/ 261 h 367"/>
              <a:gd name="T44" fmla="*/ 35 w 146"/>
              <a:gd name="T45" fmla="*/ 274 h 367"/>
              <a:gd name="T46" fmla="*/ 42 w 146"/>
              <a:gd name="T47" fmla="*/ 282 h 367"/>
              <a:gd name="T48" fmla="*/ 38 w 146"/>
              <a:gd name="T49" fmla="*/ 300 h 367"/>
              <a:gd name="T50" fmla="*/ 26 w 146"/>
              <a:gd name="T51" fmla="*/ 318 h 367"/>
              <a:gd name="T52" fmla="*/ 14 w 146"/>
              <a:gd name="T53" fmla="*/ 336 h 367"/>
              <a:gd name="T54" fmla="*/ 29 w 146"/>
              <a:gd name="T55" fmla="*/ 367 h 367"/>
              <a:gd name="T56" fmla="*/ 7 w 146"/>
              <a:gd name="T57" fmla="*/ 345 h 367"/>
              <a:gd name="T58" fmla="*/ 1 w 146"/>
              <a:gd name="T59" fmla="*/ 338 h 367"/>
              <a:gd name="T60" fmla="*/ 0 w 146"/>
              <a:gd name="T61" fmla="*/ 306 h 367"/>
              <a:gd name="T62" fmla="*/ 24 w 146"/>
              <a:gd name="T63" fmla="*/ 154 h 367"/>
              <a:gd name="T64" fmla="*/ 12 w 146"/>
              <a:gd name="T65" fmla="*/ 224 h 367"/>
              <a:gd name="T66" fmla="*/ 35 w 146"/>
              <a:gd name="T67" fmla="*/ 87 h 367"/>
              <a:gd name="T68" fmla="*/ 47 w 146"/>
              <a:gd name="T69" fmla="*/ 52 h 367"/>
              <a:gd name="T70" fmla="*/ 57 w 146"/>
              <a:gd name="T71" fmla="*/ 33 h 367"/>
              <a:gd name="T72" fmla="*/ 54 w 146"/>
              <a:gd name="T73" fmla="*/ 7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367"/>
              <a:gd name="T113" fmla="*/ 146 w 146"/>
              <a:gd name="T114" fmla="*/ 367 h 3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8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 w 23"/>
              <a:gd name="T1" fmla="*/ 0 h 18"/>
              <a:gd name="T2" fmla="*/ 23 w 23"/>
              <a:gd name="T3" fmla="*/ 1 h 18"/>
              <a:gd name="T4" fmla="*/ 21 w 23"/>
              <a:gd name="T5" fmla="*/ 18 h 18"/>
              <a:gd name="T6" fmla="*/ 0 w 23"/>
              <a:gd name="T7" fmla="*/ 13 h 18"/>
              <a:gd name="T8" fmla="*/ 2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9" name="Freeform 448"/>
          <p:cNvSpPr>
            <a:spLocks/>
          </p:cNvSpPr>
          <p:nvPr/>
        </p:nvSpPr>
        <p:spPr bwMode="auto">
          <a:xfrm>
            <a:off x="7019925" y="4484688"/>
            <a:ext cx="115888" cy="133350"/>
          </a:xfrm>
          <a:custGeom>
            <a:avLst/>
            <a:gdLst>
              <a:gd name="T0" fmla="*/ 0 w 675"/>
              <a:gd name="T1" fmla="*/ 41 h 773"/>
              <a:gd name="T2" fmla="*/ 75 w 675"/>
              <a:gd name="T3" fmla="*/ 339 h 773"/>
              <a:gd name="T4" fmla="*/ 273 w 675"/>
              <a:gd name="T5" fmla="*/ 579 h 773"/>
              <a:gd name="T6" fmla="*/ 605 w 675"/>
              <a:gd name="T7" fmla="*/ 769 h 773"/>
              <a:gd name="T8" fmla="*/ 675 w 675"/>
              <a:gd name="T9" fmla="*/ 773 h 773"/>
              <a:gd name="T10" fmla="*/ 563 w 675"/>
              <a:gd name="T11" fmla="*/ 583 h 773"/>
              <a:gd name="T12" fmla="*/ 493 w 675"/>
              <a:gd name="T13" fmla="*/ 521 h 773"/>
              <a:gd name="T14" fmla="*/ 493 w 675"/>
              <a:gd name="T15" fmla="*/ 269 h 773"/>
              <a:gd name="T16" fmla="*/ 323 w 675"/>
              <a:gd name="T17" fmla="*/ 78 h 773"/>
              <a:gd name="T18" fmla="*/ 286 w 675"/>
              <a:gd name="T19" fmla="*/ 58 h 773"/>
              <a:gd name="T20" fmla="*/ 253 w 675"/>
              <a:gd name="T21" fmla="*/ 111 h 773"/>
              <a:gd name="T22" fmla="*/ 141 w 675"/>
              <a:gd name="T23" fmla="*/ 128 h 773"/>
              <a:gd name="T24" fmla="*/ 145 w 675"/>
              <a:gd name="T25" fmla="*/ 70 h 773"/>
              <a:gd name="T26" fmla="*/ 17 w 675"/>
              <a:gd name="T27" fmla="*/ 0 h 773"/>
              <a:gd name="T28" fmla="*/ 0 w 675"/>
              <a:gd name="T29" fmla="*/ 41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0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14 w 114"/>
              <a:gd name="T1" fmla="*/ 0 h 54"/>
              <a:gd name="T2" fmla="*/ 26 w 114"/>
              <a:gd name="T3" fmla="*/ 14 h 54"/>
              <a:gd name="T4" fmla="*/ 54 w 114"/>
              <a:gd name="T5" fmla="*/ 4 h 54"/>
              <a:gd name="T6" fmla="*/ 88 w 114"/>
              <a:gd name="T7" fmla="*/ 0 h 54"/>
              <a:gd name="T8" fmla="*/ 114 w 114"/>
              <a:gd name="T9" fmla="*/ 18 h 54"/>
              <a:gd name="T10" fmla="*/ 96 w 114"/>
              <a:gd name="T11" fmla="*/ 38 h 54"/>
              <a:gd name="T12" fmla="*/ 68 w 114"/>
              <a:gd name="T13" fmla="*/ 54 h 54"/>
              <a:gd name="T14" fmla="*/ 30 w 114"/>
              <a:gd name="T15" fmla="*/ 42 h 54"/>
              <a:gd name="T16" fmla="*/ 10 w 114"/>
              <a:gd name="T17" fmla="*/ 44 h 54"/>
              <a:gd name="T18" fmla="*/ 26 w 114"/>
              <a:gd name="T19" fmla="*/ 36 h 54"/>
              <a:gd name="T20" fmla="*/ 16 w 114"/>
              <a:gd name="T21" fmla="*/ 22 h 54"/>
              <a:gd name="T22" fmla="*/ 0 w 114"/>
              <a:gd name="T23" fmla="*/ 16 h 54"/>
              <a:gd name="T24" fmla="*/ 14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1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410 w 575"/>
              <a:gd name="T1" fmla="*/ 71 h 488"/>
              <a:gd name="T2" fmla="*/ 321 w 575"/>
              <a:gd name="T3" fmla="*/ 142 h 488"/>
              <a:gd name="T4" fmla="*/ 233 w 575"/>
              <a:gd name="T5" fmla="*/ 142 h 488"/>
              <a:gd name="T6" fmla="*/ 178 w 575"/>
              <a:gd name="T7" fmla="*/ 71 h 488"/>
              <a:gd name="T8" fmla="*/ 107 w 575"/>
              <a:gd name="T9" fmla="*/ 0 h 488"/>
              <a:gd name="T10" fmla="*/ 36 w 575"/>
              <a:gd name="T11" fmla="*/ 19 h 488"/>
              <a:gd name="T12" fmla="*/ 0 w 575"/>
              <a:gd name="T13" fmla="*/ 90 h 488"/>
              <a:gd name="T14" fmla="*/ 72 w 575"/>
              <a:gd name="T15" fmla="*/ 124 h 488"/>
              <a:gd name="T16" fmla="*/ 89 w 575"/>
              <a:gd name="T17" fmla="*/ 159 h 488"/>
              <a:gd name="T18" fmla="*/ 107 w 575"/>
              <a:gd name="T19" fmla="*/ 213 h 488"/>
              <a:gd name="T20" fmla="*/ 160 w 575"/>
              <a:gd name="T21" fmla="*/ 213 h 488"/>
              <a:gd name="T22" fmla="*/ 197 w 575"/>
              <a:gd name="T23" fmla="*/ 230 h 488"/>
              <a:gd name="T24" fmla="*/ 321 w 575"/>
              <a:gd name="T25" fmla="*/ 283 h 488"/>
              <a:gd name="T26" fmla="*/ 446 w 575"/>
              <a:gd name="T27" fmla="*/ 353 h 488"/>
              <a:gd name="T28" fmla="*/ 465 w 575"/>
              <a:gd name="T29" fmla="*/ 389 h 488"/>
              <a:gd name="T30" fmla="*/ 393 w 575"/>
              <a:gd name="T31" fmla="*/ 424 h 488"/>
              <a:gd name="T32" fmla="*/ 465 w 575"/>
              <a:gd name="T33" fmla="*/ 442 h 488"/>
              <a:gd name="T34" fmla="*/ 518 w 575"/>
              <a:gd name="T35" fmla="*/ 459 h 488"/>
              <a:gd name="T36" fmla="*/ 575 w 575"/>
              <a:gd name="T37" fmla="*/ 488 h 488"/>
              <a:gd name="T38" fmla="*/ 575 w 575"/>
              <a:gd name="T39" fmla="*/ 122 h 488"/>
              <a:gd name="T40" fmla="*/ 410 w 575"/>
              <a:gd name="T41" fmla="*/ 71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2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353 w 460"/>
              <a:gd name="T1" fmla="*/ 302 h 443"/>
              <a:gd name="T2" fmla="*/ 336 w 460"/>
              <a:gd name="T3" fmla="*/ 249 h 443"/>
              <a:gd name="T4" fmla="*/ 372 w 460"/>
              <a:gd name="T5" fmla="*/ 214 h 443"/>
              <a:gd name="T6" fmla="*/ 283 w 460"/>
              <a:gd name="T7" fmla="*/ 161 h 443"/>
              <a:gd name="T8" fmla="*/ 247 w 460"/>
              <a:gd name="T9" fmla="*/ 108 h 443"/>
              <a:gd name="T10" fmla="*/ 122 w 460"/>
              <a:gd name="T11" fmla="*/ 37 h 443"/>
              <a:gd name="T12" fmla="*/ 0 w 460"/>
              <a:gd name="T13" fmla="*/ 0 h 443"/>
              <a:gd name="T14" fmla="*/ 0 w 460"/>
              <a:gd name="T15" fmla="*/ 366 h 443"/>
              <a:gd name="T16" fmla="*/ 14 w 460"/>
              <a:gd name="T17" fmla="*/ 373 h 443"/>
              <a:gd name="T18" fmla="*/ 67 w 460"/>
              <a:gd name="T19" fmla="*/ 373 h 443"/>
              <a:gd name="T20" fmla="*/ 122 w 460"/>
              <a:gd name="T21" fmla="*/ 320 h 443"/>
              <a:gd name="T22" fmla="*/ 211 w 460"/>
              <a:gd name="T23" fmla="*/ 284 h 443"/>
              <a:gd name="T24" fmla="*/ 264 w 460"/>
              <a:gd name="T25" fmla="*/ 320 h 443"/>
              <a:gd name="T26" fmla="*/ 389 w 460"/>
              <a:gd name="T27" fmla="*/ 408 h 443"/>
              <a:gd name="T28" fmla="*/ 460 w 460"/>
              <a:gd name="T29" fmla="*/ 443 h 443"/>
              <a:gd name="T30" fmla="*/ 460 w 460"/>
              <a:gd name="T31" fmla="*/ 337 h 443"/>
              <a:gd name="T32" fmla="*/ 353 w 460"/>
              <a:gd name="T33" fmla="*/ 302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3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A1C0D3"/>
          </a:solidFill>
        </p:grpSpPr>
        <p:sp>
          <p:nvSpPr>
            <p:cNvPr id="1144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5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46" name="Freeform 457"/>
          <p:cNvSpPr>
            <a:spLocks/>
          </p:cNvSpPr>
          <p:nvPr/>
        </p:nvSpPr>
        <p:spPr bwMode="auto">
          <a:xfrm>
            <a:off x="4832350" y="3338513"/>
            <a:ext cx="68263" cy="47625"/>
          </a:xfrm>
          <a:custGeom>
            <a:avLst/>
            <a:gdLst>
              <a:gd name="T0" fmla="*/ 3 w 44"/>
              <a:gd name="T1" fmla="*/ 33 h 34"/>
              <a:gd name="T2" fmla="*/ 6 w 44"/>
              <a:gd name="T3" fmla="*/ 33 h 34"/>
              <a:gd name="T4" fmla="*/ 9 w 44"/>
              <a:gd name="T5" fmla="*/ 32 h 34"/>
              <a:gd name="T6" fmla="*/ 13 w 44"/>
              <a:gd name="T7" fmla="*/ 33 h 34"/>
              <a:gd name="T8" fmla="*/ 17 w 44"/>
              <a:gd name="T9" fmla="*/ 28 h 34"/>
              <a:gd name="T10" fmla="*/ 20 w 44"/>
              <a:gd name="T11" fmla="*/ 34 h 34"/>
              <a:gd name="T12" fmla="*/ 21 w 44"/>
              <a:gd name="T13" fmla="*/ 32 h 34"/>
              <a:gd name="T14" fmla="*/ 25 w 44"/>
              <a:gd name="T15" fmla="*/ 34 h 34"/>
              <a:gd name="T16" fmla="*/ 27 w 44"/>
              <a:gd name="T17" fmla="*/ 33 h 34"/>
              <a:gd name="T18" fmla="*/ 26 w 44"/>
              <a:gd name="T19" fmla="*/ 30 h 34"/>
              <a:gd name="T20" fmla="*/ 28 w 44"/>
              <a:gd name="T21" fmla="*/ 29 h 34"/>
              <a:gd name="T22" fmla="*/ 26 w 44"/>
              <a:gd name="T23" fmla="*/ 28 h 34"/>
              <a:gd name="T24" fmla="*/ 29 w 44"/>
              <a:gd name="T25" fmla="*/ 25 h 34"/>
              <a:gd name="T26" fmla="*/ 31 w 44"/>
              <a:gd name="T27" fmla="*/ 25 h 34"/>
              <a:gd name="T28" fmla="*/ 32 w 44"/>
              <a:gd name="T29" fmla="*/ 25 h 34"/>
              <a:gd name="T30" fmla="*/ 32 w 44"/>
              <a:gd name="T31" fmla="*/ 20 h 34"/>
              <a:gd name="T32" fmla="*/ 30 w 44"/>
              <a:gd name="T33" fmla="*/ 19 h 34"/>
              <a:gd name="T34" fmla="*/ 31 w 44"/>
              <a:gd name="T35" fmla="*/ 16 h 34"/>
              <a:gd name="T36" fmla="*/ 33 w 44"/>
              <a:gd name="T37" fmla="*/ 16 h 34"/>
              <a:gd name="T38" fmla="*/ 37 w 44"/>
              <a:gd name="T39" fmla="*/ 13 h 34"/>
              <a:gd name="T40" fmla="*/ 38 w 44"/>
              <a:gd name="T41" fmla="*/ 12 h 34"/>
              <a:gd name="T42" fmla="*/ 40 w 44"/>
              <a:gd name="T43" fmla="*/ 13 h 34"/>
              <a:gd name="T44" fmla="*/ 39 w 44"/>
              <a:gd name="T45" fmla="*/ 10 h 34"/>
              <a:gd name="T46" fmla="*/ 41 w 44"/>
              <a:gd name="T47" fmla="*/ 9 h 34"/>
              <a:gd name="T48" fmla="*/ 44 w 44"/>
              <a:gd name="T49" fmla="*/ 11 h 34"/>
              <a:gd name="T50" fmla="*/ 42 w 44"/>
              <a:gd name="T51" fmla="*/ 7 h 34"/>
              <a:gd name="T52" fmla="*/ 41 w 44"/>
              <a:gd name="T53" fmla="*/ 5 h 34"/>
              <a:gd name="T54" fmla="*/ 40 w 44"/>
              <a:gd name="T55" fmla="*/ 2 h 34"/>
              <a:gd name="T56" fmla="*/ 38 w 44"/>
              <a:gd name="T57" fmla="*/ 0 h 34"/>
              <a:gd name="T58" fmla="*/ 36 w 44"/>
              <a:gd name="T59" fmla="*/ 3 h 34"/>
              <a:gd name="T60" fmla="*/ 36 w 44"/>
              <a:gd name="T61" fmla="*/ 6 h 34"/>
              <a:gd name="T62" fmla="*/ 34 w 44"/>
              <a:gd name="T63" fmla="*/ 5 h 34"/>
              <a:gd name="T64" fmla="*/ 33 w 44"/>
              <a:gd name="T65" fmla="*/ 5 h 34"/>
              <a:gd name="T66" fmla="*/ 31 w 44"/>
              <a:gd name="T67" fmla="*/ 6 h 34"/>
              <a:gd name="T68" fmla="*/ 30 w 44"/>
              <a:gd name="T69" fmla="*/ 6 h 34"/>
              <a:gd name="T70" fmla="*/ 29 w 44"/>
              <a:gd name="T71" fmla="*/ 7 h 34"/>
              <a:gd name="T72" fmla="*/ 28 w 44"/>
              <a:gd name="T73" fmla="*/ 7 h 34"/>
              <a:gd name="T74" fmla="*/ 28 w 44"/>
              <a:gd name="T75" fmla="*/ 7 h 34"/>
              <a:gd name="T76" fmla="*/ 25 w 44"/>
              <a:gd name="T77" fmla="*/ 7 h 34"/>
              <a:gd name="T78" fmla="*/ 23 w 44"/>
              <a:gd name="T79" fmla="*/ 7 h 34"/>
              <a:gd name="T80" fmla="*/ 22 w 44"/>
              <a:gd name="T81" fmla="*/ 7 h 34"/>
              <a:gd name="T82" fmla="*/ 21 w 44"/>
              <a:gd name="T83" fmla="*/ 7 h 34"/>
              <a:gd name="T84" fmla="*/ 21 w 44"/>
              <a:gd name="T85" fmla="*/ 7 h 34"/>
              <a:gd name="T86" fmla="*/ 17 w 44"/>
              <a:gd name="T87" fmla="*/ 11 h 34"/>
              <a:gd name="T88" fmla="*/ 16 w 44"/>
              <a:gd name="T89" fmla="*/ 13 h 34"/>
              <a:gd name="T90" fmla="*/ 12 w 44"/>
              <a:gd name="T91" fmla="*/ 11 h 34"/>
              <a:gd name="T92" fmla="*/ 8 w 44"/>
              <a:gd name="T93" fmla="*/ 10 h 34"/>
              <a:gd name="T94" fmla="*/ 5 w 44"/>
              <a:gd name="T95" fmla="*/ 10 h 34"/>
              <a:gd name="T96" fmla="*/ 4 w 44"/>
              <a:gd name="T97" fmla="*/ 11 h 34"/>
              <a:gd name="T98" fmla="*/ 0 w 44"/>
              <a:gd name="T99" fmla="*/ 15 h 34"/>
              <a:gd name="T100" fmla="*/ 1 w 44"/>
              <a:gd name="T101" fmla="*/ 17 h 34"/>
              <a:gd name="T102" fmla="*/ 4 w 44"/>
              <a:gd name="T103" fmla="*/ 17 h 34"/>
              <a:gd name="T104" fmla="*/ 3 w 44"/>
              <a:gd name="T105" fmla="*/ 19 h 34"/>
              <a:gd name="T106" fmla="*/ 1 w 44"/>
              <a:gd name="T107" fmla="*/ 19 h 34"/>
              <a:gd name="T108" fmla="*/ 2 w 44"/>
              <a:gd name="T109" fmla="*/ 21 h 34"/>
              <a:gd name="T110" fmla="*/ 3 w 44"/>
              <a:gd name="T111" fmla="*/ 22 h 34"/>
              <a:gd name="T112" fmla="*/ 2 w 44"/>
              <a:gd name="T113" fmla="*/ 26 h 34"/>
              <a:gd name="T114" fmla="*/ 5 w 44"/>
              <a:gd name="T115" fmla="*/ 29 h 34"/>
              <a:gd name="T116" fmla="*/ 5 w 44"/>
              <a:gd name="T117" fmla="*/ 31 h 34"/>
              <a:gd name="T118" fmla="*/ 3 w 44"/>
              <a:gd name="T119" fmla="*/ 32 h 34"/>
              <a:gd name="T120" fmla="*/ 3 w 44"/>
              <a:gd name="T121" fmla="*/ 33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"/>
              <a:gd name="T184" fmla="*/ 0 h 34"/>
              <a:gd name="T185" fmla="*/ 44 w 44"/>
              <a:gd name="T186" fmla="*/ 34 h 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7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8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840 w 950"/>
              <a:gd name="T1" fmla="*/ 88 h 660"/>
              <a:gd name="T2" fmla="*/ 732 w 950"/>
              <a:gd name="T3" fmla="*/ 24 h 660"/>
              <a:gd name="T4" fmla="*/ 668 w 950"/>
              <a:gd name="T5" fmla="*/ 88 h 660"/>
              <a:gd name="T6" fmla="*/ 668 w 950"/>
              <a:gd name="T7" fmla="*/ 88 h 660"/>
              <a:gd name="T8" fmla="*/ 670 w 950"/>
              <a:gd name="T9" fmla="*/ 90 h 660"/>
              <a:gd name="T10" fmla="*/ 672 w 950"/>
              <a:gd name="T11" fmla="*/ 92 h 660"/>
              <a:gd name="T12" fmla="*/ 676 w 950"/>
              <a:gd name="T13" fmla="*/ 92 h 660"/>
              <a:gd name="T14" fmla="*/ 676 w 950"/>
              <a:gd name="T15" fmla="*/ 94 h 660"/>
              <a:gd name="T16" fmla="*/ 678 w 950"/>
              <a:gd name="T17" fmla="*/ 94 h 660"/>
              <a:gd name="T18" fmla="*/ 678 w 950"/>
              <a:gd name="T19" fmla="*/ 94 h 660"/>
              <a:gd name="T20" fmla="*/ 676 w 950"/>
              <a:gd name="T21" fmla="*/ 92 h 660"/>
              <a:gd name="T22" fmla="*/ 674 w 950"/>
              <a:gd name="T23" fmla="*/ 92 h 660"/>
              <a:gd name="T24" fmla="*/ 672 w 950"/>
              <a:gd name="T25" fmla="*/ 90 h 660"/>
              <a:gd name="T26" fmla="*/ 668 w 950"/>
              <a:gd name="T27" fmla="*/ 90 h 660"/>
              <a:gd name="T28" fmla="*/ 668 w 950"/>
              <a:gd name="T29" fmla="*/ 88 h 660"/>
              <a:gd name="T30" fmla="*/ 658 w 950"/>
              <a:gd name="T31" fmla="*/ 108 h 660"/>
              <a:gd name="T32" fmla="*/ 712 w 950"/>
              <a:gd name="T33" fmla="*/ 158 h 660"/>
              <a:gd name="T34" fmla="*/ 598 w 950"/>
              <a:gd name="T35" fmla="*/ 202 h 660"/>
              <a:gd name="T36" fmla="*/ 480 w 950"/>
              <a:gd name="T37" fmla="*/ 276 h 660"/>
              <a:gd name="T38" fmla="*/ 326 w 950"/>
              <a:gd name="T39" fmla="*/ 202 h 660"/>
              <a:gd name="T40" fmla="*/ 226 w 950"/>
              <a:gd name="T41" fmla="*/ 118 h 660"/>
              <a:gd name="T42" fmla="*/ 222 w 950"/>
              <a:gd name="T43" fmla="*/ 114 h 660"/>
              <a:gd name="T44" fmla="*/ 220 w 950"/>
              <a:gd name="T45" fmla="*/ 116 h 660"/>
              <a:gd name="T46" fmla="*/ 218 w 950"/>
              <a:gd name="T47" fmla="*/ 122 h 660"/>
              <a:gd name="T48" fmla="*/ 218 w 950"/>
              <a:gd name="T49" fmla="*/ 122 h 660"/>
              <a:gd name="T50" fmla="*/ 218 w 950"/>
              <a:gd name="T51" fmla="*/ 122 h 660"/>
              <a:gd name="T52" fmla="*/ 222 w 950"/>
              <a:gd name="T53" fmla="*/ 114 h 660"/>
              <a:gd name="T54" fmla="*/ 218 w 950"/>
              <a:gd name="T55" fmla="*/ 108 h 660"/>
              <a:gd name="T56" fmla="*/ 208 w 950"/>
              <a:gd name="T57" fmla="*/ 114 h 660"/>
              <a:gd name="T58" fmla="*/ 142 w 950"/>
              <a:gd name="T59" fmla="*/ 142 h 660"/>
              <a:gd name="T60" fmla="*/ 88 w 950"/>
              <a:gd name="T61" fmla="*/ 256 h 660"/>
              <a:gd name="T62" fmla="*/ 4 w 950"/>
              <a:gd name="T63" fmla="*/ 306 h 660"/>
              <a:gd name="T64" fmla="*/ 14 w 950"/>
              <a:gd name="T65" fmla="*/ 350 h 660"/>
              <a:gd name="T66" fmla="*/ 30 w 950"/>
              <a:gd name="T67" fmla="*/ 370 h 660"/>
              <a:gd name="T68" fmla="*/ 94 w 950"/>
              <a:gd name="T69" fmla="*/ 390 h 660"/>
              <a:gd name="T70" fmla="*/ 84 w 950"/>
              <a:gd name="T71" fmla="*/ 444 h 660"/>
              <a:gd name="T72" fmla="*/ 108 w 950"/>
              <a:gd name="T73" fmla="*/ 488 h 660"/>
              <a:gd name="T74" fmla="*/ 148 w 950"/>
              <a:gd name="T75" fmla="*/ 508 h 660"/>
              <a:gd name="T76" fmla="*/ 218 w 950"/>
              <a:gd name="T77" fmla="*/ 536 h 660"/>
              <a:gd name="T78" fmla="*/ 262 w 950"/>
              <a:gd name="T79" fmla="*/ 546 h 660"/>
              <a:gd name="T80" fmla="*/ 316 w 950"/>
              <a:gd name="T81" fmla="*/ 512 h 660"/>
              <a:gd name="T82" fmla="*/ 370 w 950"/>
              <a:gd name="T83" fmla="*/ 528 h 660"/>
              <a:gd name="T84" fmla="*/ 376 w 950"/>
              <a:gd name="T85" fmla="*/ 586 h 660"/>
              <a:gd name="T86" fmla="*/ 400 w 950"/>
              <a:gd name="T87" fmla="*/ 616 h 660"/>
              <a:gd name="T88" fmla="*/ 420 w 950"/>
              <a:gd name="T89" fmla="*/ 640 h 660"/>
              <a:gd name="T90" fmla="*/ 500 w 950"/>
              <a:gd name="T91" fmla="*/ 616 h 660"/>
              <a:gd name="T92" fmla="*/ 534 w 950"/>
              <a:gd name="T93" fmla="*/ 640 h 660"/>
              <a:gd name="T94" fmla="*/ 608 w 950"/>
              <a:gd name="T95" fmla="*/ 630 h 660"/>
              <a:gd name="T96" fmla="*/ 632 w 950"/>
              <a:gd name="T97" fmla="*/ 626 h 660"/>
              <a:gd name="T98" fmla="*/ 702 w 950"/>
              <a:gd name="T99" fmla="*/ 582 h 660"/>
              <a:gd name="T100" fmla="*/ 742 w 950"/>
              <a:gd name="T101" fmla="*/ 512 h 660"/>
              <a:gd name="T102" fmla="*/ 742 w 950"/>
              <a:gd name="T103" fmla="*/ 472 h 660"/>
              <a:gd name="T104" fmla="*/ 716 w 950"/>
              <a:gd name="T105" fmla="*/ 398 h 660"/>
              <a:gd name="T106" fmla="*/ 752 w 950"/>
              <a:gd name="T107" fmla="*/ 360 h 660"/>
              <a:gd name="T108" fmla="*/ 702 w 950"/>
              <a:gd name="T109" fmla="*/ 354 h 660"/>
              <a:gd name="T110" fmla="*/ 706 w 950"/>
              <a:gd name="T111" fmla="*/ 320 h 660"/>
              <a:gd name="T112" fmla="*/ 756 w 950"/>
              <a:gd name="T113" fmla="*/ 290 h 660"/>
              <a:gd name="T114" fmla="*/ 762 w 950"/>
              <a:gd name="T115" fmla="*/ 316 h 660"/>
              <a:gd name="T116" fmla="*/ 818 w 950"/>
              <a:gd name="T117" fmla="*/ 262 h 660"/>
              <a:gd name="T118" fmla="*/ 890 w 950"/>
              <a:gd name="T119" fmla="*/ 252 h 660"/>
              <a:gd name="T120" fmla="*/ 950 w 950"/>
              <a:gd name="T121" fmla="*/ 118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9" name="Freeform 260"/>
          <p:cNvSpPr>
            <a:spLocks/>
          </p:cNvSpPr>
          <p:nvPr/>
        </p:nvSpPr>
        <p:spPr bwMode="auto">
          <a:xfrm>
            <a:off x="6481763" y="4425950"/>
            <a:ext cx="57150" cy="68263"/>
          </a:xfrm>
          <a:custGeom>
            <a:avLst/>
            <a:gdLst>
              <a:gd name="T0" fmla="*/ 6 w 42"/>
              <a:gd name="T1" fmla="*/ 0 h 54"/>
              <a:gd name="T2" fmla="*/ 0 w 42"/>
              <a:gd name="T3" fmla="*/ 24 h 54"/>
              <a:gd name="T4" fmla="*/ 6 w 42"/>
              <a:gd name="T5" fmla="*/ 54 h 54"/>
              <a:gd name="T6" fmla="*/ 30 w 42"/>
              <a:gd name="T7" fmla="*/ 54 h 54"/>
              <a:gd name="T8" fmla="*/ 42 w 42"/>
              <a:gd name="T9" fmla="*/ 30 h 54"/>
              <a:gd name="T10" fmla="*/ 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0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30 h 42"/>
              <a:gd name="T2" fmla="*/ 12 w 42"/>
              <a:gd name="T3" fmla="*/ 12 h 42"/>
              <a:gd name="T4" fmla="*/ 30 w 42"/>
              <a:gd name="T5" fmla="*/ 0 h 42"/>
              <a:gd name="T6" fmla="*/ 42 w 42"/>
              <a:gd name="T7" fmla="*/ 12 h 42"/>
              <a:gd name="T8" fmla="*/ 30 w 42"/>
              <a:gd name="T9" fmla="*/ 30 h 42"/>
              <a:gd name="T10" fmla="*/ 12 w 42"/>
              <a:gd name="T11" fmla="*/ 42 h 42"/>
              <a:gd name="T12" fmla="*/ 0 w 42"/>
              <a:gd name="T13" fmla="*/ 3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1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42 h 72"/>
              <a:gd name="T2" fmla="*/ 0 w 24"/>
              <a:gd name="T3" fmla="*/ 18 h 72"/>
              <a:gd name="T4" fmla="*/ 24 w 24"/>
              <a:gd name="T5" fmla="*/ 0 h 72"/>
              <a:gd name="T6" fmla="*/ 24 w 24"/>
              <a:gd name="T7" fmla="*/ 24 h 72"/>
              <a:gd name="T8" fmla="*/ 6 w 24"/>
              <a:gd name="T9" fmla="*/ 72 h 72"/>
              <a:gd name="T10" fmla="*/ 0 w 24"/>
              <a:gd name="T11" fmla="*/ 4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2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18 h 54"/>
              <a:gd name="T2" fmla="*/ 6 w 36"/>
              <a:gd name="T3" fmla="*/ 36 h 54"/>
              <a:gd name="T4" fmla="*/ 12 w 36"/>
              <a:gd name="T5" fmla="*/ 54 h 54"/>
              <a:gd name="T6" fmla="*/ 30 w 36"/>
              <a:gd name="T7" fmla="*/ 42 h 54"/>
              <a:gd name="T8" fmla="*/ 36 w 36"/>
              <a:gd name="T9" fmla="*/ 18 h 54"/>
              <a:gd name="T10" fmla="*/ 30 w 36"/>
              <a:gd name="T11" fmla="*/ 0 h 54"/>
              <a:gd name="T12" fmla="*/ 0 w 36"/>
              <a:gd name="T13" fmla="*/ 18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3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6 w 264"/>
              <a:gd name="T1" fmla="*/ 247 h 289"/>
              <a:gd name="T2" fmla="*/ 42 w 264"/>
              <a:gd name="T3" fmla="*/ 235 h 289"/>
              <a:gd name="T4" fmla="*/ 66 w 264"/>
              <a:gd name="T5" fmla="*/ 235 h 289"/>
              <a:gd name="T6" fmla="*/ 108 w 264"/>
              <a:gd name="T7" fmla="*/ 199 h 289"/>
              <a:gd name="T8" fmla="*/ 138 w 264"/>
              <a:gd name="T9" fmla="*/ 187 h 289"/>
              <a:gd name="T10" fmla="*/ 144 w 264"/>
              <a:gd name="T11" fmla="*/ 157 h 289"/>
              <a:gd name="T12" fmla="*/ 156 w 264"/>
              <a:gd name="T13" fmla="*/ 109 h 289"/>
              <a:gd name="T14" fmla="*/ 156 w 264"/>
              <a:gd name="T15" fmla="*/ 72 h 289"/>
              <a:gd name="T16" fmla="*/ 174 w 264"/>
              <a:gd name="T17" fmla="*/ 48 h 289"/>
              <a:gd name="T18" fmla="*/ 174 w 264"/>
              <a:gd name="T19" fmla="*/ 18 h 289"/>
              <a:gd name="T20" fmla="*/ 186 w 264"/>
              <a:gd name="T21" fmla="*/ 0 h 289"/>
              <a:gd name="T22" fmla="*/ 210 w 264"/>
              <a:gd name="T23" fmla="*/ 18 h 289"/>
              <a:gd name="T24" fmla="*/ 246 w 264"/>
              <a:gd name="T25" fmla="*/ 30 h 289"/>
              <a:gd name="T26" fmla="*/ 264 w 264"/>
              <a:gd name="T27" fmla="*/ 30 h 289"/>
              <a:gd name="T28" fmla="*/ 240 w 264"/>
              <a:gd name="T29" fmla="*/ 54 h 289"/>
              <a:gd name="T30" fmla="*/ 222 w 264"/>
              <a:gd name="T31" fmla="*/ 66 h 289"/>
              <a:gd name="T32" fmla="*/ 210 w 264"/>
              <a:gd name="T33" fmla="*/ 85 h 289"/>
              <a:gd name="T34" fmla="*/ 180 w 264"/>
              <a:gd name="T35" fmla="*/ 60 h 289"/>
              <a:gd name="T36" fmla="*/ 162 w 264"/>
              <a:gd name="T37" fmla="*/ 97 h 289"/>
              <a:gd name="T38" fmla="*/ 186 w 264"/>
              <a:gd name="T39" fmla="*/ 139 h 289"/>
              <a:gd name="T40" fmla="*/ 168 w 264"/>
              <a:gd name="T41" fmla="*/ 169 h 289"/>
              <a:gd name="T42" fmla="*/ 162 w 264"/>
              <a:gd name="T43" fmla="*/ 193 h 289"/>
              <a:gd name="T44" fmla="*/ 162 w 264"/>
              <a:gd name="T45" fmla="*/ 235 h 289"/>
              <a:gd name="T46" fmla="*/ 150 w 264"/>
              <a:gd name="T47" fmla="*/ 247 h 289"/>
              <a:gd name="T48" fmla="*/ 138 w 264"/>
              <a:gd name="T49" fmla="*/ 241 h 289"/>
              <a:gd name="T50" fmla="*/ 126 w 264"/>
              <a:gd name="T51" fmla="*/ 247 h 289"/>
              <a:gd name="T52" fmla="*/ 102 w 264"/>
              <a:gd name="T53" fmla="*/ 247 h 289"/>
              <a:gd name="T54" fmla="*/ 90 w 264"/>
              <a:gd name="T55" fmla="*/ 247 h 289"/>
              <a:gd name="T56" fmla="*/ 66 w 264"/>
              <a:gd name="T57" fmla="*/ 271 h 289"/>
              <a:gd name="T58" fmla="*/ 60 w 264"/>
              <a:gd name="T59" fmla="*/ 259 h 289"/>
              <a:gd name="T60" fmla="*/ 48 w 264"/>
              <a:gd name="T61" fmla="*/ 265 h 289"/>
              <a:gd name="T62" fmla="*/ 36 w 264"/>
              <a:gd name="T63" fmla="*/ 271 h 289"/>
              <a:gd name="T64" fmla="*/ 12 w 264"/>
              <a:gd name="T65" fmla="*/ 289 h 289"/>
              <a:gd name="T66" fmla="*/ 0 w 264"/>
              <a:gd name="T67" fmla="*/ 259 h 289"/>
              <a:gd name="T68" fmla="*/ 6 w 264"/>
              <a:gd name="T69" fmla="*/ 2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4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5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12 w 108"/>
              <a:gd name="T1" fmla="*/ 18 h 151"/>
              <a:gd name="T2" fmla="*/ 0 w 108"/>
              <a:gd name="T3" fmla="*/ 42 h 151"/>
              <a:gd name="T4" fmla="*/ 6 w 108"/>
              <a:gd name="T5" fmla="*/ 72 h 151"/>
              <a:gd name="T6" fmla="*/ 18 w 108"/>
              <a:gd name="T7" fmla="*/ 85 h 151"/>
              <a:gd name="T8" fmla="*/ 36 w 108"/>
              <a:gd name="T9" fmla="*/ 91 h 151"/>
              <a:gd name="T10" fmla="*/ 72 w 108"/>
              <a:gd name="T11" fmla="*/ 109 h 151"/>
              <a:gd name="T12" fmla="*/ 78 w 108"/>
              <a:gd name="T13" fmla="*/ 139 h 151"/>
              <a:gd name="T14" fmla="*/ 108 w 108"/>
              <a:gd name="T15" fmla="*/ 151 h 151"/>
              <a:gd name="T16" fmla="*/ 102 w 108"/>
              <a:gd name="T17" fmla="*/ 127 h 151"/>
              <a:gd name="T18" fmla="*/ 78 w 108"/>
              <a:gd name="T19" fmla="*/ 91 h 151"/>
              <a:gd name="T20" fmla="*/ 42 w 108"/>
              <a:gd name="T21" fmla="*/ 66 h 151"/>
              <a:gd name="T22" fmla="*/ 48 w 108"/>
              <a:gd name="T23" fmla="*/ 48 h 151"/>
              <a:gd name="T24" fmla="*/ 54 w 108"/>
              <a:gd name="T25" fmla="*/ 12 h 151"/>
              <a:gd name="T26" fmla="*/ 30 w 108"/>
              <a:gd name="T27" fmla="*/ 0 h 151"/>
              <a:gd name="T28" fmla="*/ 12 w 108"/>
              <a:gd name="T29" fmla="*/ 18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6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54 h 72"/>
              <a:gd name="T2" fmla="*/ 18 w 90"/>
              <a:gd name="T3" fmla="*/ 24 h 72"/>
              <a:gd name="T4" fmla="*/ 42 w 90"/>
              <a:gd name="T5" fmla="*/ 24 h 72"/>
              <a:gd name="T6" fmla="*/ 60 w 90"/>
              <a:gd name="T7" fmla="*/ 0 h 72"/>
              <a:gd name="T8" fmla="*/ 90 w 90"/>
              <a:gd name="T9" fmla="*/ 24 h 72"/>
              <a:gd name="T10" fmla="*/ 90 w 90"/>
              <a:gd name="T11" fmla="*/ 72 h 72"/>
              <a:gd name="T12" fmla="*/ 60 w 90"/>
              <a:gd name="T13" fmla="*/ 60 h 72"/>
              <a:gd name="T14" fmla="*/ 42 w 90"/>
              <a:gd name="T15" fmla="*/ 60 h 72"/>
              <a:gd name="T16" fmla="*/ 24 w 90"/>
              <a:gd name="T17" fmla="*/ 48 h 72"/>
              <a:gd name="T18" fmla="*/ 0 w 90"/>
              <a:gd name="T19" fmla="*/ 54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" name="Freeform 298"/>
          <p:cNvSpPr>
            <a:spLocks/>
          </p:cNvSpPr>
          <p:nvPr/>
        </p:nvSpPr>
        <p:spPr bwMode="auto">
          <a:xfrm>
            <a:off x="6678613" y="3992563"/>
            <a:ext cx="119062" cy="101600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8" name="Freeform 329"/>
          <p:cNvSpPr>
            <a:spLocks/>
          </p:cNvSpPr>
          <p:nvPr/>
        </p:nvSpPr>
        <p:spPr bwMode="auto">
          <a:xfrm>
            <a:off x="6992938" y="4103688"/>
            <a:ext cx="179387" cy="288925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9" name="Freeform 330"/>
          <p:cNvSpPr>
            <a:spLocks/>
          </p:cNvSpPr>
          <p:nvPr/>
        </p:nvSpPr>
        <p:spPr bwMode="auto">
          <a:xfrm>
            <a:off x="7048500" y="4070350"/>
            <a:ext cx="180975" cy="355600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0" name="Freeform 331"/>
          <p:cNvSpPr>
            <a:spLocks/>
          </p:cNvSpPr>
          <p:nvPr/>
        </p:nvSpPr>
        <p:spPr bwMode="auto">
          <a:xfrm>
            <a:off x="6489700" y="3876675"/>
            <a:ext cx="196850" cy="93663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1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42 w 595"/>
              <a:gd name="T1" fmla="*/ 126 h 301"/>
              <a:gd name="T2" fmla="*/ 48 w 595"/>
              <a:gd name="T3" fmla="*/ 186 h 301"/>
              <a:gd name="T4" fmla="*/ 127 w 595"/>
              <a:gd name="T5" fmla="*/ 210 h 301"/>
              <a:gd name="T6" fmla="*/ 181 w 595"/>
              <a:gd name="T7" fmla="*/ 264 h 301"/>
              <a:gd name="T8" fmla="*/ 253 w 595"/>
              <a:gd name="T9" fmla="*/ 270 h 301"/>
              <a:gd name="T10" fmla="*/ 313 w 595"/>
              <a:gd name="T11" fmla="*/ 301 h 301"/>
              <a:gd name="T12" fmla="*/ 379 w 595"/>
              <a:gd name="T13" fmla="*/ 258 h 301"/>
              <a:gd name="T14" fmla="*/ 445 w 595"/>
              <a:gd name="T15" fmla="*/ 252 h 301"/>
              <a:gd name="T16" fmla="*/ 457 w 595"/>
              <a:gd name="T17" fmla="*/ 210 h 301"/>
              <a:gd name="T18" fmla="*/ 499 w 595"/>
              <a:gd name="T19" fmla="*/ 192 h 301"/>
              <a:gd name="T20" fmla="*/ 541 w 595"/>
              <a:gd name="T21" fmla="*/ 174 h 301"/>
              <a:gd name="T22" fmla="*/ 595 w 595"/>
              <a:gd name="T23" fmla="*/ 156 h 301"/>
              <a:gd name="T24" fmla="*/ 583 w 595"/>
              <a:gd name="T25" fmla="*/ 132 h 301"/>
              <a:gd name="T26" fmla="*/ 529 w 595"/>
              <a:gd name="T27" fmla="*/ 126 h 301"/>
              <a:gd name="T28" fmla="*/ 529 w 595"/>
              <a:gd name="T29" fmla="*/ 96 h 301"/>
              <a:gd name="T30" fmla="*/ 541 w 595"/>
              <a:gd name="T31" fmla="*/ 72 h 301"/>
              <a:gd name="T32" fmla="*/ 499 w 595"/>
              <a:gd name="T33" fmla="*/ 60 h 301"/>
              <a:gd name="T34" fmla="*/ 403 w 595"/>
              <a:gd name="T35" fmla="*/ 84 h 301"/>
              <a:gd name="T36" fmla="*/ 367 w 595"/>
              <a:gd name="T37" fmla="*/ 54 h 301"/>
              <a:gd name="T38" fmla="*/ 307 w 595"/>
              <a:gd name="T39" fmla="*/ 54 h 301"/>
              <a:gd name="T40" fmla="*/ 289 w 595"/>
              <a:gd name="T41" fmla="*/ 36 h 301"/>
              <a:gd name="T42" fmla="*/ 217 w 595"/>
              <a:gd name="T43" fmla="*/ 0 h 301"/>
              <a:gd name="T44" fmla="*/ 193 w 595"/>
              <a:gd name="T45" fmla="*/ 30 h 301"/>
              <a:gd name="T46" fmla="*/ 169 w 595"/>
              <a:gd name="T47" fmla="*/ 66 h 301"/>
              <a:gd name="T48" fmla="*/ 121 w 595"/>
              <a:gd name="T49" fmla="*/ 48 h 301"/>
              <a:gd name="T50" fmla="*/ 54 w 595"/>
              <a:gd name="T51" fmla="*/ 54 h 301"/>
              <a:gd name="T52" fmla="*/ 12 w 595"/>
              <a:gd name="T53" fmla="*/ 78 h 301"/>
              <a:gd name="T54" fmla="*/ 0 w 595"/>
              <a:gd name="T55" fmla="*/ 102 h 301"/>
              <a:gd name="T56" fmla="*/ 6 w 595"/>
              <a:gd name="T57" fmla="*/ 108 h 301"/>
              <a:gd name="T58" fmla="*/ 42 w 595"/>
              <a:gd name="T59" fmla="*/ 12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2" name="Freeform 446"/>
          <p:cNvSpPr>
            <a:spLocks/>
          </p:cNvSpPr>
          <p:nvPr/>
        </p:nvSpPr>
        <p:spPr bwMode="auto">
          <a:xfrm>
            <a:off x="6926263" y="4132263"/>
            <a:ext cx="201612" cy="361950"/>
          </a:xfrm>
          <a:custGeom>
            <a:avLst/>
            <a:gdLst>
              <a:gd name="T0" fmla="*/ 7 w 107"/>
              <a:gd name="T1" fmla="*/ 9 h 190"/>
              <a:gd name="T2" fmla="*/ 0 w 107"/>
              <a:gd name="T3" fmla="*/ 23 h 190"/>
              <a:gd name="T4" fmla="*/ 15 w 107"/>
              <a:gd name="T5" fmla="*/ 47 h 190"/>
              <a:gd name="T6" fmla="*/ 15 w 107"/>
              <a:gd name="T7" fmla="*/ 60 h 190"/>
              <a:gd name="T8" fmla="*/ 22 w 107"/>
              <a:gd name="T9" fmla="*/ 78 h 190"/>
              <a:gd name="T10" fmla="*/ 19 w 107"/>
              <a:gd name="T11" fmla="*/ 93 h 190"/>
              <a:gd name="T12" fmla="*/ 23 w 107"/>
              <a:gd name="T13" fmla="*/ 110 h 190"/>
              <a:gd name="T14" fmla="*/ 26 w 107"/>
              <a:gd name="T15" fmla="*/ 118 h 190"/>
              <a:gd name="T16" fmla="*/ 19 w 107"/>
              <a:gd name="T17" fmla="*/ 126 h 190"/>
              <a:gd name="T18" fmla="*/ 13 w 107"/>
              <a:gd name="T19" fmla="*/ 159 h 190"/>
              <a:gd name="T20" fmla="*/ 33 w 107"/>
              <a:gd name="T21" fmla="*/ 182 h 190"/>
              <a:gd name="T22" fmla="*/ 34 w 107"/>
              <a:gd name="T23" fmla="*/ 178 h 190"/>
              <a:gd name="T24" fmla="*/ 46 w 107"/>
              <a:gd name="T25" fmla="*/ 185 h 190"/>
              <a:gd name="T26" fmla="*/ 46 w 107"/>
              <a:gd name="T27" fmla="*/ 190 h 190"/>
              <a:gd name="T28" fmla="*/ 56 w 107"/>
              <a:gd name="T29" fmla="*/ 188 h 190"/>
              <a:gd name="T30" fmla="*/ 59 w 107"/>
              <a:gd name="T31" fmla="*/ 184 h 190"/>
              <a:gd name="T32" fmla="*/ 43 w 107"/>
              <a:gd name="T33" fmla="*/ 174 h 190"/>
              <a:gd name="T34" fmla="*/ 27 w 107"/>
              <a:gd name="T35" fmla="*/ 149 h 190"/>
              <a:gd name="T36" fmla="*/ 19 w 107"/>
              <a:gd name="T37" fmla="*/ 138 h 190"/>
              <a:gd name="T38" fmla="*/ 32 w 107"/>
              <a:gd name="T39" fmla="*/ 113 h 190"/>
              <a:gd name="T40" fmla="*/ 57 w 107"/>
              <a:gd name="T41" fmla="*/ 108 h 190"/>
              <a:gd name="T42" fmla="*/ 70 w 107"/>
              <a:gd name="T43" fmla="*/ 119 h 190"/>
              <a:gd name="T44" fmla="*/ 63 w 107"/>
              <a:gd name="T45" fmla="*/ 97 h 190"/>
              <a:gd name="T46" fmla="*/ 72 w 107"/>
              <a:gd name="T47" fmla="*/ 87 h 190"/>
              <a:gd name="T48" fmla="*/ 101 w 107"/>
              <a:gd name="T49" fmla="*/ 87 h 190"/>
              <a:gd name="T50" fmla="*/ 107 w 107"/>
              <a:gd name="T51" fmla="*/ 73 h 190"/>
              <a:gd name="T52" fmla="*/ 95 w 107"/>
              <a:gd name="T53" fmla="*/ 50 h 190"/>
              <a:gd name="T54" fmla="*/ 85 w 107"/>
              <a:gd name="T55" fmla="*/ 37 h 190"/>
              <a:gd name="T56" fmla="*/ 48 w 107"/>
              <a:gd name="T57" fmla="*/ 27 h 190"/>
              <a:gd name="T58" fmla="*/ 36 w 107"/>
              <a:gd name="T59" fmla="*/ 0 h 190"/>
              <a:gd name="T60" fmla="*/ 7 w 107"/>
              <a:gd name="T61" fmla="*/ 9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3" name="Freeform 447"/>
          <p:cNvSpPr>
            <a:spLocks/>
          </p:cNvSpPr>
          <p:nvPr/>
        </p:nvSpPr>
        <p:spPr bwMode="auto">
          <a:xfrm>
            <a:off x="6792913" y="3927475"/>
            <a:ext cx="227012" cy="444500"/>
          </a:xfrm>
          <a:custGeom>
            <a:avLst/>
            <a:gdLst>
              <a:gd name="T0" fmla="*/ 72 w 120"/>
              <a:gd name="T1" fmla="*/ 0 h 233"/>
              <a:gd name="T2" fmla="*/ 55 w 120"/>
              <a:gd name="T3" fmla="*/ 17 h 233"/>
              <a:gd name="T4" fmla="*/ 40 w 120"/>
              <a:gd name="T5" fmla="*/ 26 h 233"/>
              <a:gd name="T6" fmla="*/ 15 w 120"/>
              <a:gd name="T7" fmla="*/ 60 h 233"/>
              <a:gd name="T8" fmla="*/ 7 w 120"/>
              <a:gd name="T9" fmla="*/ 85 h 233"/>
              <a:gd name="T10" fmla="*/ 0 w 120"/>
              <a:gd name="T11" fmla="*/ 98 h 233"/>
              <a:gd name="T12" fmla="*/ 23 w 120"/>
              <a:gd name="T13" fmla="*/ 123 h 233"/>
              <a:gd name="T14" fmla="*/ 31 w 120"/>
              <a:gd name="T15" fmla="*/ 142 h 233"/>
              <a:gd name="T16" fmla="*/ 26 w 120"/>
              <a:gd name="T17" fmla="*/ 161 h 233"/>
              <a:gd name="T18" fmla="*/ 44 w 120"/>
              <a:gd name="T19" fmla="*/ 165 h 233"/>
              <a:gd name="T20" fmla="*/ 58 w 120"/>
              <a:gd name="T21" fmla="*/ 157 h 233"/>
              <a:gd name="T22" fmla="*/ 65 w 120"/>
              <a:gd name="T23" fmla="*/ 148 h 233"/>
              <a:gd name="T24" fmla="*/ 80 w 120"/>
              <a:gd name="T25" fmla="*/ 188 h 233"/>
              <a:gd name="T26" fmla="*/ 86 w 120"/>
              <a:gd name="T27" fmla="*/ 211 h 233"/>
              <a:gd name="T28" fmla="*/ 85 w 120"/>
              <a:gd name="T29" fmla="*/ 233 h 233"/>
              <a:gd name="T30" fmla="*/ 99 w 120"/>
              <a:gd name="T31" fmla="*/ 212 h 233"/>
              <a:gd name="T32" fmla="*/ 92 w 120"/>
              <a:gd name="T33" fmla="*/ 188 h 233"/>
              <a:gd name="T34" fmla="*/ 80 w 120"/>
              <a:gd name="T35" fmla="*/ 173 h 233"/>
              <a:gd name="T36" fmla="*/ 86 w 120"/>
              <a:gd name="T37" fmla="*/ 161 h 233"/>
              <a:gd name="T38" fmla="*/ 85 w 120"/>
              <a:gd name="T39" fmla="*/ 151 h 233"/>
              <a:gd name="T40" fmla="*/ 69 w 120"/>
              <a:gd name="T41" fmla="*/ 130 h 233"/>
              <a:gd name="T42" fmla="*/ 77 w 120"/>
              <a:gd name="T43" fmla="*/ 114 h 233"/>
              <a:gd name="T44" fmla="*/ 106 w 120"/>
              <a:gd name="T45" fmla="*/ 106 h 233"/>
              <a:gd name="T46" fmla="*/ 120 w 120"/>
              <a:gd name="T47" fmla="*/ 91 h 233"/>
              <a:gd name="T48" fmla="*/ 111 w 120"/>
              <a:gd name="T49" fmla="*/ 91 h 233"/>
              <a:gd name="T50" fmla="*/ 104 w 120"/>
              <a:gd name="T51" fmla="*/ 87 h 233"/>
              <a:gd name="T52" fmla="*/ 93 w 120"/>
              <a:gd name="T53" fmla="*/ 84 h 233"/>
              <a:gd name="T54" fmla="*/ 98 w 120"/>
              <a:gd name="T55" fmla="*/ 73 h 233"/>
              <a:gd name="T56" fmla="*/ 88 w 120"/>
              <a:gd name="T57" fmla="*/ 60 h 233"/>
              <a:gd name="T58" fmla="*/ 77 w 120"/>
              <a:gd name="T59" fmla="*/ 42 h 233"/>
              <a:gd name="T60" fmla="*/ 86 w 120"/>
              <a:gd name="T61" fmla="*/ 34 h 233"/>
              <a:gd name="T62" fmla="*/ 86 w 120"/>
              <a:gd name="T63" fmla="*/ 13 h 233"/>
              <a:gd name="T64" fmla="*/ 72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233"/>
              <a:gd name="T101" fmla="*/ 120 w 120"/>
              <a:gd name="T102" fmla="*/ 233 h 2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4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5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6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10 w 54"/>
              <a:gd name="T1" fmla="*/ 12 h 66"/>
              <a:gd name="T2" fmla="*/ 10 w 54"/>
              <a:gd name="T3" fmla="*/ 12 h 66"/>
              <a:gd name="T4" fmla="*/ 10 w 54"/>
              <a:gd name="T5" fmla="*/ 36 h 66"/>
              <a:gd name="T6" fmla="*/ 10 w 54"/>
              <a:gd name="T7" fmla="*/ 36 h 66"/>
              <a:gd name="T8" fmla="*/ 0 w 54"/>
              <a:gd name="T9" fmla="*/ 66 h 66"/>
              <a:gd name="T10" fmla="*/ 0 w 54"/>
              <a:gd name="T11" fmla="*/ 66 h 66"/>
              <a:gd name="T12" fmla="*/ 20 w 54"/>
              <a:gd name="T13" fmla="*/ 66 h 66"/>
              <a:gd name="T14" fmla="*/ 20 w 54"/>
              <a:gd name="T15" fmla="*/ 66 h 66"/>
              <a:gd name="T16" fmla="*/ 40 w 54"/>
              <a:gd name="T17" fmla="*/ 60 h 66"/>
              <a:gd name="T18" fmla="*/ 40 w 54"/>
              <a:gd name="T19" fmla="*/ 60 h 66"/>
              <a:gd name="T20" fmla="*/ 50 w 54"/>
              <a:gd name="T21" fmla="*/ 52 h 66"/>
              <a:gd name="T22" fmla="*/ 50 w 54"/>
              <a:gd name="T23" fmla="*/ 52 h 66"/>
              <a:gd name="T24" fmla="*/ 54 w 54"/>
              <a:gd name="T25" fmla="*/ 36 h 66"/>
              <a:gd name="T26" fmla="*/ 40 w 54"/>
              <a:gd name="T27" fmla="*/ 0 h 66"/>
              <a:gd name="T28" fmla="*/ 10 w 54"/>
              <a:gd name="T29" fmla="*/ 10 h 66"/>
              <a:gd name="T30" fmla="*/ 10 w 54"/>
              <a:gd name="T31" fmla="*/ 10 h 66"/>
              <a:gd name="T32" fmla="*/ 10 w 54"/>
              <a:gd name="T33" fmla="*/ 12 h 66"/>
              <a:gd name="T34" fmla="*/ 10 w 54"/>
              <a:gd name="T35" fmla="*/ 12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" name="Freeform 320"/>
          <p:cNvSpPr>
            <a:spLocks/>
          </p:cNvSpPr>
          <p:nvPr/>
        </p:nvSpPr>
        <p:spPr bwMode="auto">
          <a:xfrm>
            <a:off x="4340225" y="3480119"/>
            <a:ext cx="7938" cy="45719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8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9" name="Freeform 324"/>
          <p:cNvSpPr>
            <a:spLocks/>
          </p:cNvSpPr>
          <p:nvPr/>
        </p:nvSpPr>
        <p:spPr bwMode="auto">
          <a:xfrm>
            <a:off x="4318000" y="3621406"/>
            <a:ext cx="4763" cy="45719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0" name="Freeform 325"/>
          <p:cNvSpPr>
            <a:spLocks/>
          </p:cNvSpPr>
          <p:nvPr/>
        </p:nvSpPr>
        <p:spPr bwMode="auto">
          <a:xfrm>
            <a:off x="4322763" y="3565844"/>
            <a:ext cx="9525" cy="45719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1" name="Freeform 326"/>
          <p:cNvSpPr>
            <a:spLocks/>
          </p:cNvSpPr>
          <p:nvPr/>
        </p:nvSpPr>
        <p:spPr bwMode="auto">
          <a:xfrm>
            <a:off x="4322763" y="3583306"/>
            <a:ext cx="0" cy="45719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2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3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4" name="Oval 1173"/>
          <p:cNvSpPr/>
          <p:nvPr/>
        </p:nvSpPr>
        <p:spPr>
          <a:xfrm>
            <a:off x="5613718" y="28146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5" name="Oval 1174"/>
          <p:cNvSpPr/>
          <p:nvPr/>
        </p:nvSpPr>
        <p:spPr>
          <a:xfrm>
            <a:off x="5711825" y="26774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6" name="Oval 1175"/>
          <p:cNvSpPr/>
          <p:nvPr/>
        </p:nvSpPr>
        <p:spPr>
          <a:xfrm>
            <a:off x="5534978" y="25733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7" name="Oval 1176"/>
          <p:cNvSpPr/>
          <p:nvPr/>
        </p:nvSpPr>
        <p:spPr>
          <a:xfrm>
            <a:off x="5542915" y="3388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8" name="Oval 1177"/>
          <p:cNvSpPr/>
          <p:nvPr/>
        </p:nvSpPr>
        <p:spPr>
          <a:xfrm>
            <a:off x="5359400" y="2872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9" name="Oval 1178"/>
          <p:cNvSpPr/>
          <p:nvPr/>
        </p:nvSpPr>
        <p:spPr>
          <a:xfrm>
            <a:off x="5391150" y="3009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0" name="Oval 1179"/>
          <p:cNvSpPr/>
          <p:nvPr/>
        </p:nvSpPr>
        <p:spPr>
          <a:xfrm>
            <a:off x="7183755" y="27009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1" name="Oval 1180"/>
          <p:cNvSpPr/>
          <p:nvPr/>
        </p:nvSpPr>
        <p:spPr>
          <a:xfrm>
            <a:off x="7955915" y="24526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2" name="Oval 1181"/>
          <p:cNvSpPr/>
          <p:nvPr/>
        </p:nvSpPr>
        <p:spPr>
          <a:xfrm>
            <a:off x="7597775" y="2768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3" name="Oval 1182"/>
          <p:cNvSpPr/>
          <p:nvPr/>
        </p:nvSpPr>
        <p:spPr>
          <a:xfrm>
            <a:off x="5878513" y="2723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4" name="Oval 1183"/>
          <p:cNvSpPr/>
          <p:nvPr/>
        </p:nvSpPr>
        <p:spPr>
          <a:xfrm>
            <a:off x="4800600" y="2804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5" name="Oval 1184"/>
          <p:cNvSpPr/>
          <p:nvPr/>
        </p:nvSpPr>
        <p:spPr>
          <a:xfrm>
            <a:off x="4404360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6" name="Oval 1185"/>
          <p:cNvSpPr/>
          <p:nvPr/>
        </p:nvSpPr>
        <p:spPr>
          <a:xfrm>
            <a:off x="44196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" name="Oval 1186"/>
          <p:cNvSpPr/>
          <p:nvPr/>
        </p:nvSpPr>
        <p:spPr>
          <a:xfrm>
            <a:off x="4343400" y="2971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8" name="Oval 1187"/>
          <p:cNvSpPr/>
          <p:nvPr/>
        </p:nvSpPr>
        <p:spPr>
          <a:xfrm>
            <a:off x="4419600" y="2895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9" name="Oval 1188"/>
          <p:cNvSpPr/>
          <p:nvPr/>
        </p:nvSpPr>
        <p:spPr>
          <a:xfrm>
            <a:off x="42672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0" name="Oval 1189"/>
          <p:cNvSpPr/>
          <p:nvPr/>
        </p:nvSpPr>
        <p:spPr>
          <a:xfrm>
            <a:off x="4457700" y="31095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1" name="Oval 1190"/>
          <p:cNvSpPr/>
          <p:nvPr/>
        </p:nvSpPr>
        <p:spPr>
          <a:xfrm>
            <a:off x="426720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2" name="Oval 1191"/>
          <p:cNvSpPr/>
          <p:nvPr/>
        </p:nvSpPr>
        <p:spPr>
          <a:xfrm>
            <a:off x="4480560" y="2971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3" name="Oval 1192"/>
          <p:cNvSpPr/>
          <p:nvPr/>
        </p:nvSpPr>
        <p:spPr>
          <a:xfrm>
            <a:off x="17526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4" name="Oval 1193"/>
          <p:cNvSpPr/>
          <p:nvPr/>
        </p:nvSpPr>
        <p:spPr>
          <a:xfrm>
            <a:off x="2045018" y="33486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5" name="Oval 1194"/>
          <p:cNvSpPr/>
          <p:nvPr/>
        </p:nvSpPr>
        <p:spPr>
          <a:xfrm>
            <a:off x="2342198" y="3940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6" name="Oval 1195"/>
          <p:cNvSpPr/>
          <p:nvPr/>
        </p:nvSpPr>
        <p:spPr>
          <a:xfrm>
            <a:off x="1301433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7" name="Oval 1196"/>
          <p:cNvSpPr/>
          <p:nvPr/>
        </p:nvSpPr>
        <p:spPr>
          <a:xfrm>
            <a:off x="2181225" y="3767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" name="Oval 1197"/>
          <p:cNvSpPr/>
          <p:nvPr/>
        </p:nvSpPr>
        <p:spPr>
          <a:xfrm>
            <a:off x="232600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9" name="Oval 1198"/>
          <p:cNvSpPr/>
          <p:nvPr/>
        </p:nvSpPr>
        <p:spPr>
          <a:xfrm>
            <a:off x="2185035" y="3426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0" name="Oval 1199"/>
          <p:cNvSpPr/>
          <p:nvPr/>
        </p:nvSpPr>
        <p:spPr>
          <a:xfrm>
            <a:off x="1856105" y="37830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1" name="Oval 1200"/>
          <p:cNvSpPr/>
          <p:nvPr/>
        </p:nvSpPr>
        <p:spPr>
          <a:xfrm>
            <a:off x="1296988" y="34343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2" name="Oval 1201"/>
          <p:cNvSpPr/>
          <p:nvPr/>
        </p:nvSpPr>
        <p:spPr>
          <a:xfrm>
            <a:off x="2483016" y="34769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3" name="Oval 1202"/>
          <p:cNvSpPr/>
          <p:nvPr/>
        </p:nvSpPr>
        <p:spPr>
          <a:xfrm>
            <a:off x="457200" y="27234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4" name="Oval 1203"/>
          <p:cNvSpPr/>
          <p:nvPr/>
        </p:nvSpPr>
        <p:spPr>
          <a:xfrm>
            <a:off x="1342708" y="33169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5" name="Oval 1204"/>
          <p:cNvSpPr/>
          <p:nvPr/>
        </p:nvSpPr>
        <p:spPr>
          <a:xfrm>
            <a:off x="1388428" y="3642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6" name="Oval 1205"/>
          <p:cNvSpPr/>
          <p:nvPr/>
        </p:nvSpPr>
        <p:spPr>
          <a:xfrm>
            <a:off x="1479868" y="3713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7" name="Oval 1206"/>
          <p:cNvSpPr/>
          <p:nvPr/>
        </p:nvSpPr>
        <p:spPr>
          <a:xfrm>
            <a:off x="2197418" y="35010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" name="Oval 1207"/>
          <p:cNvSpPr/>
          <p:nvPr/>
        </p:nvSpPr>
        <p:spPr>
          <a:xfrm>
            <a:off x="2297113" y="38169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9" name="Oval 1208"/>
          <p:cNvSpPr/>
          <p:nvPr/>
        </p:nvSpPr>
        <p:spPr>
          <a:xfrm>
            <a:off x="2608580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0" name="Oval 1209"/>
          <p:cNvSpPr/>
          <p:nvPr/>
        </p:nvSpPr>
        <p:spPr>
          <a:xfrm>
            <a:off x="2250758" y="36480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1" name="Oval 1210"/>
          <p:cNvSpPr/>
          <p:nvPr/>
        </p:nvSpPr>
        <p:spPr>
          <a:xfrm>
            <a:off x="2414905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2" name="Oval 1211"/>
          <p:cNvSpPr/>
          <p:nvPr/>
        </p:nvSpPr>
        <p:spPr>
          <a:xfrm>
            <a:off x="182880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3" name="Oval 1212"/>
          <p:cNvSpPr/>
          <p:nvPr/>
        </p:nvSpPr>
        <p:spPr>
          <a:xfrm>
            <a:off x="7120573" y="3581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4" name="Oval 1213"/>
          <p:cNvSpPr/>
          <p:nvPr/>
        </p:nvSpPr>
        <p:spPr>
          <a:xfrm>
            <a:off x="6624955" y="34801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5" name="Oval 1214"/>
          <p:cNvSpPr/>
          <p:nvPr/>
        </p:nvSpPr>
        <p:spPr>
          <a:xfrm>
            <a:off x="6843395" y="36185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6" name="Oval 1215"/>
          <p:cNvSpPr/>
          <p:nvPr/>
        </p:nvSpPr>
        <p:spPr>
          <a:xfrm>
            <a:off x="7527925" y="31930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7" name="Oval 1216"/>
          <p:cNvSpPr/>
          <p:nvPr/>
        </p:nvSpPr>
        <p:spPr>
          <a:xfrm>
            <a:off x="6571298" y="3672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8" name="Oval 1217"/>
          <p:cNvSpPr/>
          <p:nvPr/>
        </p:nvSpPr>
        <p:spPr>
          <a:xfrm>
            <a:off x="7272973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9" name="Oval 1218"/>
          <p:cNvSpPr/>
          <p:nvPr/>
        </p:nvSpPr>
        <p:spPr>
          <a:xfrm>
            <a:off x="6777355" y="3632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0" name="Oval 1219"/>
          <p:cNvSpPr/>
          <p:nvPr/>
        </p:nvSpPr>
        <p:spPr>
          <a:xfrm>
            <a:off x="6995795" y="37709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1" name="Oval 1220"/>
          <p:cNvSpPr/>
          <p:nvPr/>
        </p:nvSpPr>
        <p:spPr>
          <a:xfrm>
            <a:off x="7680325" y="3345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2" name="Oval 1221"/>
          <p:cNvSpPr/>
          <p:nvPr/>
        </p:nvSpPr>
        <p:spPr>
          <a:xfrm>
            <a:off x="6723698" y="3825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3" name="Oval 1222"/>
          <p:cNvSpPr/>
          <p:nvPr/>
        </p:nvSpPr>
        <p:spPr>
          <a:xfrm>
            <a:off x="7425373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4" name="Oval 1223"/>
          <p:cNvSpPr/>
          <p:nvPr/>
        </p:nvSpPr>
        <p:spPr>
          <a:xfrm>
            <a:off x="6929755" y="3784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5" name="Oval 1224"/>
          <p:cNvSpPr/>
          <p:nvPr/>
        </p:nvSpPr>
        <p:spPr>
          <a:xfrm>
            <a:off x="7148195" y="39233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6" name="Oval 1225"/>
          <p:cNvSpPr/>
          <p:nvPr/>
        </p:nvSpPr>
        <p:spPr>
          <a:xfrm>
            <a:off x="7295515" y="39830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7" name="Oval 1226"/>
          <p:cNvSpPr/>
          <p:nvPr/>
        </p:nvSpPr>
        <p:spPr>
          <a:xfrm>
            <a:off x="7019925" y="3908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8" name="Oval 1227"/>
          <p:cNvSpPr/>
          <p:nvPr/>
        </p:nvSpPr>
        <p:spPr>
          <a:xfrm>
            <a:off x="7183755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" name="Oval 1228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" name="Oval 1229"/>
          <p:cNvSpPr/>
          <p:nvPr/>
        </p:nvSpPr>
        <p:spPr>
          <a:xfrm>
            <a:off x="7148195" y="38106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" name="Oval 1230"/>
          <p:cNvSpPr/>
          <p:nvPr/>
        </p:nvSpPr>
        <p:spPr>
          <a:xfrm>
            <a:off x="6995795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" name="Oval 1231"/>
          <p:cNvSpPr/>
          <p:nvPr/>
        </p:nvSpPr>
        <p:spPr>
          <a:xfrm>
            <a:off x="6974205" y="3645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" name="Oval 1232"/>
          <p:cNvSpPr/>
          <p:nvPr/>
        </p:nvSpPr>
        <p:spPr>
          <a:xfrm>
            <a:off x="6662738" y="3583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" name="Oval 1233"/>
          <p:cNvSpPr/>
          <p:nvPr/>
        </p:nvSpPr>
        <p:spPr>
          <a:xfrm>
            <a:off x="6571298" y="37712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5" name="Oval 1234"/>
          <p:cNvSpPr/>
          <p:nvPr/>
        </p:nvSpPr>
        <p:spPr>
          <a:xfrm>
            <a:off x="6401753" y="3592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6" name="Oval 1235"/>
          <p:cNvSpPr/>
          <p:nvPr/>
        </p:nvSpPr>
        <p:spPr>
          <a:xfrm>
            <a:off x="7148195" y="3725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7" name="Oval 1236"/>
          <p:cNvSpPr/>
          <p:nvPr/>
        </p:nvSpPr>
        <p:spPr>
          <a:xfrm>
            <a:off x="6784658" y="3721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8" name="Oval 1237"/>
          <p:cNvSpPr/>
          <p:nvPr/>
        </p:nvSpPr>
        <p:spPr>
          <a:xfrm>
            <a:off x="7094220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9" name="Oval 1238"/>
          <p:cNvSpPr/>
          <p:nvPr/>
        </p:nvSpPr>
        <p:spPr>
          <a:xfrm>
            <a:off x="7241858" y="3856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0" name="Oval 1239"/>
          <p:cNvSpPr/>
          <p:nvPr/>
        </p:nvSpPr>
        <p:spPr>
          <a:xfrm>
            <a:off x="6889115" y="36915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1" name="Oval 1240"/>
          <p:cNvSpPr/>
          <p:nvPr/>
        </p:nvSpPr>
        <p:spPr>
          <a:xfrm>
            <a:off x="7379018" y="37395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2" name="Oval 1241"/>
          <p:cNvSpPr/>
          <p:nvPr/>
        </p:nvSpPr>
        <p:spPr>
          <a:xfrm>
            <a:off x="6632258" y="33448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3" name="Oval 1242"/>
          <p:cNvSpPr/>
          <p:nvPr/>
        </p:nvSpPr>
        <p:spPr>
          <a:xfrm>
            <a:off x="7552055" y="33702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4" name="Oval 1243"/>
          <p:cNvSpPr/>
          <p:nvPr/>
        </p:nvSpPr>
        <p:spPr>
          <a:xfrm>
            <a:off x="6493193" y="3415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5" name="Oval 1244"/>
          <p:cNvSpPr/>
          <p:nvPr/>
        </p:nvSpPr>
        <p:spPr>
          <a:xfrm>
            <a:off x="6834823" y="3454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6" name="Oval 1245"/>
          <p:cNvSpPr/>
          <p:nvPr/>
        </p:nvSpPr>
        <p:spPr>
          <a:xfrm>
            <a:off x="729551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7" name="Oval 1246"/>
          <p:cNvSpPr/>
          <p:nvPr/>
        </p:nvSpPr>
        <p:spPr>
          <a:xfrm>
            <a:off x="6950075" y="35271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8" name="Oval 1247"/>
          <p:cNvSpPr/>
          <p:nvPr/>
        </p:nvSpPr>
        <p:spPr>
          <a:xfrm>
            <a:off x="678465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" name="Oval 1248"/>
          <p:cNvSpPr/>
          <p:nvPr/>
        </p:nvSpPr>
        <p:spPr>
          <a:xfrm>
            <a:off x="7349173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0" name="Oval 1249"/>
          <p:cNvSpPr/>
          <p:nvPr/>
        </p:nvSpPr>
        <p:spPr>
          <a:xfrm>
            <a:off x="7193915" y="3472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1" name="Oval 1250"/>
          <p:cNvSpPr/>
          <p:nvPr/>
        </p:nvSpPr>
        <p:spPr>
          <a:xfrm>
            <a:off x="7365048" y="3416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2" name="Oval 1251"/>
          <p:cNvSpPr/>
          <p:nvPr/>
        </p:nvSpPr>
        <p:spPr>
          <a:xfrm>
            <a:off x="6493193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3" name="Oval 1252"/>
          <p:cNvSpPr/>
          <p:nvPr/>
        </p:nvSpPr>
        <p:spPr>
          <a:xfrm>
            <a:off x="691896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4" name="Oval 1253"/>
          <p:cNvSpPr/>
          <p:nvPr/>
        </p:nvSpPr>
        <p:spPr>
          <a:xfrm>
            <a:off x="6853555" y="4094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5" name="Oval 1254"/>
          <p:cNvSpPr/>
          <p:nvPr/>
        </p:nvSpPr>
        <p:spPr>
          <a:xfrm>
            <a:off x="7071360" y="4191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6" name="Oval 1255"/>
          <p:cNvSpPr/>
          <p:nvPr/>
        </p:nvSpPr>
        <p:spPr>
          <a:xfrm>
            <a:off x="7249795" y="46243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7" name="Oval 1256"/>
          <p:cNvSpPr/>
          <p:nvPr/>
        </p:nvSpPr>
        <p:spPr>
          <a:xfrm>
            <a:off x="7355205" y="45265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8" name="Oval 1257"/>
          <p:cNvSpPr/>
          <p:nvPr/>
        </p:nvSpPr>
        <p:spPr>
          <a:xfrm>
            <a:off x="6956743" y="4141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9" name="Oval 1258"/>
          <p:cNvSpPr/>
          <p:nvPr/>
        </p:nvSpPr>
        <p:spPr>
          <a:xfrm>
            <a:off x="6947218" y="46040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0" name="Oval 1259"/>
          <p:cNvSpPr/>
          <p:nvPr/>
        </p:nvSpPr>
        <p:spPr>
          <a:xfrm>
            <a:off x="7078663" y="4303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1" name="Oval 1260"/>
          <p:cNvSpPr/>
          <p:nvPr/>
        </p:nvSpPr>
        <p:spPr>
          <a:xfrm>
            <a:off x="7041515" y="4494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2" name="Oval 1261"/>
          <p:cNvSpPr/>
          <p:nvPr/>
        </p:nvSpPr>
        <p:spPr>
          <a:xfrm>
            <a:off x="7078663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3" name="Oval 1262"/>
          <p:cNvSpPr/>
          <p:nvPr/>
        </p:nvSpPr>
        <p:spPr>
          <a:xfrm>
            <a:off x="7983855" y="3132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4" name="Oval 1263"/>
          <p:cNvSpPr/>
          <p:nvPr/>
        </p:nvSpPr>
        <p:spPr>
          <a:xfrm>
            <a:off x="8039735" y="3294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5" name="Oval 1264"/>
          <p:cNvSpPr/>
          <p:nvPr/>
        </p:nvSpPr>
        <p:spPr>
          <a:xfrm>
            <a:off x="7910195" y="36341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6" name="Oval 1265"/>
          <p:cNvSpPr/>
          <p:nvPr/>
        </p:nvSpPr>
        <p:spPr>
          <a:xfrm>
            <a:off x="7758748" y="3713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7" name="Oval 1266"/>
          <p:cNvSpPr/>
          <p:nvPr/>
        </p:nvSpPr>
        <p:spPr>
          <a:xfrm>
            <a:off x="797464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8" name="Oval 1267"/>
          <p:cNvSpPr/>
          <p:nvPr/>
        </p:nvSpPr>
        <p:spPr>
          <a:xfrm>
            <a:off x="8007985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9" name="Oval 1268"/>
          <p:cNvSpPr/>
          <p:nvPr/>
        </p:nvSpPr>
        <p:spPr>
          <a:xfrm>
            <a:off x="6395402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0" name="Oval 1269"/>
          <p:cNvSpPr/>
          <p:nvPr/>
        </p:nvSpPr>
        <p:spPr>
          <a:xfrm>
            <a:off x="6341745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1" name="Oval 1270"/>
          <p:cNvSpPr/>
          <p:nvPr/>
        </p:nvSpPr>
        <p:spPr>
          <a:xfrm>
            <a:off x="6433185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2" name="Oval 1271"/>
          <p:cNvSpPr/>
          <p:nvPr/>
        </p:nvSpPr>
        <p:spPr>
          <a:xfrm>
            <a:off x="6341745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3" name="Oval 1272"/>
          <p:cNvSpPr/>
          <p:nvPr/>
        </p:nvSpPr>
        <p:spPr>
          <a:xfrm>
            <a:off x="6370320" y="39836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4" name="Oval 1273"/>
          <p:cNvSpPr/>
          <p:nvPr/>
        </p:nvSpPr>
        <p:spPr>
          <a:xfrm>
            <a:off x="6402705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5" name="Oval 1274"/>
          <p:cNvSpPr/>
          <p:nvPr/>
        </p:nvSpPr>
        <p:spPr>
          <a:xfrm>
            <a:off x="6263640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6" name="Oval 1275"/>
          <p:cNvSpPr/>
          <p:nvPr/>
        </p:nvSpPr>
        <p:spPr>
          <a:xfrm>
            <a:off x="6605270" y="3935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7" name="Oval 1276"/>
          <p:cNvSpPr/>
          <p:nvPr/>
        </p:nvSpPr>
        <p:spPr>
          <a:xfrm>
            <a:off x="6555105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8" name="Oval 1277"/>
          <p:cNvSpPr/>
          <p:nvPr/>
        </p:nvSpPr>
        <p:spPr>
          <a:xfrm>
            <a:off x="6263640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9" name="Oval 1278"/>
          <p:cNvSpPr/>
          <p:nvPr/>
        </p:nvSpPr>
        <p:spPr>
          <a:xfrm>
            <a:off x="6456362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0" name="Oval 1279"/>
          <p:cNvSpPr/>
          <p:nvPr/>
        </p:nvSpPr>
        <p:spPr>
          <a:xfrm>
            <a:off x="6402705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1" name="Oval 1280"/>
          <p:cNvSpPr/>
          <p:nvPr/>
        </p:nvSpPr>
        <p:spPr>
          <a:xfrm>
            <a:off x="6494145" y="4141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2" name="Oval 1281"/>
          <p:cNvSpPr/>
          <p:nvPr/>
        </p:nvSpPr>
        <p:spPr>
          <a:xfrm>
            <a:off x="6402705" y="43297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3" name="Oval 1282"/>
          <p:cNvSpPr/>
          <p:nvPr/>
        </p:nvSpPr>
        <p:spPr>
          <a:xfrm>
            <a:off x="6616065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4" name="Oval 1283"/>
          <p:cNvSpPr/>
          <p:nvPr/>
        </p:nvSpPr>
        <p:spPr>
          <a:xfrm>
            <a:off x="63246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5" name="Oval 1284"/>
          <p:cNvSpPr/>
          <p:nvPr/>
        </p:nvSpPr>
        <p:spPr>
          <a:xfrm>
            <a:off x="6096000" y="3905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6" name="Oval 1285"/>
          <p:cNvSpPr/>
          <p:nvPr/>
        </p:nvSpPr>
        <p:spPr>
          <a:xfrm>
            <a:off x="6326505" y="3657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7" name="Oval 1286"/>
          <p:cNvSpPr/>
          <p:nvPr/>
        </p:nvSpPr>
        <p:spPr>
          <a:xfrm>
            <a:off x="6126480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8" name="Oval 1287"/>
          <p:cNvSpPr/>
          <p:nvPr/>
        </p:nvSpPr>
        <p:spPr>
          <a:xfrm>
            <a:off x="6187440" y="3859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9" name="Oval 1288"/>
          <p:cNvSpPr/>
          <p:nvPr/>
        </p:nvSpPr>
        <p:spPr>
          <a:xfrm>
            <a:off x="8229600" y="5410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0" name="Oval 1289"/>
          <p:cNvSpPr/>
          <p:nvPr/>
        </p:nvSpPr>
        <p:spPr>
          <a:xfrm>
            <a:off x="5821680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1" name="Oval 1290"/>
          <p:cNvSpPr/>
          <p:nvPr/>
        </p:nvSpPr>
        <p:spPr>
          <a:xfrm>
            <a:off x="5311775" y="35540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2" name="Oval 1291"/>
          <p:cNvSpPr/>
          <p:nvPr/>
        </p:nvSpPr>
        <p:spPr>
          <a:xfrm>
            <a:off x="4379913" y="36290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3" name="Oval 1292"/>
          <p:cNvSpPr/>
          <p:nvPr/>
        </p:nvSpPr>
        <p:spPr>
          <a:xfrm>
            <a:off x="4411980" y="3569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4" name="Oval 1293"/>
          <p:cNvSpPr/>
          <p:nvPr/>
        </p:nvSpPr>
        <p:spPr>
          <a:xfrm>
            <a:off x="4450080" y="3517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5" name="Oval 1294"/>
          <p:cNvSpPr/>
          <p:nvPr/>
        </p:nvSpPr>
        <p:spPr>
          <a:xfrm>
            <a:off x="446532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6" name="Oval 1295"/>
          <p:cNvSpPr/>
          <p:nvPr/>
        </p:nvSpPr>
        <p:spPr>
          <a:xfrm>
            <a:off x="4404360" y="3462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7" name="Oval 1296"/>
          <p:cNvSpPr/>
          <p:nvPr/>
        </p:nvSpPr>
        <p:spPr>
          <a:xfrm>
            <a:off x="4320540" y="34880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8" name="Oval 1297"/>
          <p:cNvSpPr/>
          <p:nvPr/>
        </p:nvSpPr>
        <p:spPr>
          <a:xfrm>
            <a:off x="4294505" y="35956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9" name="Oval 1298"/>
          <p:cNvSpPr/>
          <p:nvPr/>
        </p:nvSpPr>
        <p:spPr>
          <a:xfrm>
            <a:off x="4526280" y="3383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0" name="Oval 1299"/>
          <p:cNvSpPr/>
          <p:nvPr/>
        </p:nvSpPr>
        <p:spPr>
          <a:xfrm>
            <a:off x="4823460" y="32845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1" name="Oval 1300"/>
          <p:cNvSpPr/>
          <p:nvPr/>
        </p:nvSpPr>
        <p:spPr>
          <a:xfrm>
            <a:off x="4693920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2" name="Oval 1301"/>
          <p:cNvSpPr/>
          <p:nvPr/>
        </p:nvSpPr>
        <p:spPr>
          <a:xfrm>
            <a:off x="477012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3" name="Oval 1302"/>
          <p:cNvSpPr/>
          <p:nvPr/>
        </p:nvSpPr>
        <p:spPr>
          <a:xfrm>
            <a:off x="4617720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4" name="Oval 1303"/>
          <p:cNvSpPr/>
          <p:nvPr/>
        </p:nvSpPr>
        <p:spPr>
          <a:xfrm>
            <a:off x="461772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5" name="Oval 1304"/>
          <p:cNvSpPr/>
          <p:nvPr/>
        </p:nvSpPr>
        <p:spPr>
          <a:xfrm>
            <a:off x="46177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6" name="Oval 1305"/>
          <p:cNvSpPr/>
          <p:nvPr/>
        </p:nvSpPr>
        <p:spPr>
          <a:xfrm>
            <a:off x="4827905" y="3518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7" name="Oval 1306"/>
          <p:cNvSpPr/>
          <p:nvPr/>
        </p:nvSpPr>
        <p:spPr>
          <a:xfrm>
            <a:off x="4788218" y="3474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8" name="Oval 1307"/>
          <p:cNvSpPr/>
          <p:nvPr/>
        </p:nvSpPr>
        <p:spPr>
          <a:xfrm>
            <a:off x="461772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9" name="Oval 1308"/>
          <p:cNvSpPr/>
          <p:nvPr/>
        </p:nvSpPr>
        <p:spPr>
          <a:xfrm>
            <a:off x="46939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0" name="Oval 1309"/>
          <p:cNvSpPr/>
          <p:nvPr/>
        </p:nvSpPr>
        <p:spPr>
          <a:xfrm>
            <a:off x="4488180" y="34299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1" name="Oval 1310"/>
          <p:cNvSpPr/>
          <p:nvPr/>
        </p:nvSpPr>
        <p:spPr>
          <a:xfrm>
            <a:off x="475488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2" name="Oval 1311"/>
          <p:cNvSpPr/>
          <p:nvPr/>
        </p:nvSpPr>
        <p:spPr>
          <a:xfrm>
            <a:off x="5038408" y="3476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3" name="Oval 1312"/>
          <p:cNvSpPr/>
          <p:nvPr/>
        </p:nvSpPr>
        <p:spPr>
          <a:xfrm>
            <a:off x="5070475" y="34175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4" name="Oval 1313"/>
          <p:cNvSpPr/>
          <p:nvPr/>
        </p:nvSpPr>
        <p:spPr>
          <a:xfrm>
            <a:off x="5108575" y="33655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5" name="Oval 1314"/>
          <p:cNvSpPr/>
          <p:nvPr/>
        </p:nvSpPr>
        <p:spPr>
          <a:xfrm>
            <a:off x="4890453" y="30861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6" name="Oval 1315"/>
          <p:cNvSpPr/>
          <p:nvPr/>
        </p:nvSpPr>
        <p:spPr>
          <a:xfrm>
            <a:off x="5062855" y="3310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7" name="Oval 1316"/>
          <p:cNvSpPr/>
          <p:nvPr/>
        </p:nvSpPr>
        <p:spPr>
          <a:xfrm>
            <a:off x="4979035" y="3335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8" name="Oval 1317"/>
          <p:cNvSpPr/>
          <p:nvPr/>
        </p:nvSpPr>
        <p:spPr>
          <a:xfrm>
            <a:off x="4953000" y="34432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9" name="Oval 1318"/>
          <p:cNvSpPr/>
          <p:nvPr/>
        </p:nvSpPr>
        <p:spPr>
          <a:xfrm>
            <a:off x="5013325" y="30305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0" name="Oval 1319"/>
          <p:cNvSpPr/>
          <p:nvPr/>
        </p:nvSpPr>
        <p:spPr>
          <a:xfrm>
            <a:off x="5481955" y="31321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" name="Oval 1320"/>
          <p:cNvSpPr/>
          <p:nvPr/>
        </p:nvSpPr>
        <p:spPr>
          <a:xfrm>
            <a:off x="5131435" y="2840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2" name="Oval 1321"/>
          <p:cNvSpPr/>
          <p:nvPr/>
        </p:nvSpPr>
        <p:spPr>
          <a:xfrm>
            <a:off x="5077143" y="2926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3" name="Oval 1322"/>
          <p:cNvSpPr/>
          <p:nvPr/>
        </p:nvSpPr>
        <p:spPr>
          <a:xfrm>
            <a:off x="5092700" y="3057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4" name="Oval 1323"/>
          <p:cNvSpPr/>
          <p:nvPr/>
        </p:nvSpPr>
        <p:spPr>
          <a:xfrm>
            <a:off x="4854893" y="3185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5" name="Oval 1324"/>
          <p:cNvSpPr/>
          <p:nvPr/>
        </p:nvSpPr>
        <p:spPr>
          <a:xfrm>
            <a:off x="5115560" y="3183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6" name="Oval 1325"/>
          <p:cNvSpPr/>
          <p:nvPr/>
        </p:nvSpPr>
        <p:spPr>
          <a:xfrm>
            <a:off x="5313680" y="3310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7" name="Oval 1326"/>
          <p:cNvSpPr/>
          <p:nvPr/>
        </p:nvSpPr>
        <p:spPr>
          <a:xfrm>
            <a:off x="5311775" y="3230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8" name="Oval 1327"/>
          <p:cNvSpPr/>
          <p:nvPr/>
        </p:nvSpPr>
        <p:spPr>
          <a:xfrm>
            <a:off x="5156200" y="32061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9" name="Oval 1328"/>
          <p:cNvSpPr/>
          <p:nvPr/>
        </p:nvSpPr>
        <p:spPr>
          <a:xfrm>
            <a:off x="5053013" y="3145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0" name="Oval 1329"/>
          <p:cNvSpPr/>
          <p:nvPr/>
        </p:nvSpPr>
        <p:spPr>
          <a:xfrm>
            <a:off x="5146675" y="32775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" name="Oval 1330"/>
          <p:cNvSpPr/>
          <p:nvPr/>
        </p:nvSpPr>
        <p:spPr>
          <a:xfrm>
            <a:off x="5196205" y="3095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" name="Oval 1331"/>
          <p:cNvSpPr/>
          <p:nvPr/>
        </p:nvSpPr>
        <p:spPr>
          <a:xfrm>
            <a:off x="4458018" y="4433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" name="Oval 1332"/>
          <p:cNvSpPr/>
          <p:nvPr/>
        </p:nvSpPr>
        <p:spPr>
          <a:xfrm>
            <a:off x="4159250" y="42913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" name="Oval 1333"/>
          <p:cNvSpPr/>
          <p:nvPr/>
        </p:nvSpPr>
        <p:spPr>
          <a:xfrm>
            <a:off x="5227003" y="39173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5" name="Oval 1334"/>
          <p:cNvSpPr/>
          <p:nvPr/>
        </p:nvSpPr>
        <p:spPr>
          <a:xfrm>
            <a:off x="4223703" y="39792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6" name="Oval 1335"/>
          <p:cNvSpPr/>
          <p:nvPr/>
        </p:nvSpPr>
        <p:spPr>
          <a:xfrm>
            <a:off x="5179378" y="40103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7" name="Oval 1336"/>
          <p:cNvSpPr/>
          <p:nvPr/>
        </p:nvSpPr>
        <p:spPr>
          <a:xfrm>
            <a:off x="5453063" y="4432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8" name="Oval 1337"/>
          <p:cNvSpPr/>
          <p:nvPr/>
        </p:nvSpPr>
        <p:spPr>
          <a:xfrm>
            <a:off x="5424805" y="4976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9" name="Oval 1338"/>
          <p:cNvSpPr/>
          <p:nvPr/>
        </p:nvSpPr>
        <p:spPr>
          <a:xfrm>
            <a:off x="4567238" y="4416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0" name="Oval 1339"/>
          <p:cNvSpPr/>
          <p:nvPr/>
        </p:nvSpPr>
        <p:spPr>
          <a:xfrm>
            <a:off x="5123815" y="5364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1" name="Oval 1340"/>
          <p:cNvSpPr/>
          <p:nvPr/>
        </p:nvSpPr>
        <p:spPr>
          <a:xfrm>
            <a:off x="5059045" y="5433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2" name="Oval 1341"/>
          <p:cNvSpPr/>
          <p:nvPr/>
        </p:nvSpPr>
        <p:spPr>
          <a:xfrm>
            <a:off x="4865053" y="518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" name="Oval 1342"/>
          <p:cNvSpPr/>
          <p:nvPr/>
        </p:nvSpPr>
        <p:spPr>
          <a:xfrm>
            <a:off x="3230880" y="4983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4" name="Oval 1343"/>
          <p:cNvSpPr/>
          <p:nvPr/>
        </p:nvSpPr>
        <p:spPr>
          <a:xfrm>
            <a:off x="3154680" y="5135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5" name="Oval 1344"/>
          <p:cNvSpPr/>
          <p:nvPr/>
        </p:nvSpPr>
        <p:spPr>
          <a:xfrm>
            <a:off x="2819400" y="5516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3" y="4725723"/>
            <a:ext cx="1497001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29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18 w 84"/>
              <a:gd name="T1" fmla="*/ 126 h 126"/>
              <a:gd name="T2" fmla="*/ 0 w 84"/>
              <a:gd name="T3" fmla="*/ 114 h 126"/>
              <a:gd name="T4" fmla="*/ 0 w 84"/>
              <a:gd name="T5" fmla="*/ 102 h 126"/>
              <a:gd name="T6" fmla="*/ 6 w 84"/>
              <a:gd name="T7" fmla="*/ 96 h 126"/>
              <a:gd name="T8" fmla="*/ 12 w 84"/>
              <a:gd name="T9" fmla="*/ 84 h 126"/>
              <a:gd name="T10" fmla="*/ 12 w 84"/>
              <a:gd name="T11" fmla="*/ 66 h 126"/>
              <a:gd name="T12" fmla="*/ 6 w 84"/>
              <a:gd name="T13" fmla="*/ 60 h 126"/>
              <a:gd name="T14" fmla="*/ 12 w 84"/>
              <a:gd name="T15" fmla="*/ 54 h 126"/>
              <a:gd name="T16" fmla="*/ 6 w 84"/>
              <a:gd name="T17" fmla="*/ 36 h 126"/>
              <a:gd name="T18" fmla="*/ 30 w 84"/>
              <a:gd name="T19" fmla="*/ 30 h 126"/>
              <a:gd name="T20" fmla="*/ 30 w 84"/>
              <a:gd name="T21" fmla="*/ 18 h 126"/>
              <a:gd name="T22" fmla="*/ 54 w 84"/>
              <a:gd name="T23" fmla="*/ 0 h 126"/>
              <a:gd name="T24" fmla="*/ 60 w 84"/>
              <a:gd name="T25" fmla="*/ 6 h 126"/>
              <a:gd name="T26" fmla="*/ 72 w 84"/>
              <a:gd name="T27" fmla="*/ 6 h 126"/>
              <a:gd name="T28" fmla="*/ 78 w 84"/>
              <a:gd name="T29" fmla="*/ 18 h 126"/>
              <a:gd name="T30" fmla="*/ 84 w 84"/>
              <a:gd name="T31" fmla="*/ 30 h 126"/>
              <a:gd name="T32" fmla="*/ 72 w 84"/>
              <a:gd name="T33" fmla="*/ 42 h 126"/>
              <a:gd name="T34" fmla="*/ 78 w 84"/>
              <a:gd name="T35" fmla="*/ 66 h 126"/>
              <a:gd name="T36" fmla="*/ 72 w 84"/>
              <a:gd name="T37" fmla="*/ 96 h 126"/>
              <a:gd name="T38" fmla="*/ 54 w 84"/>
              <a:gd name="T39" fmla="*/ 102 h 126"/>
              <a:gd name="T40" fmla="*/ 18 w 84"/>
              <a:gd name="T41" fmla="*/ 12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120 w 336"/>
              <a:gd name="T1" fmla="*/ 427 h 427"/>
              <a:gd name="T2" fmla="*/ 96 w 336"/>
              <a:gd name="T3" fmla="*/ 397 h 427"/>
              <a:gd name="T4" fmla="*/ 78 w 336"/>
              <a:gd name="T5" fmla="*/ 325 h 427"/>
              <a:gd name="T6" fmla="*/ 96 w 336"/>
              <a:gd name="T7" fmla="*/ 282 h 427"/>
              <a:gd name="T8" fmla="*/ 144 w 336"/>
              <a:gd name="T9" fmla="*/ 180 h 427"/>
              <a:gd name="T10" fmla="*/ 192 w 336"/>
              <a:gd name="T11" fmla="*/ 150 h 427"/>
              <a:gd name="T12" fmla="*/ 222 w 336"/>
              <a:gd name="T13" fmla="*/ 114 h 427"/>
              <a:gd name="T14" fmla="*/ 252 w 336"/>
              <a:gd name="T15" fmla="*/ 96 h 427"/>
              <a:gd name="T16" fmla="*/ 294 w 336"/>
              <a:gd name="T17" fmla="*/ 72 h 427"/>
              <a:gd name="T18" fmla="*/ 336 w 336"/>
              <a:gd name="T19" fmla="*/ 30 h 427"/>
              <a:gd name="T20" fmla="*/ 330 w 336"/>
              <a:gd name="T21" fmla="*/ 6 h 427"/>
              <a:gd name="T22" fmla="*/ 294 w 336"/>
              <a:gd name="T23" fmla="*/ 0 h 427"/>
              <a:gd name="T24" fmla="*/ 270 w 336"/>
              <a:gd name="T25" fmla="*/ 24 h 427"/>
              <a:gd name="T26" fmla="*/ 252 w 336"/>
              <a:gd name="T27" fmla="*/ 42 h 427"/>
              <a:gd name="T28" fmla="*/ 222 w 336"/>
              <a:gd name="T29" fmla="*/ 48 h 427"/>
              <a:gd name="T30" fmla="*/ 186 w 336"/>
              <a:gd name="T31" fmla="*/ 48 h 427"/>
              <a:gd name="T32" fmla="*/ 174 w 336"/>
              <a:gd name="T33" fmla="*/ 60 h 427"/>
              <a:gd name="T34" fmla="*/ 162 w 336"/>
              <a:gd name="T35" fmla="*/ 78 h 427"/>
              <a:gd name="T36" fmla="*/ 114 w 336"/>
              <a:gd name="T37" fmla="*/ 126 h 427"/>
              <a:gd name="T38" fmla="*/ 90 w 336"/>
              <a:gd name="T39" fmla="*/ 138 h 427"/>
              <a:gd name="T40" fmla="*/ 84 w 336"/>
              <a:gd name="T41" fmla="*/ 168 h 427"/>
              <a:gd name="T42" fmla="*/ 66 w 336"/>
              <a:gd name="T43" fmla="*/ 186 h 427"/>
              <a:gd name="T44" fmla="*/ 42 w 336"/>
              <a:gd name="T45" fmla="*/ 216 h 427"/>
              <a:gd name="T46" fmla="*/ 42 w 336"/>
              <a:gd name="T47" fmla="*/ 240 h 427"/>
              <a:gd name="T48" fmla="*/ 30 w 336"/>
              <a:gd name="T49" fmla="*/ 270 h 427"/>
              <a:gd name="T50" fmla="*/ 12 w 336"/>
              <a:gd name="T51" fmla="*/ 295 h 427"/>
              <a:gd name="T52" fmla="*/ 18 w 336"/>
              <a:gd name="T53" fmla="*/ 325 h 427"/>
              <a:gd name="T54" fmla="*/ 0 w 336"/>
              <a:gd name="T55" fmla="*/ 349 h 427"/>
              <a:gd name="T56" fmla="*/ 18 w 336"/>
              <a:gd name="T57" fmla="*/ 391 h 427"/>
              <a:gd name="T58" fmla="*/ 48 w 336"/>
              <a:gd name="T59" fmla="*/ 403 h 427"/>
              <a:gd name="T60" fmla="*/ 54 w 336"/>
              <a:gd name="T61" fmla="*/ 415 h 427"/>
              <a:gd name="T62" fmla="*/ 72 w 336"/>
              <a:gd name="T63" fmla="*/ 421 h 427"/>
              <a:gd name="T64" fmla="*/ 120 w 336"/>
              <a:gd name="T65" fmla="*/ 42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6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6 w 126"/>
              <a:gd name="T1" fmla="*/ 217 h 265"/>
              <a:gd name="T2" fmla="*/ 0 w 126"/>
              <a:gd name="T3" fmla="*/ 193 h 265"/>
              <a:gd name="T4" fmla="*/ 12 w 126"/>
              <a:gd name="T5" fmla="*/ 169 h 265"/>
              <a:gd name="T6" fmla="*/ 24 w 126"/>
              <a:gd name="T7" fmla="*/ 139 h 265"/>
              <a:gd name="T8" fmla="*/ 12 w 126"/>
              <a:gd name="T9" fmla="*/ 91 h 265"/>
              <a:gd name="T10" fmla="*/ 30 w 126"/>
              <a:gd name="T11" fmla="*/ 78 h 265"/>
              <a:gd name="T12" fmla="*/ 54 w 126"/>
              <a:gd name="T13" fmla="*/ 60 h 265"/>
              <a:gd name="T14" fmla="*/ 78 w 126"/>
              <a:gd name="T15" fmla="*/ 24 h 265"/>
              <a:gd name="T16" fmla="*/ 108 w 126"/>
              <a:gd name="T17" fmla="*/ 0 h 265"/>
              <a:gd name="T18" fmla="*/ 126 w 126"/>
              <a:gd name="T19" fmla="*/ 24 h 265"/>
              <a:gd name="T20" fmla="*/ 126 w 126"/>
              <a:gd name="T21" fmla="*/ 66 h 265"/>
              <a:gd name="T22" fmla="*/ 126 w 126"/>
              <a:gd name="T23" fmla="*/ 91 h 265"/>
              <a:gd name="T24" fmla="*/ 78 w 126"/>
              <a:gd name="T25" fmla="*/ 253 h 265"/>
              <a:gd name="T26" fmla="*/ 54 w 126"/>
              <a:gd name="T27" fmla="*/ 259 h 265"/>
              <a:gd name="T28" fmla="*/ 30 w 126"/>
              <a:gd name="T29" fmla="*/ 265 h 265"/>
              <a:gd name="T30" fmla="*/ 6 w 126"/>
              <a:gd name="T31" fmla="*/ 247 h 265"/>
              <a:gd name="T32" fmla="*/ 6 w 126"/>
              <a:gd name="T33" fmla="*/ 21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133 h 157"/>
              <a:gd name="T2" fmla="*/ 18 w 138"/>
              <a:gd name="T3" fmla="*/ 97 h 157"/>
              <a:gd name="T4" fmla="*/ 30 w 138"/>
              <a:gd name="T5" fmla="*/ 79 h 157"/>
              <a:gd name="T6" fmla="*/ 66 w 138"/>
              <a:gd name="T7" fmla="*/ 60 h 157"/>
              <a:gd name="T8" fmla="*/ 78 w 138"/>
              <a:gd name="T9" fmla="*/ 54 h 157"/>
              <a:gd name="T10" fmla="*/ 90 w 138"/>
              <a:gd name="T11" fmla="*/ 30 h 157"/>
              <a:gd name="T12" fmla="*/ 102 w 138"/>
              <a:gd name="T13" fmla="*/ 0 h 157"/>
              <a:gd name="T14" fmla="*/ 114 w 138"/>
              <a:gd name="T15" fmla="*/ 12 h 157"/>
              <a:gd name="T16" fmla="*/ 138 w 138"/>
              <a:gd name="T17" fmla="*/ 18 h 157"/>
              <a:gd name="T18" fmla="*/ 138 w 138"/>
              <a:gd name="T19" fmla="*/ 36 h 157"/>
              <a:gd name="T20" fmla="*/ 114 w 138"/>
              <a:gd name="T21" fmla="*/ 54 h 157"/>
              <a:gd name="T22" fmla="*/ 102 w 138"/>
              <a:gd name="T23" fmla="*/ 67 h 157"/>
              <a:gd name="T24" fmla="*/ 78 w 138"/>
              <a:gd name="T25" fmla="*/ 91 h 157"/>
              <a:gd name="T26" fmla="*/ 72 w 138"/>
              <a:gd name="T27" fmla="*/ 115 h 157"/>
              <a:gd name="T28" fmla="*/ 66 w 138"/>
              <a:gd name="T29" fmla="*/ 151 h 157"/>
              <a:gd name="T30" fmla="*/ 36 w 138"/>
              <a:gd name="T31" fmla="*/ 157 h 157"/>
              <a:gd name="T32" fmla="*/ 18 w 138"/>
              <a:gd name="T33" fmla="*/ 151 h 157"/>
              <a:gd name="T34" fmla="*/ 0 w 138"/>
              <a:gd name="T35" fmla="*/ 13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8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6 w 96"/>
              <a:gd name="T1" fmla="*/ 108 h 156"/>
              <a:gd name="T2" fmla="*/ 24 w 96"/>
              <a:gd name="T3" fmla="*/ 78 h 156"/>
              <a:gd name="T4" fmla="*/ 24 w 96"/>
              <a:gd name="T5" fmla="*/ 54 h 156"/>
              <a:gd name="T6" fmla="*/ 0 w 96"/>
              <a:gd name="T7" fmla="*/ 0 h 156"/>
              <a:gd name="T8" fmla="*/ 30 w 96"/>
              <a:gd name="T9" fmla="*/ 12 h 156"/>
              <a:gd name="T10" fmla="*/ 30 w 96"/>
              <a:gd name="T11" fmla="*/ 42 h 156"/>
              <a:gd name="T12" fmla="*/ 42 w 96"/>
              <a:gd name="T13" fmla="*/ 60 h 156"/>
              <a:gd name="T14" fmla="*/ 60 w 96"/>
              <a:gd name="T15" fmla="*/ 78 h 156"/>
              <a:gd name="T16" fmla="*/ 84 w 96"/>
              <a:gd name="T17" fmla="*/ 66 h 156"/>
              <a:gd name="T18" fmla="*/ 96 w 96"/>
              <a:gd name="T19" fmla="*/ 78 h 156"/>
              <a:gd name="T20" fmla="*/ 90 w 96"/>
              <a:gd name="T21" fmla="*/ 90 h 156"/>
              <a:gd name="T22" fmla="*/ 78 w 96"/>
              <a:gd name="T23" fmla="*/ 102 h 156"/>
              <a:gd name="T24" fmla="*/ 66 w 96"/>
              <a:gd name="T25" fmla="*/ 114 h 156"/>
              <a:gd name="T26" fmla="*/ 60 w 96"/>
              <a:gd name="T27" fmla="*/ 132 h 156"/>
              <a:gd name="T28" fmla="*/ 42 w 96"/>
              <a:gd name="T29" fmla="*/ 156 h 156"/>
              <a:gd name="T30" fmla="*/ 24 w 96"/>
              <a:gd name="T31" fmla="*/ 144 h 156"/>
              <a:gd name="T32" fmla="*/ 30 w 96"/>
              <a:gd name="T33" fmla="*/ 126 h 156"/>
              <a:gd name="T34" fmla="*/ 6 w 96"/>
              <a:gd name="T35" fmla="*/ 10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9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36 w 757"/>
              <a:gd name="T1" fmla="*/ 415 h 577"/>
              <a:gd name="T2" fmla="*/ 6 w 757"/>
              <a:gd name="T3" fmla="*/ 307 h 577"/>
              <a:gd name="T4" fmla="*/ 0 w 757"/>
              <a:gd name="T5" fmla="*/ 247 h 577"/>
              <a:gd name="T6" fmla="*/ 30 w 757"/>
              <a:gd name="T7" fmla="*/ 193 h 577"/>
              <a:gd name="T8" fmla="*/ 114 w 757"/>
              <a:gd name="T9" fmla="*/ 151 h 577"/>
              <a:gd name="T10" fmla="*/ 156 w 757"/>
              <a:gd name="T11" fmla="*/ 109 h 577"/>
              <a:gd name="T12" fmla="*/ 204 w 757"/>
              <a:gd name="T13" fmla="*/ 90 h 577"/>
              <a:gd name="T14" fmla="*/ 264 w 757"/>
              <a:gd name="T15" fmla="*/ 48 h 577"/>
              <a:gd name="T16" fmla="*/ 300 w 757"/>
              <a:gd name="T17" fmla="*/ 66 h 577"/>
              <a:gd name="T18" fmla="*/ 330 w 757"/>
              <a:gd name="T19" fmla="*/ 24 h 577"/>
              <a:gd name="T20" fmla="*/ 372 w 757"/>
              <a:gd name="T21" fmla="*/ 0 h 577"/>
              <a:gd name="T22" fmla="*/ 438 w 757"/>
              <a:gd name="T23" fmla="*/ 12 h 577"/>
              <a:gd name="T24" fmla="*/ 420 w 757"/>
              <a:gd name="T25" fmla="*/ 66 h 577"/>
              <a:gd name="T26" fmla="*/ 468 w 757"/>
              <a:gd name="T27" fmla="*/ 78 h 577"/>
              <a:gd name="T28" fmla="*/ 510 w 757"/>
              <a:gd name="T29" fmla="*/ 109 h 577"/>
              <a:gd name="T30" fmla="*/ 540 w 757"/>
              <a:gd name="T31" fmla="*/ 30 h 577"/>
              <a:gd name="T32" fmla="*/ 576 w 757"/>
              <a:gd name="T33" fmla="*/ 42 h 577"/>
              <a:gd name="T34" fmla="*/ 594 w 757"/>
              <a:gd name="T35" fmla="*/ 60 h 577"/>
              <a:gd name="T36" fmla="*/ 642 w 757"/>
              <a:gd name="T37" fmla="*/ 151 h 577"/>
              <a:gd name="T38" fmla="*/ 690 w 757"/>
              <a:gd name="T39" fmla="*/ 199 h 577"/>
              <a:gd name="T40" fmla="*/ 714 w 757"/>
              <a:gd name="T41" fmla="*/ 241 h 577"/>
              <a:gd name="T42" fmla="*/ 751 w 757"/>
              <a:gd name="T43" fmla="*/ 289 h 577"/>
              <a:gd name="T44" fmla="*/ 757 w 757"/>
              <a:gd name="T45" fmla="*/ 379 h 577"/>
              <a:gd name="T46" fmla="*/ 696 w 757"/>
              <a:gd name="T47" fmla="*/ 523 h 577"/>
              <a:gd name="T48" fmla="*/ 684 w 757"/>
              <a:gd name="T49" fmla="*/ 547 h 577"/>
              <a:gd name="T50" fmla="*/ 636 w 757"/>
              <a:gd name="T51" fmla="*/ 577 h 577"/>
              <a:gd name="T52" fmla="*/ 594 w 757"/>
              <a:gd name="T53" fmla="*/ 559 h 577"/>
              <a:gd name="T54" fmla="*/ 534 w 757"/>
              <a:gd name="T55" fmla="*/ 553 h 577"/>
              <a:gd name="T56" fmla="*/ 480 w 757"/>
              <a:gd name="T57" fmla="*/ 505 h 577"/>
              <a:gd name="T58" fmla="*/ 444 w 757"/>
              <a:gd name="T59" fmla="*/ 487 h 577"/>
              <a:gd name="T60" fmla="*/ 378 w 757"/>
              <a:gd name="T61" fmla="*/ 421 h 577"/>
              <a:gd name="T62" fmla="*/ 264 w 757"/>
              <a:gd name="T63" fmla="*/ 415 h 577"/>
              <a:gd name="T64" fmla="*/ 198 w 757"/>
              <a:gd name="T65" fmla="*/ 451 h 577"/>
              <a:gd name="T66" fmla="*/ 138 w 757"/>
              <a:gd name="T67" fmla="*/ 457 h 577"/>
              <a:gd name="T68" fmla="*/ 84 w 757"/>
              <a:gd name="T69" fmla="*/ 487 h 577"/>
              <a:gd name="T70" fmla="*/ 30 w 757"/>
              <a:gd name="T71" fmla="*/ 463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18 h 91"/>
              <a:gd name="T2" fmla="*/ 12 w 66"/>
              <a:gd name="T3" fmla="*/ 48 h 91"/>
              <a:gd name="T4" fmla="*/ 18 w 66"/>
              <a:gd name="T5" fmla="*/ 72 h 91"/>
              <a:gd name="T6" fmla="*/ 36 w 66"/>
              <a:gd name="T7" fmla="*/ 91 h 91"/>
              <a:gd name="T8" fmla="*/ 48 w 66"/>
              <a:gd name="T9" fmla="*/ 66 h 91"/>
              <a:gd name="T10" fmla="*/ 66 w 66"/>
              <a:gd name="T11" fmla="*/ 30 h 91"/>
              <a:gd name="T12" fmla="*/ 66 w 66"/>
              <a:gd name="T13" fmla="*/ 0 h 91"/>
              <a:gd name="T14" fmla="*/ 42 w 66"/>
              <a:gd name="T15" fmla="*/ 12 h 91"/>
              <a:gd name="T16" fmla="*/ 0 w 66"/>
              <a:gd name="T17" fmla="*/ 18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1" name="Freeform 270"/>
          <p:cNvSpPr>
            <a:spLocks/>
          </p:cNvSpPr>
          <p:nvPr/>
        </p:nvSpPr>
        <p:spPr bwMode="auto">
          <a:xfrm>
            <a:off x="6899275" y="4525963"/>
            <a:ext cx="241300" cy="265112"/>
          </a:xfrm>
          <a:custGeom>
            <a:avLst/>
            <a:gdLst>
              <a:gd name="T0" fmla="*/ 0 w 31"/>
              <a:gd name="T1" fmla="*/ 0 h 34"/>
              <a:gd name="T2" fmla="*/ 4 w 31"/>
              <a:gd name="T3" fmla="*/ 0 h 34"/>
              <a:gd name="T4" fmla="*/ 8 w 31"/>
              <a:gd name="T5" fmla="*/ 6 h 34"/>
              <a:gd name="T6" fmla="*/ 11 w 31"/>
              <a:gd name="T7" fmla="*/ 8 h 34"/>
              <a:gd name="T8" fmla="*/ 16 w 31"/>
              <a:gd name="T9" fmla="*/ 10 h 34"/>
              <a:gd name="T10" fmla="*/ 24 w 31"/>
              <a:gd name="T11" fmla="*/ 17 h 34"/>
              <a:gd name="T12" fmla="*/ 26 w 31"/>
              <a:gd name="T13" fmla="*/ 20 h 34"/>
              <a:gd name="T14" fmla="*/ 30 w 31"/>
              <a:gd name="T15" fmla="*/ 25 h 34"/>
              <a:gd name="T16" fmla="*/ 31 w 31"/>
              <a:gd name="T17" fmla="*/ 31 h 34"/>
              <a:gd name="T18" fmla="*/ 27 w 31"/>
              <a:gd name="T19" fmla="*/ 34 h 34"/>
              <a:gd name="T20" fmla="*/ 21 w 31"/>
              <a:gd name="T21" fmla="*/ 29 h 34"/>
              <a:gd name="T22" fmla="*/ 15 w 31"/>
              <a:gd name="T23" fmla="*/ 26 h 34"/>
              <a:gd name="T24" fmla="*/ 12 w 31"/>
              <a:gd name="T25" fmla="*/ 18 h 34"/>
              <a:gd name="T26" fmla="*/ 9 w 31"/>
              <a:gd name="T27" fmla="*/ 16 h 34"/>
              <a:gd name="T28" fmla="*/ 6 w 31"/>
              <a:gd name="T29" fmla="*/ 12 h 34"/>
              <a:gd name="T30" fmla="*/ 1 w 31"/>
              <a:gd name="T31" fmla="*/ 8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4"/>
              <a:gd name="T53" fmla="*/ 31 w 3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2" name="Freeform 271"/>
          <p:cNvSpPr>
            <a:spLocks/>
          </p:cNvSpPr>
          <p:nvPr/>
        </p:nvSpPr>
        <p:spPr bwMode="auto">
          <a:xfrm>
            <a:off x="7229475" y="4478338"/>
            <a:ext cx="227013" cy="265112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3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4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1 h 8"/>
              <a:gd name="T2" fmla="*/ 9 w 34"/>
              <a:gd name="T3" fmla="*/ 0 h 8"/>
              <a:gd name="T4" fmla="*/ 16 w 34"/>
              <a:gd name="T5" fmla="*/ 0 h 8"/>
              <a:gd name="T6" fmla="*/ 20 w 34"/>
              <a:gd name="T7" fmla="*/ 1 h 8"/>
              <a:gd name="T8" fmla="*/ 23 w 34"/>
              <a:gd name="T9" fmla="*/ 3 h 8"/>
              <a:gd name="T10" fmla="*/ 31 w 34"/>
              <a:gd name="T11" fmla="*/ 5 h 8"/>
              <a:gd name="T12" fmla="*/ 34 w 34"/>
              <a:gd name="T13" fmla="*/ 8 h 8"/>
              <a:gd name="T14" fmla="*/ 26 w 34"/>
              <a:gd name="T15" fmla="*/ 7 h 8"/>
              <a:gd name="T16" fmla="*/ 19 w 34"/>
              <a:gd name="T17" fmla="*/ 6 h 8"/>
              <a:gd name="T18" fmla="*/ 8 w 34"/>
              <a:gd name="T19" fmla="*/ 4 h 8"/>
              <a:gd name="T20" fmla="*/ 0 w 34"/>
              <a:gd name="T21" fmla="*/ 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5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114 h 138"/>
              <a:gd name="T2" fmla="*/ 0 w 120"/>
              <a:gd name="T3" fmla="*/ 90 h 138"/>
              <a:gd name="T4" fmla="*/ 6 w 120"/>
              <a:gd name="T5" fmla="*/ 72 h 138"/>
              <a:gd name="T6" fmla="*/ 36 w 120"/>
              <a:gd name="T7" fmla="*/ 24 h 138"/>
              <a:gd name="T8" fmla="*/ 66 w 120"/>
              <a:gd name="T9" fmla="*/ 0 h 138"/>
              <a:gd name="T10" fmla="*/ 66 w 120"/>
              <a:gd name="T11" fmla="*/ 18 h 138"/>
              <a:gd name="T12" fmla="*/ 54 w 120"/>
              <a:gd name="T13" fmla="*/ 42 h 138"/>
              <a:gd name="T14" fmla="*/ 60 w 120"/>
              <a:gd name="T15" fmla="*/ 54 h 138"/>
              <a:gd name="T16" fmla="*/ 108 w 120"/>
              <a:gd name="T17" fmla="*/ 78 h 138"/>
              <a:gd name="T18" fmla="*/ 120 w 120"/>
              <a:gd name="T19" fmla="*/ 108 h 138"/>
              <a:gd name="T20" fmla="*/ 120 w 120"/>
              <a:gd name="T21" fmla="*/ 132 h 138"/>
              <a:gd name="T22" fmla="*/ 96 w 120"/>
              <a:gd name="T23" fmla="*/ 138 h 138"/>
              <a:gd name="T24" fmla="*/ 84 w 120"/>
              <a:gd name="T25" fmla="*/ 120 h 138"/>
              <a:gd name="T26" fmla="*/ 66 w 120"/>
              <a:gd name="T27" fmla="*/ 126 h 138"/>
              <a:gd name="T28" fmla="*/ 48 w 120"/>
              <a:gd name="T29" fmla="*/ 114 h 138"/>
              <a:gd name="T30" fmla="*/ 18 w 120"/>
              <a:gd name="T31" fmla="*/ 108 h 138"/>
              <a:gd name="T32" fmla="*/ 0 w 120"/>
              <a:gd name="T33" fmla="*/ 114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6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 w 35"/>
              <a:gd name="T1" fmla="*/ 1 h 10"/>
              <a:gd name="T2" fmla="*/ 8 w 35"/>
              <a:gd name="T3" fmla="*/ 0 h 10"/>
              <a:gd name="T4" fmla="*/ 19 w 35"/>
              <a:gd name="T5" fmla="*/ 0 h 10"/>
              <a:gd name="T6" fmla="*/ 26 w 35"/>
              <a:gd name="T7" fmla="*/ 3 h 10"/>
              <a:gd name="T8" fmla="*/ 28 w 35"/>
              <a:gd name="T9" fmla="*/ 6 h 10"/>
              <a:gd name="T10" fmla="*/ 33 w 35"/>
              <a:gd name="T11" fmla="*/ 7 h 10"/>
              <a:gd name="T12" fmla="*/ 35 w 35"/>
              <a:gd name="T13" fmla="*/ 9 h 10"/>
              <a:gd name="T14" fmla="*/ 33 w 35"/>
              <a:gd name="T15" fmla="*/ 10 h 10"/>
              <a:gd name="T16" fmla="*/ 25 w 35"/>
              <a:gd name="T17" fmla="*/ 10 h 10"/>
              <a:gd name="T18" fmla="*/ 23 w 35"/>
              <a:gd name="T19" fmla="*/ 8 h 10"/>
              <a:gd name="T20" fmla="*/ 21 w 35"/>
              <a:gd name="T21" fmla="*/ 5 h 10"/>
              <a:gd name="T22" fmla="*/ 15 w 35"/>
              <a:gd name="T23" fmla="*/ 4 h 10"/>
              <a:gd name="T24" fmla="*/ 9 w 35"/>
              <a:gd name="T25" fmla="*/ 4 h 10"/>
              <a:gd name="T26" fmla="*/ 5 w 35"/>
              <a:gd name="T27" fmla="*/ 4 h 10"/>
              <a:gd name="T28" fmla="*/ 0 w 35"/>
              <a:gd name="T29" fmla="*/ 3 h 10"/>
              <a:gd name="T30" fmla="*/ 2 w 35"/>
              <a:gd name="T31" fmla="*/ 1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7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4 w 132"/>
              <a:gd name="T1" fmla="*/ 0 h 36"/>
              <a:gd name="T2" fmla="*/ 24 w 132"/>
              <a:gd name="T3" fmla="*/ 12 h 36"/>
              <a:gd name="T4" fmla="*/ 0 w 132"/>
              <a:gd name="T5" fmla="*/ 18 h 36"/>
              <a:gd name="T6" fmla="*/ 30 w 132"/>
              <a:gd name="T7" fmla="*/ 30 h 36"/>
              <a:gd name="T8" fmla="*/ 42 w 132"/>
              <a:gd name="T9" fmla="*/ 36 h 36"/>
              <a:gd name="T10" fmla="*/ 66 w 132"/>
              <a:gd name="T11" fmla="*/ 36 h 36"/>
              <a:gd name="T12" fmla="*/ 84 w 132"/>
              <a:gd name="T13" fmla="*/ 24 h 36"/>
              <a:gd name="T14" fmla="*/ 132 w 132"/>
              <a:gd name="T15" fmla="*/ 30 h 36"/>
              <a:gd name="T16" fmla="*/ 108 w 132"/>
              <a:gd name="T17" fmla="*/ 18 h 36"/>
              <a:gd name="T18" fmla="*/ 72 w 132"/>
              <a:gd name="T19" fmla="*/ 0 h 36"/>
              <a:gd name="T20" fmla="*/ 24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8" name="Freeform 279"/>
          <p:cNvSpPr>
            <a:spLocks/>
          </p:cNvSpPr>
          <p:nvPr/>
        </p:nvSpPr>
        <p:spPr bwMode="auto">
          <a:xfrm>
            <a:off x="4795838" y="3629025"/>
            <a:ext cx="77787" cy="46038"/>
          </a:xfrm>
          <a:custGeom>
            <a:avLst/>
            <a:gdLst>
              <a:gd name="T0" fmla="*/ 0 w 60"/>
              <a:gd name="T1" fmla="*/ 12 h 36"/>
              <a:gd name="T2" fmla="*/ 36 w 60"/>
              <a:gd name="T3" fmla="*/ 0 h 36"/>
              <a:gd name="T4" fmla="*/ 60 w 60"/>
              <a:gd name="T5" fmla="*/ 6 h 36"/>
              <a:gd name="T6" fmla="*/ 60 w 60"/>
              <a:gd name="T7" fmla="*/ 18 h 36"/>
              <a:gd name="T8" fmla="*/ 54 w 60"/>
              <a:gd name="T9" fmla="*/ 36 h 36"/>
              <a:gd name="T10" fmla="*/ 30 w 60"/>
              <a:gd name="T11" fmla="*/ 24 h 36"/>
              <a:gd name="T12" fmla="*/ 0 w 60"/>
              <a:gd name="T13" fmla="*/ 12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9" name="Freeform 280"/>
          <p:cNvSpPr>
            <a:spLocks/>
          </p:cNvSpPr>
          <p:nvPr/>
        </p:nvSpPr>
        <p:spPr bwMode="auto">
          <a:xfrm>
            <a:off x="4708525" y="3541713"/>
            <a:ext cx="31750" cy="61912"/>
          </a:xfrm>
          <a:custGeom>
            <a:avLst/>
            <a:gdLst>
              <a:gd name="T0" fmla="*/ 0 w 24"/>
              <a:gd name="T1" fmla="*/ 48 h 48"/>
              <a:gd name="T2" fmla="*/ 6 w 24"/>
              <a:gd name="T3" fmla="*/ 6 h 48"/>
              <a:gd name="T4" fmla="*/ 18 w 24"/>
              <a:gd name="T5" fmla="*/ 0 h 48"/>
              <a:gd name="T6" fmla="*/ 24 w 24"/>
              <a:gd name="T7" fmla="*/ 24 h 48"/>
              <a:gd name="T8" fmla="*/ 24 w 24"/>
              <a:gd name="T9" fmla="*/ 48 h 48"/>
              <a:gd name="T10" fmla="*/ 0 w 24"/>
              <a:gd name="T11" fmla="*/ 48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0" name="Freeform 281"/>
          <p:cNvSpPr>
            <a:spLocks/>
          </p:cNvSpPr>
          <p:nvPr/>
        </p:nvSpPr>
        <p:spPr bwMode="auto">
          <a:xfrm>
            <a:off x="4700588" y="3478213"/>
            <a:ext cx="39687" cy="47625"/>
          </a:xfrm>
          <a:custGeom>
            <a:avLst/>
            <a:gdLst>
              <a:gd name="T0" fmla="*/ 0 w 30"/>
              <a:gd name="T1" fmla="*/ 12 h 37"/>
              <a:gd name="T2" fmla="*/ 24 w 30"/>
              <a:gd name="T3" fmla="*/ 0 h 37"/>
              <a:gd name="T4" fmla="*/ 30 w 30"/>
              <a:gd name="T5" fmla="*/ 24 h 37"/>
              <a:gd name="T6" fmla="*/ 24 w 30"/>
              <a:gd name="T7" fmla="*/ 37 h 37"/>
              <a:gd name="T8" fmla="*/ 0 w 30"/>
              <a:gd name="T9" fmla="*/ 12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1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2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3" name="Freeform 284"/>
          <p:cNvSpPr>
            <a:spLocks/>
          </p:cNvSpPr>
          <p:nvPr/>
        </p:nvSpPr>
        <p:spPr bwMode="auto">
          <a:xfrm>
            <a:off x="5148263" y="3517900"/>
            <a:ext cx="463550" cy="179388"/>
          </a:xfrm>
          <a:custGeom>
            <a:avLst/>
            <a:gdLst>
              <a:gd name="T0" fmla="*/ 34 w 59"/>
              <a:gd name="T1" fmla="*/ 20 h 23"/>
              <a:gd name="T2" fmla="*/ 36 w 59"/>
              <a:gd name="T3" fmla="*/ 21 h 23"/>
              <a:gd name="T4" fmla="*/ 47 w 59"/>
              <a:gd name="T5" fmla="*/ 20 h 23"/>
              <a:gd name="T6" fmla="*/ 52 w 59"/>
              <a:gd name="T7" fmla="*/ 19 h 23"/>
              <a:gd name="T8" fmla="*/ 57 w 59"/>
              <a:gd name="T9" fmla="*/ 18 h 23"/>
              <a:gd name="T10" fmla="*/ 59 w 59"/>
              <a:gd name="T11" fmla="*/ 19 h 23"/>
              <a:gd name="T12" fmla="*/ 58 w 59"/>
              <a:gd name="T13" fmla="*/ 16 h 23"/>
              <a:gd name="T14" fmla="*/ 58 w 59"/>
              <a:gd name="T15" fmla="*/ 9 h 23"/>
              <a:gd name="T16" fmla="*/ 59 w 59"/>
              <a:gd name="T17" fmla="*/ 8 h 23"/>
              <a:gd name="T18" fmla="*/ 55 w 59"/>
              <a:gd name="T19" fmla="*/ 3 h 23"/>
              <a:gd name="T20" fmla="*/ 53 w 59"/>
              <a:gd name="T21" fmla="*/ 1 h 23"/>
              <a:gd name="T22" fmla="*/ 50 w 59"/>
              <a:gd name="T23" fmla="*/ 1 h 23"/>
              <a:gd name="T24" fmla="*/ 49 w 59"/>
              <a:gd name="T25" fmla="*/ 0 h 23"/>
              <a:gd name="T26" fmla="*/ 49 w 59"/>
              <a:gd name="T27" fmla="*/ 0 h 23"/>
              <a:gd name="T28" fmla="*/ 45 w 59"/>
              <a:gd name="T29" fmla="*/ 3 h 23"/>
              <a:gd name="T30" fmla="*/ 40 w 59"/>
              <a:gd name="T31" fmla="*/ 3 h 23"/>
              <a:gd name="T32" fmla="*/ 39 w 59"/>
              <a:gd name="T33" fmla="*/ 3 h 23"/>
              <a:gd name="T34" fmla="*/ 39 w 59"/>
              <a:gd name="T35" fmla="*/ 3 h 23"/>
              <a:gd name="T36" fmla="*/ 35 w 59"/>
              <a:gd name="T37" fmla="*/ 1 h 23"/>
              <a:gd name="T38" fmla="*/ 32 w 59"/>
              <a:gd name="T39" fmla="*/ 0 h 23"/>
              <a:gd name="T40" fmla="*/ 24 w 59"/>
              <a:gd name="T41" fmla="*/ 0 h 23"/>
              <a:gd name="T42" fmla="*/ 22 w 59"/>
              <a:gd name="T43" fmla="*/ 0 h 23"/>
              <a:gd name="T44" fmla="*/ 19 w 59"/>
              <a:gd name="T45" fmla="*/ 1 h 23"/>
              <a:gd name="T46" fmla="*/ 17 w 59"/>
              <a:gd name="T47" fmla="*/ 3 h 23"/>
              <a:gd name="T48" fmla="*/ 12 w 59"/>
              <a:gd name="T49" fmla="*/ 4 h 23"/>
              <a:gd name="T50" fmla="*/ 11 w 59"/>
              <a:gd name="T51" fmla="*/ 3 h 23"/>
              <a:gd name="T52" fmla="*/ 10 w 59"/>
              <a:gd name="T53" fmla="*/ 3 h 23"/>
              <a:gd name="T54" fmla="*/ 8 w 59"/>
              <a:gd name="T55" fmla="*/ 6 h 23"/>
              <a:gd name="T56" fmla="*/ 4 w 59"/>
              <a:gd name="T57" fmla="*/ 6 h 23"/>
              <a:gd name="T58" fmla="*/ 0 w 59"/>
              <a:gd name="T59" fmla="*/ 9 h 23"/>
              <a:gd name="T60" fmla="*/ 2 w 59"/>
              <a:gd name="T61" fmla="*/ 12 h 23"/>
              <a:gd name="T62" fmla="*/ 4 w 59"/>
              <a:gd name="T63" fmla="*/ 17 h 23"/>
              <a:gd name="T64" fmla="*/ 6 w 59"/>
              <a:gd name="T65" fmla="*/ 20 h 23"/>
              <a:gd name="T66" fmla="*/ 15 w 59"/>
              <a:gd name="T67" fmla="*/ 21 h 23"/>
              <a:gd name="T68" fmla="*/ 16 w 59"/>
              <a:gd name="T69" fmla="*/ 21 h 23"/>
              <a:gd name="T70" fmla="*/ 23 w 59"/>
              <a:gd name="T71" fmla="*/ 23 h 23"/>
              <a:gd name="T72" fmla="*/ 27 w 59"/>
              <a:gd name="T73" fmla="*/ 21 h 23"/>
              <a:gd name="T74" fmla="*/ 31 w 59"/>
              <a:gd name="T75" fmla="*/ 23 h 23"/>
              <a:gd name="T76" fmla="*/ 31 w 59"/>
              <a:gd name="T77" fmla="*/ 23 h 23"/>
              <a:gd name="T78" fmla="*/ 31 w 59"/>
              <a:gd name="T79" fmla="*/ 23 h 23"/>
              <a:gd name="T80" fmla="*/ 34 w 59"/>
              <a:gd name="T81" fmla="*/ 20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23"/>
              <a:gd name="T125" fmla="*/ 59 w 59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4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5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6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7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18 w 90"/>
              <a:gd name="T1" fmla="*/ 48 h 60"/>
              <a:gd name="T2" fmla="*/ 66 w 90"/>
              <a:gd name="T3" fmla="*/ 60 h 60"/>
              <a:gd name="T4" fmla="*/ 78 w 90"/>
              <a:gd name="T5" fmla="*/ 30 h 60"/>
              <a:gd name="T6" fmla="*/ 90 w 90"/>
              <a:gd name="T7" fmla="*/ 24 h 60"/>
              <a:gd name="T8" fmla="*/ 84 w 90"/>
              <a:gd name="T9" fmla="*/ 0 h 60"/>
              <a:gd name="T10" fmla="*/ 30 w 90"/>
              <a:gd name="T11" fmla="*/ 18 h 60"/>
              <a:gd name="T12" fmla="*/ 6 w 90"/>
              <a:gd name="T13" fmla="*/ 6 h 60"/>
              <a:gd name="T14" fmla="*/ 0 w 90"/>
              <a:gd name="T15" fmla="*/ 24 h 60"/>
              <a:gd name="T16" fmla="*/ 18 w 90"/>
              <a:gd name="T17" fmla="*/ 48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9 w 24"/>
              <a:gd name="T1" fmla="*/ 6 h 28"/>
              <a:gd name="T2" fmla="*/ 10 w 24"/>
              <a:gd name="T3" fmla="*/ 6 h 28"/>
              <a:gd name="T4" fmla="*/ 9 w 24"/>
              <a:gd name="T5" fmla="*/ 13 h 28"/>
              <a:gd name="T6" fmla="*/ 4 w 24"/>
              <a:gd name="T7" fmla="*/ 17 h 28"/>
              <a:gd name="T8" fmla="*/ 0 w 24"/>
              <a:gd name="T9" fmla="*/ 18 h 28"/>
              <a:gd name="T10" fmla="*/ 1 w 24"/>
              <a:gd name="T11" fmla="*/ 21 h 28"/>
              <a:gd name="T12" fmla="*/ 4 w 24"/>
              <a:gd name="T13" fmla="*/ 28 h 28"/>
              <a:gd name="T14" fmla="*/ 11 w 24"/>
              <a:gd name="T15" fmla="*/ 23 h 28"/>
              <a:gd name="T16" fmla="*/ 17 w 24"/>
              <a:gd name="T17" fmla="*/ 15 h 28"/>
              <a:gd name="T18" fmla="*/ 20 w 24"/>
              <a:gd name="T19" fmla="*/ 11 h 28"/>
              <a:gd name="T20" fmla="*/ 24 w 24"/>
              <a:gd name="T21" fmla="*/ 7 h 28"/>
              <a:gd name="T22" fmla="*/ 16 w 24"/>
              <a:gd name="T23" fmla="*/ 1 h 28"/>
              <a:gd name="T24" fmla="*/ 13 w 24"/>
              <a:gd name="T25" fmla="*/ 0 h 28"/>
              <a:gd name="T26" fmla="*/ 13 w 24"/>
              <a:gd name="T27" fmla="*/ 0 h 28"/>
              <a:gd name="T28" fmla="*/ 11 w 24"/>
              <a:gd name="T29" fmla="*/ 1 h 28"/>
              <a:gd name="T30" fmla="*/ 9 w 24"/>
              <a:gd name="T31" fmla="*/ 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9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30 w 34"/>
              <a:gd name="T1" fmla="*/ 0 h 21"/>
              <a:gd name="T2" fmla="*/ 18 w 34"/>
              <a:gd name="T3" fmla="*/ 4 h 21"/>
              <a:gd name="T4" fmla="*/ 14 w 34"/>
              <a:gd name="T5" fmla="*/ 7 h 21"/>
              <a:gd name="T6" fmla="*/ 3 w 34"/>
              <a:gd name="T7" fmla="*/ 7 h 21"/>
              <a:gd name="T8" fmla="*/ 0 w 34"/>
              <a:gd name="T9" fmla="*/ 8 h 21"/>
              <a:gd name="T10" fmla="*/ 1 w 34"/>
              <a:gd name="T11" fmla="*/ 12 h 21"/>
              <a:gd name="T12" fmla="*/ 5 w 34"/>
              <a:gd name="T13" fmla="*/ 21 h 21"/>
              <a:gd name="T14" fmla="*/ 12 w 34"/>
              <a:gd name="T15" fmla="*/ 19 h 21"/>
              <a:gd name="T16" fmla="*/ 15 w 34"/>
              <a:gd name="T17" fmla="*/ 19 h 21"/>
              <a:gd name="T18" fmla="*/ 19 w 34"/>
              <a:gd name="T19" fmla="*/ 15 h 21"/>
              <a:gd name="T20" fmla="*/ 25 w 34"/>
              <a:gd name="T21" fmla="*/ 13 h 21"/>
              <a:gd name="T22" fmla="*/ 34 w 34"/>
              <a:gd name="T23" fmla="*/ 10 h 21"/>
              <a:gd name="T24" fmla="*/ 31 w 34"/>
              <a:gd name="T25" fmla="*/ 3 h 21"/>
              <a:gd name="T26" fmla="*/ 30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0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63 w 63"/>
              <a:gd name="T1" fmla="*/ 34 h 54"/>
              <a:gd name="T2" fmla="*/ 55 w 63"/>
              <a:gd name="T3" fmla="*/ 32 h 54"/>
              <a:gd name="T4" fmla="*/ 52 w 63"/>
              <a:gd name="T5" fmla="*/ 28 h 54"/>
              <a:gd name="T6" fmla="*/ 53 w 63"/>
              <a:gd name="T7" fmla="*/ 25 h 54"/>
              <a:gd name="T8" fmla="*/ 52 w 63"/>
              <a:gd name="T9" fmla="*/ 25 h 54"/>
              <a:gd name="T10" fmla="*/ 48 w 63"/>
              <a:gd name="T11" fmla="*/ 23 h 54"/>
              <a:gd name="T12" fmla="*/ 46 w 63"/>
              <a:gd name="T13" fmla="*/ 17 h 54"/>
              <a:gd name="T14" fmla="*/ 42 w 63"/>
              <a:gd name="T15" fmla="*/ 13 h 54"/>
              <a:gd name="T16" fmla="*/ 42 w 63"/>
              <a:gd name="T17" fmla="*/ 12 h 54"/>
              <a:gd name="T18" fmla="*/ 39 w 63"/>
              <a:gd name="T19" fmla="*/ 12 h 54"/>
              <a:gd name="T20" fmla="*/ 36 w 63"/>
              <a:gd name="T21" fmla="*/ 10 h 54"/>
              <a:gd name="T22" fmla="*/ 28 w 63"/>
              <a:gd name="T23" fmla="*/ 9 h 54"/>
              <a:gd name="T24" fmla="*/ 25 w 63"/>
              <a:gd name="T25" fmla="*/ 6 h 54"/>
              <a:gd name="T26" fmla="*/ 15 w 63"/>
              <a:gd name="T27" fmla="*/ 1 h 54"/>
              <a:gd name="T28" fmla="*/ 11 w 63"/>
              <a:gd name="T29" fmla="*/ 0 h 54"/>
              <a:gd name="T30" fmla="*/ 12 w 63"/>
              <a:gd name="T31" fmla="*/ 0 h 54"/>
              <a:gd name="T32" fmla="*/ 10 w 63"/>
              <a:gd name="T33" fmla="*/ 1 h 54"/>
              <a:gd name="T34" fmla="*/ 6 w 63"/>
              <a:gd name="T35" fmla="*/ 2 h 54"/>
              <a:gd name="T36" fmla="*/ 8 w 63"/>
              <a:gd name="T37" fmla="*/ 7 h 54"/>
              <a:gd name="T38" fmla="*/ 7 w 63"/>
              <a:gd name="T39" fmla="*/ 9 h 54"/>
              <a:gd name="T40" fmla="*/ 4 w 63"/>
              <a:gd name="T41" fmla="*/ 9 h 54"/>
              <a:gd name="T42" fmla="*/ 2 w 63"/>
              <a:gd name="T43" fmla="*/ 11 h 54"/>
              <a:gd name="T44" fmla="*/ 0 w 63"/>
              <a:gd name="T45" fmla="*/ 11 h 54"/>
              <a:gd name="T46" fmla="*/ 2 w 63"/>
              <a:gd name="T47" fmla="*/ 15 h 54"/>
              <a:gd name="T48" fmla="*/ 9 w 63"/>
              <a:gd name="T49" fmla="*/ 29 h 54"/>
              <a:gd name="T50" fmla="*/ 13 w 63"/>
              <a:gd name="T51" fmla="*/ 33 h 54"/>
              <a:gd name="T52" fmla="*/ 15 w 63"/>
              <a:gd name="T53" fmla="*/ 39 h 54"/>
              <a:gd name="T54" fmla="*/ 17 w 63"/>
              <a:gd name="T55" fmla="*/ 46 h 54"/>
              <a:gd name="T56" fmla="*/ 24 w 63"/>
              <a:gd name="T57" fmla="*/ 53 h 54"/>
              <a:gd name="T58" fmla="*/ 24 w 63"/>
              <a:gd name="T59" fmla="*/ 54 h 54"/>
              <a:gd name="T60" fmla="*/ 27 w 63"/>
              <a:gd name="T61" fmla="*/ 53 h 54"/>
              <a:gd name="T62" fmla="*/ 38 w 63"/>
              <a:gd name="T63" fmla="*/ 53 h 54"/>
              <a:gd name="T64" fmla="*/ 42 w 63"/>
              <a:gd name="T65" fmla="*/ 50 h 54"/>
              <a:gd name="T66" fmla="*/ 54 w 63"/>
              <a:gd name="T67" fmla="*/ 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1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7 h 12"/>
              <a:gd name="T6" fmla="*/ 10 w 10"/>
              <a:gd name="T7" fmla="*/ 0 h 12"/>
              <a:gd name="T8" fmla="*/ 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2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168 w 192"/>
              <a:gd name="T1" fmla="*/ 120 h 192"/>
              <a:gd name="T2" fmla="*/ 132 w 192"/>
              <a:gd name="T3" fmla="*/ 90 h 192"/>
              <a:gd name="T4" fmla="*/ 132 w 192"/>
              <a:gd name="T5" fmla="*/ 66 h 192"/>
              <a:gd name="T6" fmla="*/ 138 w 192"/>
              <a:gd name="T7" fmla="*/ 42 h 192"/>
              <a:gd name="T8" fmla="*/ 114 w 192"/>
              <a:gd name="T9" fmla="*/ 6 h 192"/>
              <a:gd name="T10" fmla="*/ 102 w 192"/>
              <a:gd name="T11" fmla="*/ 0 h 192"/>
              <a:gd name="T12" fmla="*/ 72 w 192"/>
              <a:gd name="T13" fmla="*/ 6 h 192"/>
              <a:gd name="T14" fmla="*/ 66 w 192"/>
              <a:gd name="T15" fmla="*/ 6 h 192"/>
              <a:gd name="T16" fmla="*/ 66 w 192"/>
              <a:gd name="T17" fmla="*/ 12 h 192"/>
              <a:gd name="T18" fmla="*/ 54 w 192"/>
              <a:gd name="T19" fmla="*/ 30 h 192"/>
              <a:gd name="T20" fmla="*/ 42 w 192"/>
              <a:gd name="T21" fmla="*/ 72 h 192"/>
              <a:gd name="T22" fmla="*/ 0 w 192"/>
              <a:gd name="T23" fmla="*/ 96 h 192"/>
              <a:gd name="T24" fmla="*/ 0 w 192"/>
              <a:gd name="T25" fmla="*/ 120 h 192"/>
              <a:gd name="T26" fmla="*/ 24 w 192"/>
              <a:gd name="T27" fmla="*/ 126 h 192"/>
              <a:gd name="T28" fmla="*/ 84 w 192"/>
              <a:gd name="T29" fmla="*/ 156 h 192"/>
              <a:gd name="T30" fmla="*/ 102 w 192"/>
              <a:gd name="T31" fmla="*/ 174 h 192"/>
              <a:gd name="T32" fmla="*/ 150 w 192"/>
              <a:gd name="T33" fmla="*/ 180 h 192"/>
              <a:gd name="T34" fmla="*/ 168 w 192"/>
              <a:gd name="T35" fmla="*/ 192 h 192"/>
              <a:gd name="T36" fmla="*/ 186 w 192"/>
              <a:gd name="T37" fmla="*/ 192 h 192"/>
              <a:gd name="T38" fmla="*/ 180 w 192"/>
              <a:gd name="T39" fmla="*/ 180 h 192"/>
              <a:gd name="T40" fmla="*/ 192 w 192"/>
              <a:gd name="T41" fmla="*/ 174 h 192"/>
              <a:gd name="T42" fmla="*/ 180 w 192"/>
              <a:gd name="T43" fmla="*/ 150 h 192"/>
              <a:gd name="T44" fmla="*/ 168 w 192"/>
              <a:gd name="T45" fmla="*/ 120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3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53 w 60"/>
              <a:gd name="T1" fmla="*/ 38 h 55"/>
              <a:gd name="T2" fmla="*/ 53 w 60"/>
              <a:gd name="T3" fmla="*/ 38 h 55"/>
              <a:gd name="T4" fmla="*/ 55 w 60"/>
              <a:gd name="T5" fmla="*/ 32 h 55"/>
              <a:gd name="T6" fmla="*/ 51 w 60"/>
              <a:gd name="T7" fmla="*/ 30 h 55"/>
              <a:gd name="T8" fmla="*/ 51 w 60"/>
              <a:gd name="T9" fmla="*/ 25 h 55"/>
              <a:gd name="T10" fmla="*/ 52 w 60"/>
              <a:gd name="T11" fmla="*/ 21 h 55"/>
              <a:gd name="T12" fmla="*/ 53 w 60"/>
              <a:gd name="T13" fmla="*/ 12 h 55"/>
              <a:gd name="T14" fmla="*/ 49 w 60"/>
              <a:gd name="T15" fmla="*/ 11 h 55"/>
              <a:gd name="T16" fmla="*/ 45 w 60"/>
              <a:gd name="T17" fmla="*/ 8 h 55"/>
              <a:gd name="T18" fmla="*/ 40 w 60"/>
              <a:gd name="T19" fmla="*/ 5 h 55"/>
              <a:gd name="T20" fmla="*/ 36 w 60"/>
              <a:gd name="T21" fmla="*/ 6 h 55"/>
              <a:gd name="T22" fmla="*/ 31 w 60"/>
              <a:gd name="T23" fmla="*/ 8 h 55"/>
              <a:gd name="T24" fmla="*/ 30 w 60"/>
              <a:gd name="T25" fmla="*/ 10 h 55"/>
              <a:gd name="T26" fmla="*/ 26 w 60"/>
              <a:gd name="T27" fmla="*/ 11 h 55"/>
              <a:gd name="T28" fmla="*/ 22 w 60"/>
              <a:gd name="T29" fmla="*/ 11 h 55"/>
              <a:gd name="T30" fmla="*/ 19 w 60"/>
              <a:gd name="T31" fmla="*/ 9 h 55"/>
              <a:gd name="T32" fmla="*/ 15 w 60"/>
              <a:gd name="T33" fmla="*/ 9 h 55"/>
              <a:gd name="T34" fmla="*/ 15 w 60"/>
              <a:gd name="T35" fmla="*/ 6 h 55"/>
              <a:gd name="T36" fmla="*/ 12 w 60"/>
              <a:gd name="T37" fmla="*/ 4 h 55"/>
              <a:gd name="T38" fmla="*/ 12 w 60"/>
              <a:gd name="T39" fmla="*/ 2 h 55"/>
              <a:gd name="T40" fmla="*/ 10 w 60"/>
              <a:gd name="T41" fmla="*/ 0 h 55"/>
              <a:gd name="T42" fmla="*/ 6 w 60"/>
              <a:gd name="T43" fmla="*/ 3 h 55"/>
              <a:gd name="T44" fmla="*/ 3 w 60"/>
              <a:gd name="T45" fmla="*/ 2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7 h 55"/>
              <a:gd name="T52" fmla="*/ 1 w 60"/>
              <a:gd name="T53" fmla="*/ 10 h 55"/>
              <a:gd name="T54" fmla="*/ 1 w 60"/>
              <a:gd name="T55" fmla="*/ 10 h 55"/>
              <a:gd name="T56" fmla="*/ 5 w 60"/>
              <a:gd name="T57" fmla="*/ 16 h 55"/>
              <a:gd name="T58" fmla="*/ 4 w 60"/>
              <a:gd name="T59" fmla="*/ 20 h 55"/>
              <a:gd name="T60" fmla="*/ 4 w 60"/>
              <a:gd name="T61" fmla="*/ 24 h 55"/>
              <a:gd name="T62" fmla="*/ 10 w 60"/>
              <a:gd name="T63" fmla="*/ 29 h 55"/>
              <a:gd name="T64" fmla="*/ 12 w 60"/>
              <a:gd name="T65" fmla="*/ 34 h 55"/>
              <a:gd name="T66" fmla="*/ 14 w 60"/>
              <a:gd name="T67" fmla="*/ 38 h 55"/>
              <a:gd name="T68" fmla="*/ 15 w 60"/>
              <a:gd name="T69" fmla="*/ 36 h 55"/>
              <a:gd name="T70" fmla="*/ 19 w 60"/>
              <a:gd name="T71" fmla="*/ 39 h 55"/>
              <a:gd name="T72" fmla="*/ 23 w 60"/>
              <a:gd name="T73" fmla="*/ 44 h 55"/>
              <a:gd name="T74" fmla="*/ 28 w 60"/>
              <a:gd name="T75" fmla="*/ 48 h 55"/>
              <a:gd name="T76" fmla="*/ 34 w 60"/>
              <a:gd name="T77" fmla="*/ 49 h 55"/>
              <a:gd name="T78" fmla="*/ 39 w 60"/>
              <a:gd name="T79" fmla="*/ 48 h 55"/>
              <a:gd name="T80" fmla="*/ 42 w 60"/>
              <a:gd name="T81" fmla="*/ 52 h 55"/>
              <a:gd name="T82" fmla="*/ 53 w 60"/>
              <a:gd name="T83" fmla="*/ 55 h 55"/>
              <a:gd name="T84" fmla="*/ 55 w 60"/>
              <a:gd name="T85" fmla="*/ 55 h 55"/>
              <a:gd name="T86" fmla="*/ 55 w 60"/>
              <a:gd name="T87" fmla="*/ 51 h 55"/>
              <a:gd name="T88" fmla="*/ 60 w 60"/>
              <a:gd name="T89" fmla="*/ 49 h 55"/>
              <a:gd name="T90" fmla="*/ 59 w 60"/>
              <a:gd name="T91" fmla="*/ 46 h 55"/>
              <a:gd name="T92" fmla="*/ 58 w 60"/>
              <a:gd name="T93" fmla="*/ 44 h 55"/>
              <a:gd name="T94" fmla="*/ 54 w 60"/>
              <a:gd name="T95" fmla="*/ 40 h 55"/>
              <a:gd name="T96" fmla="*/ 53 w 60"/>
              <a:gd name="T97" fmla="*/ 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4" name="Freeform 295"/>
          <p:cNvSpPr>
            <a:spLocks/>
          </p:cNvSpPr>
          <p:nvPr/>
        </p:nvSpPr>
        <p:spPr bwMode="auto">
          <a:xfrm>
            <a:off x="6019800" y="3675063"/>
            <a:ext cx="407988" cy="381000"/>
          </a:xfrm>
          <a:custGeom>
            <a:avLst/>
            <a:gdLst>
              <a:gd name="T0" fmla="*/ 28 w 52"/>
              <a:gd name="T1" fmla="*/ 47 h 49"/>
              <a:gd name="T2" fmla="*/ 32 w 52"/>
              <a:gd name="T3" fmla="*/ 45 h 49"/>
              <a:gd name="T4" fmla="*/ 29 w 52"/>
              <a:gd name="T5" fmla="*/ 41 h 49"/>
              <a:gd name="T6" fmla="*/ 27 w 52"/>
              <a:gd name="T7" fmla="*/ 37 h 49"/>
              <a:gd name="T8" fmla="*/ 30 w 52"/>
              <a:gd name="T9" fmla="*/ 34 h 49"/>
              <a:gd name="T10" fmla="*/ 34 w 52"/>
              <a:gd name="T11" fmla="*/ 34 h 49"/>
              <a:gd name="T12" fmla="*/ 40 w 52"/>
              <a:gd name="T13" fmla="*/ 25 h 49"/>
              <a:gd name="T14" fmla="*/ 42 w 52"/>
              <a:gd name="T15" fmla="*/ 21 h 49"/>
              <a:gd name="T16" fmla="*/ 44 w 52"/>
              <a:gd name="T17" fmla="*/ 16 h 49"/>
              <a:gd name="T18" fmla="*/ 41 w 52"/>
              <a:gd name="T19" fmla="*/ 14 h 49"/>
              <a:gd name="T20" fmla="*/ 41 w 52"/>
              <a:gd name="T21" fmla="*/ 9 h 49"/>
              <a:gd name="T22" fmla="*/ 52 w 52"/>
              <a:gd name="T23" fmla="*/ 7 h 49"/>
              <a:gd name="T24" fmla="*/ 51 w 52"/>
              <a:gd name="T25" fmla="*/ 6 h 49"/>
              <a:gd name="T26" fmla="*/ 47 w 52"/>
              <a:gd name="T27" fmla="*/ 1 h 49"/>
              <a:gd name="T28" fmla="*/ 44 w 52"/>
              <a:gd name="T29" fmla="*/ 0 h 49"/>
              <a:gd name="T30" fmla="*/ 37 w 52"/>
              <a:gd name="T31" fmla="*/ 1 h 49"/>
              <a:gd name="T32" fmla="*/ 32 w 52"/>
              <a:gd name="T33" fmla="*/ 3 h 49"/>
              <a:gd name="T34" fmla="*/ 32 w 52"/>
              <a:gd name="T35" fmla="*/ 6 h 49"/>
              <a:gd name="T36" fmla="*/ 30 w 52"/>
              <a:gd name="T37" fmla="*/ 11 h 49"/>
              <a:gd name="T38" fmla="*/ 28 w 52"/>
              <a:gd name="T39" fmla="*/ 12 h 49"/>
              <a:gd name="T40" fmla="*/ 28 w 52"/>
              <a:gd name="T41" fmla="*/ 14 h 49"/>
              <a:gd name="T42" fmla="*/ 27 w 52"/>
              <a:gd name="T43" fmla="*/ 15 h 49"/>
              <a:gd name="T44" fmla="*/ 26 w 52"/>
              <a:gd name="T45" fmla="*/ 19 h 49"/>
              <a:gd name="T46" fmla="*/ 20 w 52"/>
              <a:gd name="T47" fmla="*/ 21 h 49"/>
              <a:gd name="T48" fmla="*/ 17 w 52"/>
              <a:gd name="T49" fmla="*/ 23 h 49"/>
              <a:gd name="T50" fmla="*/ 14 w 52"/>
              <a:gd name="T51" fmla="*/ 28 h 49"/>
              <a:gd name="T52" fmla="*/ 8 w 52"/>
              <a:gd name="T53" fmla="*/ 28 h 49"/>
              <a:gd name="T54" fmla="*/ 4 w 52"/>
              <a:gd name="T55" fmla="*/ 27 h 49"/>
              <a:gd name="T56" fmla="*/ 0 w 52"/>
              <a:gd name="T57" fmla="*/ 27 h 49"/>
              <a:gd name="T58" fmla="*/ 1 w 52"/>
              <a:gd name="T59" fmla="*/ 29 h 49"/>
              <a:gd name="T60" fmla="*/ 5 w 52"/>
              <a:gd name="T61" fmla="*/ 33 h 49"/>
              <a:gd name="T62" fmla="*/ 6 w 52"/>
              <a:gd name="T63" fmla="*/ 35 h 49"/>
              <a:gd name="T64" fmla="*/ 7 w 52"/>
              <a:gd name="T65" fmla="*/ 38 h 49"/>
              <a:gd name="T66" fmla="*/ 2 w 52"/>
              <a:gd name="T67" fmla="*/ 40 h 49"/>
              <a:gd name="T68" fmla="*/ 2 w 52"/>
              <a:gd name="T69" fmla="*/ 44 h 49"/>
              <a:gd name="T70" fmla="*/ 7 w 52"/>
              <a:gd name="T71" fmla="*/ 43 h 49"/>
              <a:gd name="T72" fmla="*/ 18 w 52"/>
              <a:gd name="T73" fmla="*/ 43 h 49"/>
              <a:gd name="T74" fmla="*/ 22 w 52"/>
              <a:gd name="T75" fmla="*/ 49 h 49"/>
              <a:gd name="T76" fmla="*/ 24 w 52"/>
              <a:gd name="T77" fmla="*/ 48 h 49"/>
              <a:gd name="T78" fmla="*/ 28 w 52"/>
              <a:gd name="T79" fmla="*/ 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9"/>
              <a:gd name="T122" fmla="*/ 52 w 52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5" name="Freeform 296"/>
          <p:cNvSpPr>
            <a:spLocks/>
          </p:cNvSpPr>
          <p:nvPr/>
        </p:nvSpPr>
        <p:spPr bwMode="auto">
          <a:xfrm>
            <a:off x="6191250" y="3713163"/>
            <a:ext cx="723900" cy="742950"/>
          </a:xfrm>
          <a:custGeom>
            <a:avLst/>
            <a:gdLst>
              <a:gd name="T0" fmla="*/ 511 w 553"/>
              <a:gd name="T1" fmla="*/ 234 h 571"/>
              <a:gd name="T2" fmla="*/ 547 w 553"/>
              <a:gd name="T3" fmla="*/ 180 h 571"/>
              <a:gd name="T4" fmla="*/ 553 w 553"/>
              <a:gd name="T5" fmla="*/ 168 h 571"/>
              <a:gd name="T6" fmla="*/ 499 w 553"/>
              <a:gd name="T7" fmla="*/ 150 h 571"/>
              <a:gd name="T8" fmla="*/ 456 w 553"/>
              <a:gd name="T9" fmla="*/ 192 h 571"/>
              <a:gd name="T10" fmla="*/ 408 w 553"/>
              <a:gd name="T11" fmla="*/ 192 h 571"/>
              <a:gd name="T12" fmla="*/ 378 w 553"/>
              <a:gd name="T13" fmla="*/ 180 h 571"/>
              <a:gd name="T14" fmla="*/ 354 w 553"/>
              <a:gd name="T15" fmla="*/ 198 h 571"/>
              <a:gd name="T16" fmla="*/ 288 w 553"/>
              <a:gd name="T17" fmla="*/ 186 h 571"/>
              <a:gd name="T18" fmla="*/ 246 w 553"/>
              <a:gd name="T19" fmla="*/ 120 h 571"/>
              <a:gd name="T20" fmla="*/ 204 w 553"/>
              <a:gd name="T21" fmla="*/ 84 h 571"/>
              <a:gd name="T22" fmla="*/ 210 w 553"/>
              <a:gd name="T23" fmla="*/ 48 h 571"/>
              <a:gd name="T24" fmla="*/ 228 w 553"/>
              <a:gd name="T25" fmla="*/ 0 h 571"/>
              <a:gd name="T26" fmla="*/ 168 w 553"/>
              <a:gd name="T27" fmla="*/ 0 h 571"/>
              <a:gd name="T28" fmla="*/ 180 w 553"/>
              <a:gd name="T29" fmla="*/ 12 h 571"/>
              <a:gd name="T30" fmla="*/ 114 w 553"/>
              <a:gd name="T31" fmla="*/ 54 h 571"/>
              <a:gd name="T32" fmla="*/ 120 w 553"/>
              <a:gd name="T33" fmla="*/ 96 h 571"/>
              <a:gd name="T34" fmla="*/ 72 w 553"/>
              <a:gd name="T35" fmla="*/ 174 h 571"/>
              <a:gd name="T36" fmla="*/ 30 w 553"/>
              <a:gd name="T37" fmla="*/ 192 h 571"/>
              <a:gd name="T38" fmla="*/ 60 w 553"/>
              <a:gd name="T39" fmla="*/ 240 h 571"/>
              <a:gd name="T40" fmla="*/ 12 w 553"/>
              <a:gd name="T41" fmla="*/ 258 h 571"/>
              <a:gd name="T42" fmla="*/ 0 w 553"/>
              <a:gd name="T43" fmla="*/ 264 h 571"/>
              <a:gd name="T44" fmla="*/ 42 w 553"/>
              <a:gd name="T45" fmla="*/ 318 h 571"/>
              <a:gd name="T46" fmla="*/ 90 w 553"/>
              <a:gd name="T47" fmla="*/ 408 h 571"/>
              <a:gd name="T48" fmla="*/ 138 w 553"/>
              <a:gd name="T49" fmla="*/ 511 h 571"/>
              <a:gd name="T50" fmla="*/ 174 w 553"/>
              <a:gd name="T51" fmla="*/ 571 h 571"/>
              <a:gd name="T52" fmla="*/ 216 w 553"/>
              <a:gd name="T53" fmla="*/ 523 h 571"/>
              <a:gd name="T54" fmla="*/ 228 w 553"/>
              <a:gd name="T55" fmla="*/ 457 h 571"/>
              <a:gd name="T56" fmla="*/ 276 w 553"/>
              <a:gd name="T57" fmla="*/ 384 h 571"/>
              <a:gd name="T58" fmla="*/ 342 w 553"/>
              <a:gd name="T59" fmla="*/ 330 h 571"/>
              <a:gd name="T60" fmla="*/ 390 w 553"/>
              <a:gd name="T61" fmla="*/ 294 h 571"/>
              <a:gd name="T62" fmla="*/ 372 w 553"/>
              <a:gd name="T63" fmla="*/ 234 h 571"/>
              <a:gd name="T64" fmla="*/ 384 w 553"/>
              <a:gd name="T65" fmla="*/ 216 h 571"/>
              <a:gd name="T66" fmla="*/ 420 w 553"/>
              <a:gd name="T67" fmla="*/ 228 h 571"/>
              <a:gd name="T68" fmla="*/ 450 w 553"/>
              <a:gd name="T69" fmla="*/ 246 h 571"/>
              <a:gd name="T70" fmla="*/ 462 w 553"/>
              <a:gd name="T71" fmla="*/ 264 h 571"/>
              <a:gd name="T72" fmla="*/ 462 w 553"/>
              <a:gd name="T73" fmla="*/ 306 h 571"/>
              <a:gd name="T74" fmla="*/ 493 w 553"/>
              <a:gd name="T75" fmla="*/ 252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3"/>
              <a:gd name="T115" fmla="*/ 0 h 571"/>
              <a:gd name="T116" fmla="*/ 553 w 553"/>
              <a:gd name="T117" fmla="*/ 571 h 5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6" name="Freeform 297"/>
          <p:cNvSpPr>
            <a:spLocks/>
          </p:cNvSpPr>
          <p:nvPr/>
        </p:nvSpPr>
        <p:spPr bwMode="auto">
          <a:xfrm>
            <a:off x="6005513" y="3629025"/>
            <a:ext cx="360362" cy="263525"/>
          </a:xfrm>
          <a:custGeom>
            <a:avLst/>
            <a:gdLst>
              <a:gd name="T0" fmla="*/ 42 w 46"/>
              <a:gd name="T1" fmla="*/ 3 h 34"/>
              <a:gd name="T2" fmla="*/ 38 w 46"/>
              <a:gd name="T3" fmla="*/ 4 h 34"/>
              <a:gd name="T4" fmla="*/ 35 w 46"/>
              <a:gd name="T5" fmla="*/ 4 h 34"/>
              <a:gd name="T6" fmla="*/ 34 w 46"/>
              <a:gd name="T7" fmla="*/ 1 h 34"/>
              <a:gd name="T8" fmla="*/ 33 w 46"/>
              <a:gd name="T9" fmla="*/ 0 h 34"/>
              <a:gd name="T10" fmla="*/ 30 w 46"/>
              <a:gd name="T11" fmla="*/ 3 h 34"/>
              <a:gd name="T12" fmla="*/ 28 w 46"/>
              <a:gd name="T13" fmla="*/ 5 h 34"/>
              <a:gd name="T14" fmla="*/ 24 w 46"/>
              <a:gd name="T15" fmla="*/ 6 h 34"/>
              <a:gd name="T16" fmla="*/ 22 w 46"/>
              <a:gd name="T17" fmla="*/ 4 h 34"/>
              <a:gd name="T18" fmla="*/ 19 w 46"/>
              <a:gd name="T19" fmla="*/ 4 h 34"/>
              <a:gd name="T20" fmla="*/ 15 w 46"/>
              <a:gd name="T21" fmla="*/ 3 h 34"/>
              <a:gd name="T22" fmla="*/ 14 w 46"/>
              <a:gd name="T23" fmla="*/ 8 h 34"/>
              <a:gd name="T24" fmla="*/ 9 w 46"/>
              <a:gd name="T25" fmla="*/ 10 h 34"/>
              <a:gd name="T26" fmla="*/ 7 w 46"/>
              <a:gd name="T27" fmla="*/ 12 h 34"/>
              <a:gd name="T28" fmla="*/ 4 w 46"/>
              <a:gd name="T29" fmla="*/ 11 h 34"/>
              <a:gd name="T30" fmla="*/ 2 w 46"/>
              <a:gd name="T31" fmla="*/ 10 h 34"/>
              <a:gd name="T32" fmla="*/ 1 w 46"/>
              <a:gd name="T33" fmla="*/ 16 h 34"/>
              <a:gd name="T34" fmla="*/ 0 w 46"/>
              <a:gd name="T35" fmla="*/ 20 h 34"/>
              <a:gd name="T36" fmla="*/ 0 w 46"/>
              <a:gd name="T37" fmla="*/ 25 h 34"/>
              <a:gd name="T38" fmla="*/ 4 w 46"/>
              <a:gd name="T39" fmla="*/ 27 h 34"/>
              <a:gd name="T40" fmla="*/ 2 w 46"/>
              <a:gd name="T41" fmla="*/ 33 h 34"/>
              <a:gd name="T42" fmla="*/ 2 w 46"/>
              <a:gd name="T43" fmla="*/ 33 h 34"/>
              <a:gd name="T44" fmla="*/ 6 w 46"/>
              <a:gd name="T45" fmla="*/ 33 h 34"/>
              <a:gd name="T46" fmla="*/ 10 w 46"/>
              <a:gd name="T47" fmla="*/ 34 h 34"/>
              <a:gd name="T48" fmla="*/ 16 w 46"/>
              <a:gd name="T49" fmla="*/ 34 h 34"/>
              <a:gd name="T50" fmla="*/ 19 w 46"/>
              <a:gd name="T51" fmla="*/ 29 h 34"/>
              <a:gd name="T52" fmla="*/ 22 w 46"/>
              <a:gd name="T53" fmla="*/ 27 h 34"/>
              <a:gd name="T54" fmla="*/ 28 w 46"/>
              <a:gd name="T55" fmla="*/ 25 h 34"/>
              <a:gd name="T56" fmla="*/ 29 w 46"/>
              <a:gd name="T57" fmla="*/ 21 h 34"/>
              <a:gd name="T58" fmla="*/ 30 w 46"/>
              <a:gd name="T59" fmla="*/ 20 h 34"/>
              <a:gd name="T60" fmla="*/ 30 w 46"/>
              <a:gd name="T61" fmla="*/ 18 h 34"/>
              <a:gd name="T62" fmla="*/ 32 w 46"/>
              <a:gd name="T63" fmla="*/ 17 h 34"/>
              <a:gd name="T64" fmla="*/ 34 w 46"/>
              <a:gd name="T65" fmla="*/ 12 h 34"/>
              <a:gd name="T66" fmla="*/ 34 w 46"/>
              <a:gd name="T67" fmla="*/ 9 h 34"/>
              <a:gd name="T68" fmla="*/ 39 w 46"/>
              <a:gd name="T69" fmla="*/ 7 h 34"/>
              <a:gd name="T70" fmla="*/ 46 w 46"/>
              <a:gd name="T71" fmla="*/ 6 h 34"/>
              <a:gd name="T72" fmla="*/ 44 w 46"/>
              <a:gd name="T73" fmla="*/ 3 h 34"/>
              <a:gd name="T74" fmla="*/ 42 w 46"/>
              <a:gd name="T75" fmla="*/ 3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"/>
              <a:gd name="T115" fmla="*/ 0 h 34"/>
              <a:gd name="T116" fmla="*/ 46 w 46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7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19 w 20"/>
              <a:gd name="T1" fmla="*/ 4 h 14"/>
              <a:gd name="T2" fmla="*/ 17 w 20"/>
              <a:gd name="T3" fmla="*/ 2 h 14"/>
              <a:gd name="T4" fmla="*/ 15 w 20"/>
              <a:gd name="T5" fmla="*/ 0 h 14"/>
              <a:gd name="T6" fmla="*/ 13 w 20"/>
              <a:gd name="T7" fmla="*/ 1 h 14"/>
              <a:gd name="T8" fmla="*/ 9 w 20"/>
              <a:gd name="T9" fmla="*/ 0 h 14"/>
              <a:gd name="T10" fmla="*/ 5 w 20"/>
              <a:gd name="T11" fmla="*/ 0 h 14"/>
              <a:gd name="T12" fmla="*/ 1 w 20"/>
              <a:gd name="T13" fmla="*/ 1 h 14"/>
              <a:gd name="T14" fmla="*/ 1 w 20"/>
              <a:gd name="T15" fmla="*/ 5 h 14"/>
              <a:gd name="T16" fmla="*/ 0 w 20"/>
              <a:gd name="T17" fmla="*/ 6 h 14"/>
              <a:gd name="T18" fmla="*/ 2 w 20"/>
              <a:gd name="T19" fmla="*/ 6 h 14"/>
              <a:gd name="T20" fmla="*/ 4 w 20"/>
              <a:gd name="T21" fmla="*/ 7 h 14"/>
              <a:gd name="T22" fmla="*/ 6 w 20"/>
              <a:gd name="T23" fmla="*/ 8 h 14"/>
              <a:gd name="T24" fmla="*/ 7 w 20"/>
              <a:gd name="T25" fmla="*/ 10 h 14"/>
              <a:gd name="T26" fmla="*/ 6 w 20"/>
              <a:gd name="T27" fmla="*/ 12 h 14"/>
              <a:gd name="T28" fmla="*/ 7 w 20"/>
              <a:gd name="T29" fmla="*/ 12 h 14"/>
              <a:gd name="T30" fmla="*/ 9 w 20"/>
              <a:gd name="T31" fmla="*/ 14 h 14"/>
              <a:gd name="T32" fmla="*/ 11 w 20"/>
              <a:gd name="T33" fmla="*/ 13 h 14"/>
              <a:gd name="T34" fmla="*/ 13 w 20"/>
              <a:gd name="T35" fmla="*/ 12 h 14"/>
              <a:gd name="T36" fmla="*/ 16 w 20"/>
              <a:gd name="T37" fmla="*/ 12 h 14"/>
              <a:gd name="T38" fmla="*/ 16 w 20"/>
              <a:gd name="T39" fmla="*/ 9 h 14"/>
              <a:gd name="T40" fmla="*/ 18 w 20"/>
              <a:gd name="T41" fmla="*/ 7 h 14"/>
              <a:gd name="T42" fmla="*/ 20 w 20"/>
              <a:gd name="T43" fmla="*/ 4 h 14"/>
              <a:gd name="T44" fmla="*/ 19 w 20"/>
              <a:gd name="T45" fmla="*/ 4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8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54 w 90"/>
              <a:gd name="T1" fmla="*/ 66 h 78"/>
              <a:gd name="T2" fmla="*/ 78 w 90"/>
              <a:gd name="T3" fmla="*/ 78 h 78"/>
              <a:gd name="T4" fmla="*/ 84 w 90"/>
              <a:gd name="T5" fmla="*/ 42 h 78"/>
              <a:gd name="T6" fmla="*/ 84 w 90"/>
              <a:gd name="T7" fmla="*/ 30 h 78"/>
              <a:gd name="T8" fmla="*/ 90 w 90"/>
              <a:gd name="T9" fmla="*/ 6 h 78"/>
              <a:gd name="T10" fmla="*/ 84 w 90"/>
              <a:gd name="T11" fmla="*/ 0 h 78"/>
              <a:gd name="T12" fmla="*/ 72 w 90"/>
              <a:gd name="T13" fmla="*/ 0 h 78"/>
              <a:gd name="T14" fmla="*/ 36 w 90"/>
              <a:gd name="T15" fmla="*/ 0 h 78"/>
              <a:gd name="T16" fmla="*/ 0 w 90"/>
              <a:gd name="T17" fmla="*/ 18 h 78"/>
              <a:gd name="T18" fmla="*/ 0 w 90"/>
              <a:gd name="T19" fmla="*/ 30 h 78"/>
              <a:gd name="T20" fmla="*/ 6 w 90"/>
              <a:gd name="T21" fmla="*/ 42 h 78"/>
              <a:gd name="T22" fmla="*/ 12 w 90"/>
              <a:gd name="T23" fmla="*/ 48 h 78"/>
              <a:gd name="T24" fmla="*/ 18 w 90"/>
              <a:gd name="T25" fmla="*/ 54 h 78"/>
              <a:gd name="T26" fmla="*/ 12 w 90"/>
              <a:gd name="T27" fmla="*/ 60 h 78"/>
              <a:gd name="T28" fmla="*/ 36 w 90"/>
              <a:gd name="T29" fmla="*/ 54 h 78"/>
              <a:gd name="T30" fmla="*/ 54 w 90"/>
              <a:gd name="T31" fmla="*/ 6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9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30 w 30"/>
              <a:gd name="T1" fmla="*/ 14 h 27"/>
              <a:gd name="T2" fmla="*/ 27 w 30"/>
              <a:gd name="T3" fmla="*/ 11 h 27"/>
              <a:gd name="T4" fmla="*/ 23 w 30"/>
              <a:gd name="T5" fmla="*/ 3 h 27"/>
              <a:gd name="T6" fmla="*/ 20 w 30"/>
              <a:gd name="T7" fmla="*/ 2 h 27"/>
              <a:gd name="T8" fmla="*/ 17 w 30"/>
              <a:gd name="T9" fmla="*/ 0 h 27"/>
              <a:gd name="T10" fmla="*/ 14 w 30"/>
              <a:gd name="T11" fmla="*/ 2 h 27"/>
              <a:gd name="T12" fmla="*/ 11 w 30"/>
              <a:gd name="T13" fmla="*/ 3 h 27"/>
              <a:gd name="T14" fmla="*/ 12 w 30"/>
              <a:gd name="T15" fmla="*/ 3 h 27"/>
              <a:gd name="T16" fmla="*/ 10 w 30"/>
              <a:gd name="T17" fmla="*/ 6 h 27"/>
              <a:gd name="T18" fmla="*/ 8 w 30"/>
              <a:gd name="T19" fmla="*/ 8 h 27"/>
              <a:gd name="T20" fmla="*/ 8 w 30"/>
              <a:gd name="T21" fmla="*/ 11 h 27"/>
              <a:gd name="T22" fmla="*/ 5 w 30"/>
              <a:gd name="T23" fmla="*/ 11 h 27"/>
              <a:gd name="T24" fmla="*/ 3 w 30"/>
              <a:gd name="T25" fmla="*/ 12 h 27"/>
              <a:gd name="T26" fmla="*/ 1 w 30"/>
              <a:gd name="T27" fmla="*/ 13 h 27"/>
              <a:gd name="T28" fmla="*/ 1 w 30"/>
              <a:gd name="T29" fmla="*/ 14 h 27"/>
              <a:gd name="T30" fmla="*/ 2 w 30"/>
              <a:gd name="T31" fmla="*/ 18 h 27"/>
              <a:gd name="T32" fmla="*/ 0 w 30"/>
              <a:gd name="T33" fmla="*/ 20 h 27"/>
              <a:gd name="T34" fmla="*/ 1 w 30"/>
              <a:gd name="T35" fmla="*/ 23 h 27"/>
              <a:gd name="T36" fmla="*/ 1 w 30"/>
              <a:gd name="T37" fmla="*/ 25 h 27"/>
              <a:gd name="T38" fmla="*/ 3 w 30"/>
              <a:gd name="T39" fmla="*/ 24 h 27"/>
              <a:gd name="T40" fmla="*/ 7 w 30"/>
              <a:gd name="T41" fmla="*/ 24 h 27"/>
              <a:gd name="T42" fmla="*/ 13 w 30"/>
              <a:gd name="T43" fmla="*/ 26 h 27"/>
              <a:gd name="T44" fmla="*/ 20 w 30"/>
              <a:gd name="T45" fmla="*/ 26 h 27"/>
              <a:gd name="T46" fmla="*/ 24 w 30"/>
              <a:gd name="T47" fmla="*/ 27 h 27"/>
              <a:gd name="T48" fmla="*/ 26 w 30"/>
              <a:gd name="T49" fmla="*/ 21 h 27"/>
              <a:gd name="T50" fmla="*/ 27 w 30"/>
              <a:gd name="T51" fmla="*/ 21 h 27"/>
              <a:gd name="T52" fmla="*/ 26 w 30"/>
              <a:gd name="T53" fmla="*/ 17 h 27"/>
              <a:gd name="T54" fmla="*/ 29 w 30"/>
              <a:gd name="T55" fmla="*/ 16 h 27"/>
              <a:gd name="T56" fmla="*/ 30 w 30"/>
              <a:gd name="T57" fmla="*/ 14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0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8 w 24"/>
              <a:gd name="T1" fmla="*/ 10 h 14"/>
              <a:gd name="T2" fmla="*/ 12 w 24"/>
              <a:gd name="T3" fmla="*/ 11 h 14"/>
              <a:gd name="T4" fmla="*/ 14 w 24"/>
              <a:gd name="T5" fmla="*/ 10 h 14"/>
              <a:gd name="T6" fmla="*/ 16 w 24"/>
              <a:gd name="T7" fmla="*/ 12 h 14"/>
              <a:gd name="T8" fmla="*/ 18 w 24"/>
              <a:gd name="T9" fmla="*/ 14 h 14"/>
              <a:gd name="T10" fmla="*/ 21 w 24"/>
              <a:gd name="T11" fmla="*/ 13 h 14"/>
              <a:gd name="T12" fmla="*/ 24 w 24"/>
              <a:gd name="T13" fmla="*/ 11 h 14"/>
              <a:gd name="T14" fmla="*/ 23 w 24"/>
              <a:gd name="T15" fmla="*/ 10 h 14"/>
              <a:gd name="T16" fmla="*/ 21 w 24"/>
              <a:gd name="T17" fmla="*/ 5 h 14"/>
              <a:gd name="T18" fmla="*/ 21 w 24"/>
              <a:gd name="T19" fmla="*/ 4 h 14"/>
              <a:gd name="T20" fmla="*/ 17 w 24"/>
              <a:gd name="T21" fmla="*/ 2 h 14"/>
              <a:gd name="T22" fmla="*/ 14 w 24"/>
              <a:gd name="T23" fmla="*/ 0 h 14"/>
              <a:gd name="T24" fmla="*/ 10 w 24"/>
              <a:gd name="T25" fmla="*/ 1 h 14"/>
              <a:gd name="T26" fmla="*/ 9 w 24"/>
              <a:gd name="T27" fmla="*/ 5 h 14"/>
              <a:gd name="T28" fmla="*/ 8 w 24"/>
              <a:gd name="T29" fmla="*/ 6 h 14"/>
              <a:gd name="T30" fmla="*/ 5 w 24"/>
              <a:gd name="T31" fmla="*/ 3 h 14"/>
              <a:gd name="T32" fmla="*/ 3 w 24"/>
              <a:gd name="T33" fmla="*/ 3 h 14"/>
              <a:gd name="T34" fmla="*/ 1 w 24"/>
              <a:gd name="T35" fmla="*/ 8 h 14"/>
              <a:gd name="T36" fmla="*/ 0 w 24"/>
              <a:gd name="T37" fmla="*/ 11 h 14"/>
              <a:gd name="T38" fmla="*/ 4 w 24"/>
              <a:gd name="T39" fmla="*/ 10 h 14"/>
              <a:gd name="T40" fmla="*/ 8 w 24"/>
              <a:gd name="T41" fmla="*/ 1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1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9 w 24"/>
              <a:gd name="T1" fmla="*/ 10 h 18"/>
              <a:gd name="T2" fmla="*/ 13 w 24"/>
              <a:gd name="T3" fmla="*/ 10 h 18"/>
              <a:gd name="T4" fmla="*/ 15 w 24"/>
              <a:gd name="T5" fmla="*/ 13 h 18"/>
              <a:gd name="T6" fmla="*/ 16 w 24"/>
              <a:gd name="T7" fmla="*/ 14 h 18"/>
              <a:gd name="T8" fmla="*/ 18 w 24"/>
              <a:gd name="T9" fmla="*/ 15 h 18"/>
              <a:gd name="T10" fmla="*/ 20 w 24"/>
              <a:gd name="T11" fmla="*/ 18 h 18"/>
              <a:gd name="T12" fmla="*/ 22 w 24"/>
              <a:gd name="T13" fmla="*/ 17 h 18"/>
              <a:gd name="T14" fmla="*/ 24 w 24"/>
              <a:gd name="T15" fmla="*/ 16 h 18"/>
              <a:gd name="T16" fmla="*/ 24 w 24"/>
              <a:gd name="T17" fmla="*/ 12 h 18"/>
              <a:gd name="T18" fmla="*/ 24 w 24"/>
              <a:gd name="T19" fmla="*/ 8 h 18"/>
              <a:gd name="T20" fmla="*/ 23 w 24"/>
              <a:gd name="T21" fmla="*/ 8 h 18"/>
              <a:gd name="T22" fmla="*/ 21 w 24"/>
              <a:gd name="T23" fmla="*/ 3 h 18"/>
              <a:gd name="T24" fmla="*/ 20 w 24"/>
              <a:gd name="T25" fmla="*/ 1 h 18"/>
              <a:gd name="T26" fmla="*/ 16 w 24"/>
              <a:gd name="T27" fmla="*/ 2 h 18"/>
              <a:gd name="T28" fmla="*/ 12 w 24"/>
              <a:gd name="T29" fmla="*/ 2 h 18"/>
              <a:gd name="T30" fmla="*/ 12 w 24"/>
              <a:gd name="T31" fmla="*/ 1 h 18"/>
              <a:gd name="T32" fmla="*/ 7 w 24"/>
              <a:gd name="T33" fmla="*/ 0 h 18"/>
              <a:gd name="T34" fmla="*/ 5 w 24"/>
              <a:gd name="T35" fmla="*/ 0 h 18"/>
              <a:gd name="T36" fmla="*/ 5 w 24"/>
              <a:gd name="T37" fmla="*/ 1 h 18"/>
              <a:gd name="T38" fmla="*/ 5 w 24"/>
              <a:gd name="T39" fmla="*/ 4 h 18"/>
              <a:gd name="T40" fmla="*/ 3 w 24"/>
              <a:gd name="T41" fmla="*/ 4 h 18"/>
              <a:gd name="T42" fmla="*/ 0 w 24"/>
              <a:gd name="T43" fmla="*/ 6 h 18"/>
              <a:gd name="T44" fmla="*/ 1 w 24"/>
              <a:gd name="T45" fmla="*/ 6 h 18"/>
              <a:gd name="T46" fmla="*/ 6 w 24"/>
              <a:gd name="T47" fmla="*/ 13 h 18"/>
              <a:gd name="T48" fmla="*/ 8 w 24"/>
              <a:gd name="T49" fmla="*/ 12 h 18"/>
              <a:gd name="T50" fmla="*/ 9 w 24"/>
              <a:gd name="T51" fmla="*/ 1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2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54 w 114"/>
              <a:gd name="T1" fmla="*/ 79 h 85"/>
              <a:gd name="T2" fmla="*/ 66 w 114"/>
              <a:gd name="T3" fmla="*/ 79 h 85"/>
              <a:gd name="T4" fmla="*/ 78 w 114"/>
              <a:gd name="T5" fmla="*/ 79 h 85"/>
              <a:gd name="T6" fmla="*/ 108 w 114"/>
              <a:gd name="T7" fmla="*/ 85 h 85"/>
              <a:gd name="T8" fmla="*/ 114 w 114"/>
              <a:gd name="T9" fmla="*/ 85 h 85"/>
              <a:gd name="T10" fmla="*/ 102 w 114"/>
              <a:gd name="T11" fmla="*/ 61 h 85"/>
              <a:gd name="T12" fmla="*/ 96 w 114"/>
              <a:gd name="T13" fmla="*/ 43 h 85"/>
              <a:gd name="T14" fmla="*/ 96 w 114"/>
              <a:gd name="T15" fmla="*/ 36 h 85"/>
              <a:gd name="T16" fmla="*/ 96 w 114"/>
              <a:gd name="T17" fmla="*/ 36 h 85"/>
              <a:gd name="T18" fmla="*/ 84 w 114"/>
              <a:gd name="T19" fmla="*/ 30 h 85"/>
              <a:gd name="T20" fmla="*/ 72 w 114"/>
              <a:gd name="T21" fmla="*/ 18 h 85"/>
              <a:gd name="T22" fmla="*/ 42 w 114"/>
              <a:gd name="T23" fmla="*/ 0 h 85"/>
              <a:gd name="T24" fmla="*/ 30 w 114"/>
              <a:gd name="T25" fmla="*/ 6 h 85"/>
              <a:gd name="T26" fmla="*/ 12 w 114"/>
              <a:gd name="T27" fmla="*/ 6 h 85"/>
              <a:gd name="T28" fmla="*/ 0 w 114"/>
              <a:gd name="T29" fmla="*/ 43 h 85"/>
              <a:gd name="T30" fmla="*/ 12 w 114"/>
              <a:gd name="T31" fmla="*/ 85 h 85"/>
              <a:gd name="T32" fmla="*/ 18 w 114"/>
              <a:gd name="T33" fmla="*/ 85 h 85"/>
              <a:gd name="T34" fmla="*/ 24 w 114"/>
              <a:gd name="T35" fmla="*/ 85 h 85"/>
              <a:gd name="T36" fmla="*/ 54 w 114"/>
              <a:gd name="T37" fmla="*/ 79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3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6 w 38"/>
              <a:gd name="T1" fmla="*/ 35 h 41"/>
              <a:gd name="T2" fmla="*/ 11 w 38"/>
              <a:gd name="T3" fmla="*/ 38 h 41"/>
              <a:gd name="T4" fmla="*/ 13 w 38"/>
              <a:gd name="T5" fmla="*/ 40 h 41"/>
              <a:gd name="T6" fmla="*/ 15 w 38"/>
              <a:gd name="T7" fmla="*/ 41 h 41"/>
              <a:gd name="T8" fmla="*/ 15 w 38"/>
              <a:gd name="T9" fmla="*/ 41 h 41"/>
              <a:gd name="T10" fmla="*/ 18 w 38"/>
              <a:gd name="T11" fmla="*/ 38 h 41"/>
              <a:gd name="T12" fmla="*/ 20 w 38"/>
              <a:gd name="T13" fmla="*/ 40 h 41"/>
              <a:gd name="T14" fmla="*/ 21 w 38"/>
              <a:gd name="T15" fmla="*/ 39 h 41"/>
              <a:gd name="T16" fmla="*/ 35 w 38"/>
              <a:gd name="T17" fmla="*/ 39 h 41"/>
              <a:gd name="T18" fmla="*/ 38 w 38"/>
              <a:gd name="T19" fmla="*/ 37 h 41"/>
              <a:gd name="T20" fmla="*/ 36 w 38"/>
              <a:gd name="T21" fmla="*/ 36 h 41"/>
              <a:gd name="T22" fmla="*/ 33 w 38"/>
              <a:gd name="T23" fmla="*/ 7 h 41"/>
              <a:gd name="T24" fmla="*/ 36 w 38"/>
              <a:gd name="T25" fmla="*/ 7 h 41"/>
              <a:gd name="T26" fmla="*/ 27 w 38"/>
              <a:gd name="T27" fmla="*/ 0 h 41"/>
              <a:gd name="T28" fmla="*/ 27 w 38"/>
              <a:gd name="T29" fmla="*/ 3 h 41"/>
              <a:gd name="T30" fmla="*/ 17 w 38"/>
              <a:gd name="T31" fmla="*/ 3 h 41"/>
              <a:gd name="T32" fmla="*/ 16 w 38"/>
              <a:gd name="T33" fmla="*/ 11 h 41"/>
              <a:gd name="T34" fmla="*/ 14 w 38"/>
              <a:gd name="T35" fmla="*/ 13 h 41"/>
              <a:gd name="T36" fmla="*/ 13 w 38"/>
              <a:gd name="T37" fmla="*/ 20 h 41"/>
              <a:gd name="T38" fmla="*/ 1 w 38"/>
              <a:gd name="T39" fmla="*/ 19 h 41"/>
              <a:gd name="T40" fmla="*/ 0 w 38"/>
              <a:gd name="T41" fmla="*/ 20 h 41"/>
              <a:gd name="T42" fmla="*/ 3 w 38"/>
              <a:gd name="T43" fmla="*/ 26 h 41"/>
              <a:gd name="T44" fmla="*/ 3 w 38"/>
              <a:gd name="T45" fmla="*/ 33 h 41"/>
              <a:gd name="T46" fmla="*/ 1 w 38"/>
              <a:gd name="T47" fmla="*/ 36 h 41"/>
              <a:gd name="T48" fmla="*/ 4 w 38"/>
              <a:gd name="T49" fmla="*/ 36 h 41"/>
              <a:gd name="T50" fmla="*/ 6 w 38"/>
              <a:gd name="T51" fmla="*/ 35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4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5 h 35"/>
              <a:gd name="T2" fmla="*/ 1 w 36"/>
              <a:gd name="T3" fmla="*/ 8 h 35"/>
              <a:gd name="T4" fmla="*/ 2 w 36"/>
              <a:gd name="T5" fmla="*/ 10 h 35"/>
              <a:gd name="T6" fmla="*/ 2 w 36"/>
              <a:gd name="T7" fmla="*/ 35 h 35"/>
              <a:gd name="T8" fmla="*/ 3 w 36"/>
              <a:gd name="T9" fmla="*/ 35 h 35"/>
              <a:gd name="T10" fmla="*/ 29 w 36"/>
              <a:gd name="T11" fmla="*/ 35 h 35"/>
              <a:gd name="T12" fmla="*/ 34 w 36"/>
              <a:gd name="T13" fmla="*/ 32 h 35"/>
              <a:gd name="T14" fmla="*/ 36 w 36"/>
              <a:gd name="T15" fmla="*/ 30 h 35"/>
              <a:gd name="T16" fmla="*/ 36 w 36"/>
              <a:gd name="T17" fmla="*/ 30 h 35"/>
              <a:gd name="T18" fmla="*/ 33 w 36"/>
              <a:gd name="T19" fmla="*/ 23 h 35"/>
              <a:gd name="T20" fmla="*/ 29 w 36"/>
              <a:gd name="T21" fmla="*/ 15 h 35"/>
              <a:gd name="T22" fmla="*/ 24 w 36"/>
              <a:gd name="T23" fmla="*/ 8 h 35"/>
              <a:gd name="T24" fmla="*/ 31 w 36"/>
              <a:gd name="T25" fmla="*/ 12 h 35"/>
              <a:gd name="T26" fmla="*/ 34 w 36"/>
              <a:gd name="T27" fmla="*/ 9 h 35"/>
              <a:gd name="T28" fmla="*/ 33 w 36"/>
              <a:gd name="T29" fmla="*/ 9 h 35"/>
              <a:gd name="T30" fmla="*/ 30 w 36"/>
              <a:gd name="T31" fmla="*/ 1 h 35"/>
              <a:gd name="T32" fmla="*/ 28 w 36"/>
              <a:gd name="T33" fmla="*/ 3 h 35"/>
              <a:gd name="T34" fmla="*/ 22 w 36"/>
              <a:gd name="T35" fmla="*/ 2 h 35"/>
              <a:gd name="T36" fmla="*/ 19 w 36"/>
              <a:gd name="T37" fmla="*/ 1 h 35"/>
              <a:gd name="T38" fmla="*/ 12 w 36"/>
              <a:gd name="T39" fmla="*/ 3 h 35"/>
              <a:gd name="T40" fmla="*/ 6 w 36"/>
              <a:gd name="T41" fmla="*/ 0 h 35"/>
              <a:gd name="T42" fmla="*/ 2 w 36"/>
              <a:gd name="T43" fmla="*/ 0 h 35"/>
              <a:gd name="T44" fmla="*/ 1 w 36"/>
              <a:gd name="T45" fmla="*/ 2 h 35"/>
              <a:gd name="T46" fmla="*/ 0 w 36"/>
              <a:gd name="T47" fmla="*/ 5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5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4 w 52"/>
              <a:gd name="T1" fmla="*/ 6 h 50"/>
              <a:gd name="T2" fmla="*/ 3 w 52"/>
              <a:gd name="T3" fmla="*/ 9 h 50"/>
              <a:gd name="T4" fmla="*/ 2 w 52"/>
              <a:gd name="T5" fmla="*/ 10 h 50"/>
              <a:gd name="T6" fmla="*/ 0 w 52"/>
              <a:gd name="T7" fmla="*/ 12 h 50"/>
              <a:gd name="T8" fmla="*/ 0 w 52"/>
              <a:gd name="T9" fmla="*/ 29 h 50"/>
              <a:gd name="T10" fmla="*/ 6 w 52"/>
              <a:gd name="T11" fmla="*/ 34 h 50"/>
              <a:gd name="T12" fmla="*/ 9 w 52"/>
              <a:gd name="T13" fmla="*/ 35 h 50"/>
              <a:gd name="T14" fmla="*/ 17 w 52"/>
              <a:gd name="T15" fmla="*/ 36 h 50"/>
              <a:gd name="T16" fmla="*/ 19 w 52"/>
              <a:gd name="T17" fmla="*/ 38 h 50"/>
              <a:gd name="T18" fmla="*/ 23 w 52"/>
              <a:gd name="T19" fmla="*/ 36 h 50"/>
              <a:gd name="T20" fmla="*/ 47 w 52"/>
              <a:gd name="T21" fmla="*/ 49 h 50"/>
              <a:gd name="T22" fmla="*/ 47 w 52"/>
              <a:gd name="T23" fmla="*/ 48 h 50"/>
              <a:gd name="T24" fmla="*/ 47 w 52"/>
              <a:gd name="T25" fmla="*/ 49 h 50"/>
              <a:gd name="T26" fmla="*/ 48 w 52"/>
              <a:gd name="T27" fmla="*/ 50 h 50"/>
              <a:gd name="T28" fmla="*/ 48 w 52"/>
              <a:gd name="T29" fmla="*/ 47 h 50"/>
              <a:gd name="T30" fmla="*/ 51 w 52"/>
              <a:gd name="T31" fmla="*/ 47 h 50"/>
              <a:gd name="T32" fmla="*/ 52 w 52"/>
              <a:gd name="T33" fmla="*/ 41 h 50"/>
              <a:gd name="T34" fmla="*/ 51 w 52"/>
              <a:gd name="T35" fmla="*/ 41 h 50"/>
              <a:gd name="T36" fmla="*/ 51 w 52"/>
              <a:gd name="T37" fmla="*/ 16 h 50"/>
              <a:gd name="T38" fmla="*/ 50 w 52"/>
              <a:gd name="T39" fmla="*/ 14 h 50"/>
              <a:gd name="T40" fmla="*/ 49 w 52"/>
              <a:gd name="T41" fmla="*/ 11 h 50"/>
              <a:gd name="T42" fmla="*/ 50 w 52"/>
              <a:gd name="T43" fmla="*/ 8 h 50"/>
              <a:gd name="T44" fmla="*/ 51 w 52"/>
              <a:gd name="T45" fmla="*/ 6 h 50"/>
              <a:gd name="T46" fmla="*/ 48 w 52"/>
              <a:gd name="T47" fmla="*/ 5 h 50"/>
              <a:gd name="T48" fmla="*/ 45 w 52"/>
              <a:gd name="T49" fmla="*/ 3 h 50"/>
              <a:gd name="T50" fmla="*/ 41 w 52"/>
              <a:gd name="T51" fmla="*/ 2 h 50"/>
              <a:gd name="T52" fmla="*/ 35 w 52"/>
              <a:gd name="T53" fmla="*/ 4 h 50"/>
              <a:gd name="T54" fmla="*/ 35 w 52"/>
              <a:gd name="T55" fmla="*/ 8 h 50"/>
              <a:gd name="T56" fmla="*/ 29 w 52"/>
              <a:gd name="T57" fmla="*/ 10 h 50"/>
              <a:gd name="T58" fmla="*/ 25 w 52"/>
              <a:gd name="T59" fmla="*/ 7 h 50"/>
              <a:gd name="T60" fmla="*/ 22 w 52"/>
              <a:gd name="T61" fmla="*/ 5 h 50"/>
              <a:gd name="T62" fmla="*/ 20 w 52"/>
              <a:gd name="T63" fmla="*/ 3 h 50"/>
              <a:gd name="T64" fmla="*/ 13 w 52"/>
              <a:gd name="T65" fmla="*/ 2 h 50"/>
              <a:gd name="T66" fmla="*/ 8 w 52"/>
              <a:gd name="T67" fmla="*/ 0 h 50"/>
              <a:gd name="T68" fmla="*/ 8 w 52"/>
              <a:gd name="T69" fmla="*/ 2 h 50"/>
              <a:gd name="T70" fmla="*/ 4 w 52"/>
              <a:gd name="T71" fmla="*/ 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6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18 w 78"/>
              <a:gd name="T1" fmla="*/ 12 h 150"/>
              <a:gd name="T2" fmla="*/ 18 w 78"/>
              <a:gd name="T3" fmla="*/ 30 h 150"/>
              <a:gd name="T4" fmla="*/ 18 w 78"/>
              <a:gd name="T5" fmla="*/ 54 h 150"/>
              <a:gd name="T6" fmla="*/ 0 w 78"/>
              <a:gd name="T7" fmla="*/ 78 h 150"/>
              <a:gd name="T8" fmla="*/ 0 w 78"/>
              <a:gd name="T9" fmla="*/ 90 h 150"/>
              <a:gd name="T10" fmla="*/ 12 w 78"/>
              <a:gd name="T11" fmla="*/ 102 h 150"/>
              <a:gd name="T12" fmla="*/ 18 w 78"/>
              <a:gd name="T13" fmla="*/ 108 h 150"/>
              <a:gd name="T14" fmla="*/ 36 w 78"/>
              <a:gd name="T15" fmla="*/ 120 h 150"/>
              <a:gd name="T16" fmla="*/ 36 w 78"/>
              <a:gd name="T17" fmla="*/ 144 h 150"/>
              <a:gd name="T18" fmla="*/ 42 w 78"/>
              <a:gd name="T19" fmla="*/ 150 h 150"/>
              <a:gd name="T20" fmla="*/ 48 w 78"/>
              <a:gd name="T21" fmla="*/ 144 h 150"/>
              <a:gd name="T22" fmla="*/ 54 w 78"/>
              <a:gd name="T23" fmla="*/ 126 h 150"/>
              <a:gd name="T24" fmla="*/ 78 w 78"/>
              <a:gd name="T25" fmla="*/ 102 h 150"/>
              <a:gd name="T26" fmla="*/ 78 w 78"/>
              <a:gd name="T27" fmla="*/ 90 h 150"/>
              <a:gd name="T28" fmla="*/ 60 w 78"/>
              <a:gd name="T29" fmla="*/ 84 h 150"/>
              <a:gd name="T30" fmla="*/ 42 w 78"/>
              <a:gd name="T31" fmla="*/ 72 h 150"/>
              <a:gd name="T32" fmla="*/ 66 w 78"/>
              <a:gd name="T33" fmla="*/ 36 h 150"/>
              <a:gd name="T34" fmla="*/ 60 w 78"/>
              <a:gd name="T35" fmla="*/ 12 h 150"/>
              <a:gd name="T36" fmla="*/ 36 w 78"/>
              <a:gd name="T37" fmla="*/ 0 h 150"/>
              <a:gd name="T38" fmla="*/ 24 w 78"/>
              <a:gd name="T39" fmla="*/ 0 h 150"/>
              <a:gd name="T40" fmla="*/ 24 w 78"/>
              <a:gd name="T41" fmla="*/ 6 h 150"/>
              <a:gd name="T42" fmla="*/ 18 w 78"/>
              <a:gd name="T43" fmla="*/ 12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7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90 w 228"/>
              <a:gd name="T1" fmla="*/ 156 h 174"/>
              <a:gd name="T2" fmla="*/ 114 w 228"/>
              <a:gd name="T3" fmla="*/ 138 h 174"/>
              <a:gd name="T4" fmla="*/ 144 w 228"/>
              <a:gd name="T5" fmla="*/ 120 h 174"/>
              <a:gd name="T6" fmla="*/ 180 w 228"/>
              <a:gd name="T7" fmla="*/ 108 h 174"/>
              <a:gd name="T8" fmla="*/ 186 w 228"/>
              <a:gd name="T9" fmla="*/ 96 h 174"/>
              <a:gd name="T10" fmla="*/ 192 w 228"/>
              <a:gd name="T11" fmla="*/ 84 h 174"/>
              <a:gd name="T12" fmla="*/ 216 w 228"/>
              <a:gd name="T13" fmla="*/ 78 h 174"/>
              <a:gd name="T14" fmla="*/ 228 w 228"/>
              <a:gd name="T15" fmla="*/ 72 h 174"/>
              <a:gd name="T16" fmla="*/ 222 w 228"/>
              <a:gd name="T17" fmla="*/ 42 h 174"/>
              <a:gd name="T18" fmla="*/ 216 w 228"/>
              <a:gd name="T19" fmla="*/ 12 h 174"/>
              <a:gd name="T20" fmla="*/ 210 w 228"/>
              <a:gd name="T21" fmla="*/ 12 h 174"/>
              <a:gd name="T22" fmla="*/ 186 w 228"/>
              <a:gd name="T23" fmla="*/ 12 h 174"/>
              <a:gd name="T24" fmla="*/ 168 w 228"/>
              <a:gd name="T25" fmla="*/ 12 h 174"/>
              <a:gd name="T26" fmla="*/ 144 w 228"/>
              <a:gd name="T27" fmla="*/ 0 h 174"/>
              <a:gd name="T28" fmla="*/ 120 w 228"/>
              <a:gd name="T29" fmla="*/ 36 h 174"/>
              <a:gd name="T30" fmla="*/ 96 w 228"/>
              <a:gd name="T31" fmla="*/ 60 h 174"/>
              <a:gd name="T32" fmla="*/ 72 w 228"/>
              <a:gd name="T33" fmla="*/ 90 h 174"/>
              <a:gd name="T34" fmla="*/ 66 w 228"/>
              <a:gd name="T35" fmla="*/ 138 h 174"/>
              <a:gd name="T36" fmla="*/ 12 w 228"/>
              <a:gd name="T37" fmla="*/ 162 h 174"/>
              <a:gd name="T38" fmla="*/ 0 w 228"/>
              <a:gd name="T39" fmla="*/ 174 h 174"/>
              <a:gd name="T40" fmla="*/ 84 w 228"/>
              <a:gd name="T41" fmla="*/ 174 h 174"/>
              <a:gd name="T42" fmla="*/ 90 w 228"/>
              <a:gd name="T43" fmla="*/ 15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8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13 w 26"/>
              <a:gd name="T1" fmla="*/ 16 h 23"/>
              <a:gd name="T2" fmla="*/ 15 w 26"/>
              <a:gd name="T3" fmla="*/ 14 h 23"/>
              <a:gd name="T4" fmla="*/ 16 w 26"/>
              <a:gd name="T5" fmla="*/ 6 h 23"/>
              <a:gd name="T6" fmla="*/ 26 w 26"/>
              <a:gd name="T7" fmla="*/ 6 h 23"/>
              <a:gd name="T8" fmla="*/ 26 w 26"/>
              <a:gd name="T9" fmla="*/ 3 h 23"/>
              <a:gd name="T10" fmla="*/ 25 w 26"/>
              <a:gd name="T11" fmla="*/ 3 h 23"/>
              <a:gd name="T12" fmla="*/ 25 w 26"/>
              <a:gd name="T13" fmla="*/ 0 h 23"/>
              <a:gd name="T14" fmla="*/ 11 w 26"/>
              <a:gd name="T15" fmla="*/ 0 h 23"/>
              <a:gd name="T16" fmla="*/ 9 w 26"/>
              <a:gd name="T17" fmla="*/ 2 h 23"/>
              <a:gd name="T18" fmla="*/ 4 w 26"/>
              <a:gd name="T19" fmla="*/ 13 h 23"/>
              <a:gd name="T20" fmla="*/ 0 w 26"/>
              <a:gd name="T21" fmla="*/ 22 h 23"/>
              <a:gd name="T22" fmla="*/ 12 w 26"/>
              <a:gd name="T23" fmla="*/ 23 h 23"/>
              <a:gd name="T24" fmla="*/ 13 w 26"/>
              <a:gd name="T25" fmla="*/ 1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9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48 w 48"/>
              <a:gd name="T1" fmla="*/ 24 h 36"/>
              <a:gd name="T2" fmla="*/ 48 w 48"/>
              <a:gd name="T3" fmla="*/ 6 h 36"/>
              <a:gd name="T4" fmla="*/ 48 w 48"/>
              <a:gd name="T5" fmla="*/ 0 h 36"/>
              <a:gd name="T6" fmla="*/ 36 w 48"/>
              <a:gd name="T7" fmla="*/ 0 h 36"/>
              <a:gd name="T8" fmla="*/ 6 w 48"/>
              <a:gd name="T9" fmla="*/ 6 h 36"/>
              <a:gd name="T10" fmla="*/ 0 w 48"/>
              <a:gd name="T11" fmla="*/ 6 h 36"/>
              <a:gd name="T12" fmla="*/ 18 w 48"/>
              <a:gd name="T13" fmla="*/ 36 h 36"/>
              <a:gd name="T14" fmla="*/ 36 w 48"/>
              <a:gd name="T15" fmla="*/ 24 h 36"/>
              <a:gd name="T16" fmla="*/ 48 w 48"/>
              <a:gd name="T17" fmla="*/ 24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0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37 w 52"/>
              <a:gd name="T1" fmla="*/ 5 h 64"/>
              <a:gd name="T2" fmla="*/ 11 w 52"/>
              <a:gd name="T3" fmla="*/ 5 h 64"/>
              <a:gd name="T4" fmla="*/ 10 w 52"/>
              <a:gd name="T5" fmla="*/ 11 h 64"/>
              <a:gd name="T6" fmla="*/ 7 w 52"/>
              <a:gd name="T7" fmla="*/ 11 h 64"/>
              <a:gd name="T8" fmla="*/ 7 w 52"/>
              <a:gd name="T9" fmla="*/ 14 h 64"/>
              <a:gd name="T10" fmla="*/ 6 w 52"/>
              <a:gd name="T11" fmla="*/ 13 h 64"/>
              <a:gd name="T12" fmla="*/ 5 w 52"/>
              <a:gd name="T13" fmla="*/ 25 h 64"/>
              <a:gd name="T14" fmla="*/ 2 w 52"/>
              <a:gd name="T15" fmla="*/ 27 h 64"/>
              <a:gd name="T16" fmla="*/ 1 w 52"/>
              <a:gd name="T17" fmla="*/ 32 h 64"/>
              <a:gd name="T18" fmla="*/ 0 w 52"/>
              <a:gd name="T19" fmla="*/ 35 h 64"/>
              <a:gd name="T20" fmla="*/ 3 w 52"/>
              <a:gd name="T21" fmla="*/ 41 h 64"/>
              <a:gd name="T22" fmla="*/ 5 w 52"/>
              <a:gd name="T23" fmla="*/ 45 h 64"/>
              <a:gd name="T24" fmla="*/ 8 w 52"/>
              <a:gd name="T25" fmla="*/ 50 h 64"/>
              <a:gd name="T26" fmla="*/ 12 w 52"/>
              <a:gd name="T27" fmla="*/ 52 h 64"/>
              <a:gd name="T28" fmla="*/ 18 w 52"/>
              <a:gd name="T29" fmla="*/ 58 h 64"/>
              <a:gd name="T30" fmla="*/ 20 w 52"/>
              <a:gd name="T31" fmla="*/ 61 h 64"/>
              <a:gd name="T32" fmla="*/ 25 w 52"/>
              <a:gd name="T33" fmla="*/ 61 h 64"/>
              <a:gd name="T34" fmla="*/ 29 w 52"/>
              <a:gd name="T35" fmla="*/ 64 h 64"/>
              <a:gd name="T36" fmla="*/ 36 w 52"/>
              <a:gd name="T37" fmla="*/ 63 h 64"/>
              <a:gd name="T38" fmla="*/ 41 w 52"/>
              <a:gd name="T39" fmla="*/ 61 h 64"/>
              <a:gd name="T40" fmla="*/ 44 w 52"/>
              <a:gd name="T41" fmla="*/ 61 h 64"/>
              <a:gd name="T42" fmla="*/ 44 w 52"/>
              <a:gd name="T43" fmla="*/ 59 h 64"/>
              <a:gd name="T44" fmla="*/ 42 w 52"/>
              <a:gd name="T45" fmla="*/ 57 h 64"/>
              <a:gd name="T46" fmla="*/ 39 w 52"/>
              <a:gd name="T47" fmla="*/ 54 h 64"/>
              <a:gd name="T48" fmla="*/ 35 w 52"/>
              <a:gd name="T49" fmla="*/ 51 h 64"/>
              <a:gd name="T50" fmla="*/ 36 w 52"/>
              <a:gd name="T51" fmla="*/ 48 h 64"/>
              <a:gd name="T52" fmla="*/ 38 w 52"/>
              <a:gd name="T53" fmla="*/ 48 h 64"/>
              <a:gd name="T54" fmla="*/ 39 w 52"/>
              <a:gd name="T55" fmla="*/ 42 h 64"/>
              <a:gd name="T56" fmla="*/ 43 w 52"/>
              <a:gd name="T57" fmla="*/ 38 h 64"/>
              <a:gd name="T58" fmla="*/ 46 w 52"/>
              <a:gd name="T59" fmla="*/ 32 h 64"/>
              <a:gd name="T60" fmla="*/ 47 w 52"/>
              <a:gd name="T61" fmla="*/ 21 h 64"/>
              <a:gd name="T62" fmla="*/ 50 w 52"/>
              <a:gd name="T63" fmla="*/ 19 h 64"/>
              <a:gd name="T64" fmla="*/ 52 w 52"/>
              <a:gd name="T65" fmla="*/ 18 h 64"/>
              <a:gd name="T66" fmla="*/ 50 w 52"/>
              <a:gd name="T67" fmla="*/ 13 h 64"/>
              <a:gd name="T68" fmla="*/ 47 w 52"/>
              <a:gd name="T69" fmla="*/ 4 h 64"/>
              <a:gd name="T70" fmla="*/ 44 w 52"/>
              <a:gd name="T71" fmla="*/ 0 h 64"/>
              <a:gd name="T72" fmla="*/ 42 w 52"/>
              <a:gd name="T73" fmla="*/ 2 h 64"/>
              <a:gd name="T74" fmla="*/ 37 w 52"/>
              <a:gd name="T75" fmla="*/ 5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1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17 w 19"/>
              <a:gd name="T1" fmla="*/ 10 h 19"/>
              <a:gd name="T2" fmla="*/ 19 w 19"/>
              <a:gd name="T3" fmla="*/ 6 h 19"/>
              <a:gd name="T4" fmla="*/ 17 w 19"/>
              <a:gd name="T5" fmla="*/ 2 h 19"/>
              <a:gd name="T6" fmla="*/ 12 w 19"/>
              <a:gd name="T7" fmla="*/ 3 h 19"/>
              <a:gd name="T8" fmla="*/ 10 w 19"/>
              <a:gd name="T9" fmla="*/ 1 h 19"/>
              <a:gd name="T10" fmla="*/ 8 w 19"/>
              <a:gd name="T11" fmla="*/ 1 h 19"/>
              <a:gd name="T12" fmla="*/ 6 w 19"/>
              <a:gd name="T13" fmla="*/ 0 h 19"/>
              <a:gd name="T14" fmla="*/ 5 w 19"/>
              <a:gd name="T15" fmla="*/ 0 h 19"/>
              <a:gd name="T16" fmla="*/ 3 w 19"/>
              <a:gd name="T17" fmla="*/ 0 h 19"/>
              <a:gd name="T18" fmla="*/ 1 w 19"/>
              <a:gd name="T19" fmla="*/ 1 h 19"/>
              <a:gd name="T20" fmla="*/ 2 w 19"/>
              <a:gd name="T21" fmla="*/ 1 h 19"/>
              <a:gd name="T22" fmla="*/ 2 w 19"/>
              <a:gd name="T23" fmla="*/ 5 h 19"/>
              <a:gd name="T24" fmla="*/ 2 w 19"/>
              <a:gd name="T25" fmla="*/ 9 h 19"/>
              <a:gd name="T26" fmla="*/ 0 w 19"/>
              <a:gd name="T27" fmla="*/ 10 h 19"/>
              <a:gd name="T28" fmla="*/ 1 w 19"/>
              <a:gd name="T29" fmla="*/ 11 h 19"/>
              <a:gd name="T30" fmla="*/ 1 w 19"/>
              <a:gd name="T31" fmla="*/ 14 h 19"/>
              <a:gd name="T32" fmla="*/ 4 w 19"/>
              <a:gd name="T33" fmla="*/ 16 h 19"/>
              <a:gd name="T34" fmla="*/ 4 w 19"/>
              <a:gd name="T35" fmla="*/ 19 h 19"/>
              <a:gd name="T36" fmla="*/ 8 w 19"/>
              <a:gd name="T37" fmla="*/ 19 h 19"/>
              <a:gd name="T38" fmla="*/ 15 w 19"/>
              <a:gd name="T39" fmla="*/ 16 h 19"/>
              <a:gd name="T40" fmla="*/ 18 w 19"/>
              <a:gd name="T41" fmla="*/ 16 h 19"/>
              <a:gd name="T42" fmla="*/ 17 w 19"/>
              <a:gd name="T43" fmla="*/ 13 h 19"/>
              <a:gd name="T44" fmla="*/ 17 w 19"/>
              <a:gd name="T45" fmla="*/ 1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2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11 w 14"/>
              <a:gd name="T1" fmla="*/ 7 h 12"/>
              <a:gd name="T2" fmla="*/ 11 w 14"/>
              <a:gd name="T3" fmla="*/ 4 h 12"/>
              <a:gd name="T4" fmla="*/ 10 w 14"/>
              <a:gd name="T5" fmla="*/ 3 h 12"/>
              <a:gd name="T6" fmla="*/ 8 w 14"/>
              <a:gd name="T7" fmla="*/ 4 h 12"/>
              <a:gd name="T8" fmla="*/ 6 w 14"/>
              <a:gd name="T9" fmla="*/ 1 h 12"/>
              <a:gd name="T10" fmla="*/ 4 w 14"/>
              <a:gd name="T11" fmla="*/ 0 h 12"/>
              <a:gd name="T12" fmla="*/ 3 w 14"/>
              <a:gd name="T13" fmla="*/ 2 h 12"/>
              <a:gd name="T14" fmla="*/ 1 w 14"/>
              <a:gd name="T15" fmla="*/ 3 h 12"/>
              <a:gd name="T16" fmla="*/ 0 w 14"/>
              <a:gd name="T17" fmla="*/ 5 h 12"/>
              <a:gd name="T18" fmla="*/ 1 w 14"/>
              <a:gd name="T19" fmla="*/ 6 h 12"/>
              <a:gd name="T20" fmla="*/ 10 w 14"/>
              <a:gd name="T21" fmla="*/ 12 h 12"/>
              <a:gd name="T22" fmla="*/ 14 w 14"/>
              <a:gd name="T23" fmla="*/ 12 h 12"/>
              <a:gd name="T24" fmla="*/ 14 w 14"/>
              <a:gd name="T25" fmla="*/ 9 h 12"/>
              <a:gd name="T26" fmla="*/ 11 w 14"/>
              <a:gd name="T27" fmla="*/ 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3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54 w 60"/>
              <a:gd name="T1" fmla="*/ 36 h 54"/>
              <a:gd name="T2" fmla="*/ 60 w 60"/>
              <a:gd name="T3" fmla="*/ 24 h 54"/>
              <a:gd name="T4" fmla="*/ 54 w 60"/>
              <a:gd name="T5" fmla="*/ 18 h 54"/>
              <a:gd name="T6" fmla="*/ 42 w 60"/>
              <a:gd name="T7" fmla="*/ 0 h 54"/>
              <a:gd name="T8" fmla="*/ 18 w 60"/>
              <a:gd name="T9" fmla="*/ 0 h 54"/>
              <a:gd name="T10" fmla="*/ 12 w 60"/>
              <a:gd name="T11" fmla="*/ 12 h 54"/>
              <a:gd name="T12" fmla="*/ 0 w 60"/>
              <a:gd name="T13" fmla="*/ 18 h 54"/>
              <a:gd name="T14" fmla="*/ 12 w 60"/>
              <a:gd name="T15" fmla="*/ 30 h 54"/>
              <a:gd name="T16" fmla="*/ 36 w 60"/>
              <a:gd name="T17" fmla="*/ 54 h 54"/>
              <a:gd name="T18" fmla="*/ 42 w 60"/>
              <a:gd name="T19" fmla="*/ 42 h 54"/>
              <a:gd name="T20" fmla="*/ 54 w 60"/>
              <a:gd name="T21" fmla="*/ 3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4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5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6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7" name="Freeform 319"/>
          <p:cNvSpPr>
            <a:spLocks/>
          </p:cNvSpPr>
          <p:nvPr/>
        </p:nvSpPr>
        <p:spPr bwMode="auto">
          <a:xfrm>
            <a:off x="4322763" y="3629025"/>
            <a:ext cx="9525" cy="4763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8" name="Freeform 320"/>
          <p:cNvSpPr>
            <a:spLocks/>
          </p:cNvSpPr>
          <p:nvPr/>
        </p:nvSpPr>
        <p:spPr bwMode="auto">
          <a:xfrm>
            <a:off x="4340225" y="3517900"/>
            <a:ext cx="7938" cy="7938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9" name="Freeform 321"/>
          <p:cNvSpPr>
            <a:spLocks/>
          </p:cNvSpPr>
          <p:nvPr/>
        </p:nvSpPr>
        <p:spPr bwMode="auto">
          <a:xfrm>
            <a:off x="4268788" y="3452813"/>
            <a:ext cx="307975" cy="236537"/>
          </a:xfrm>
          <a:custGeom>
            <a:avLst/>
            <a:gdLst>
              <a:gd name="T0" fmla="*/ 34 w 39"/>
              <a:gd name="T1" fmla="*/ 5 h 30"/>
              <a:gd name="T2" fmla="*/ 32 w 39"/>
              <a:gd name="T3" fmla="*/ 5 h 30"/>
              <a:gd name="T4" fmla="*/ 29 w 39"/>
              <a:gd name="T5" fmla="*/ 4 h 30"/>
              <a:gd name="T6" fmla="*/ 27 w 39"/>
              <a:gd name="T7" fmla="*/ 4 h 30"/>
              <a:gd name="T8" fmla="*/ 26 w 39"/>
              <a:gd name="T9" fmla="*/ 4 h 30"/>
              <a:gd name="T10" fmla="*/ 25 w 39"/>
              <a:gd name="T11" fmla="*/ 2 h 30"/>
              <a:gd name="T12" fmla="*/ 13 w 39"/>
              <a:gd name="T13" fmla="*/ 0 h 30"/>
              <a:gd name="T14" fmla="*/ 7 w 39"/>
              <a:gd name="T15" fmla="*/ 1 h 30"/>
              <a:gd name="T16" fmla="*/ 5 w 39"/>
              <a:gd name="T17" fmla="*/ 0 h 30"/>
              <a:gd name="T18" fmla="*/ 3 w 39"/>
              <a:gd name="T19" fmla="*/ 1 h 30"/>
              <a:gd name="T20" fmla="*/ 0 w 39"/>
              <a:gd name="T21" fmla="*/ 3 h 30"/>
              <a:gd name="T22" fmla="*/ 2 w 39"/>
              <a:gd name="T23" fmla="*/ 8 h 30"/>
              <a:gd name="T24" fmla="*/ 4 w 39"/>
              <a:gd name="T25" fmla="*/ 6 h 30"/>
              <a:gd name="T26" fmla="*/ 8 w 39"/>
              <a:gd name="T27" fmla="*/ 7 h 30"/>
              <a:gd name="T28" fmla="*/ 9 w 39"/>
              <a:gd name="T29" fmla="*/ 8 h 30"/>
              <a:gd name="T30" fmla="*/ 9 w 39"/>
              <a:gd name="T31" fmla="*/ 8 h 30"/>
              <a:gd name="T32" fmla="*/ 10 w 39"/>
              <a:gd name="T33" fmla="*/ 9 h 30"/>
              <a:gd name="T34" fmla="*/ 9 w 39"/>
              <a:gd name="T35" fmla="*/ 12 h 30"/>
              <a:gd name="T36" fmla="*/ 8 w 39"/>
              <a:gd name="T37" fmla="*/ 17 h 30"/>
              <a:gd name="T38" fmla="*/ 7 w 39"/>
              <a:gd name="T39" fmla="*/ 20 h 30"/>
              <a:gd name="T40" fmla="*/ 7 w 39"/>
              <a:gd name="T41" fmla="*/ 22 h 30"/>
              <a:gd name="T42" fmla="*/ 8 w 39"/>
              <a:gd name="T43" fmla="*/ 22 h 30"/>
              <a:gd name="T44" fmla="*/ 7 w 39"/>
              <a:gd name="T45" fmla="*/ 23 h 30"/>
              <a:gd name="T46" fmla="*/ 7 w 39"/>
              <a:gd name="T47" fmla="*/ 24 h 30"/>
              <a:gd name="T48" fmla="*/ 6 w 39"/>
              <a:gd name="T49" fmla="*/ 27 h 30"/>
              <a:gd name="T50" fmla="*/ 8 w 39"/>
              <a:gd name="T51" fmla="*/ 27 h 30"/>
              <a:gd name="T52" fmla="*/ 12 w 39"/>
              <a:gd name="T53" fmla="*/ 30 h 30"/>
              <a:gd name="T54" fmla="*/ 18 w 39"/>
              <a:gd name="T55" fmla="*/ 28 h 30"/>
              <a:gd name="T56" fmla="*/ 24 w 39"/>
              <a:gd name="T57" fmla="*/ 27 h 30"/>
              <a:gd name="T58" fmla="*/ 27 w 39"/>
              <a:gd name="T59" fmla="*/ 23 h 30"/>
              <a:gd name="T60" fmla="*/ 30 w 39"/>
              <a:gd name="T61" fmla="*/ 19 h 30"/>
              <a:gd name="T62" fmla="*/ 30 w 39"/>
              <a:gd name="T63" fmla="*/ 17 h 30"/>
              <a:gd name="T64" fmla="*/ 33 w 39"/>
              <a:gd name="T65" fmla="*/ 11 h 30"/>
              <a:gd name="T66" fmla="*/ 39 w 39"/>
              <a:gd name="T67" fmla="*/ 7 h 30"/>
              <a:gd name="T68" fmla="*/ 39 w 39"/>
              <a:gd name="T69" fmla="*/ 6 h 30"/>
              <a:gd name="T70" fmla="*/ 37 w 39"/>
              <a:gd name="T71" fmla="*/ 6 h 30"/>
              <a:gd name="T72" fmla="*/ 34 w 39"/>
              <a:gd name="T73" fmla="*/ 5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"/>
              <a:gd name="T112" fmla="*/ 0 h 30"/>
              <a:gd name="T113" fmla="*/ 39 w 39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0" name="Freeform 322"/>
          <p:cNvSpPr>
            <a:spLocks/>
          </p:cNvSpPr>
          <p:nvPr/>
        </p:nvSpPr>
        <p:spPr bwMode="auto">
          <a:xfrm>
            <a:off x="4268788" y="3500438"/>
            <a:ext cx="79375" cy="166687"/>
          </a:xfrm>
          <a:custGeom>
            <a:avLst/>
            <a:gdLst>
              <a:gd name="T0" fmla="*/ 42 w 60"/>
              <a:gd name="T1" fmla="*/ 103 h 127"/>
              <a:gd name="T2" fmla="*/ 42 w 60"/>
              <a:gd name="T3" fmla="*/ 97 h 127"/>
              <a:gd name="T4" fmla="*/ 42 w 60"/>
              <a:gd name="T5" fmla="*/ 97 h 127"/>
              <a:gd name="T6" fmla="*/ 42 w 60"/>
              <a:gd name="T7" fmla="*/ 85 h 127"/>
              <a:gd name="T8" fmla="*/ 48 w 60"/>
              <a:gd name="T9" fmla="*/ 73 h 127"/>
              <a:gd name="T10" fmla="*/ 48 w 60"/>
              <a:gd name="T11" fmla="*/ 67 h 127"/>
              <a:gd name="T12" fmla="*/ 48 w 60"/>
              <a:gd name="T13" fmla="*/ 49 h 127"/>
              <a:gd name="T14" fmla="*/ 54 w 60"/>
              <a:gd name="T15" fmla="*/ 43 h 127"/>
              <a:gd name="T16" fmla="*/ 54 w 60"/>
              <a:gd name="T17" fmla="*/ 31 h 127"/>
              <a:gd name="T18" fmla="*/ 60 w 60"/>
              <a:gd name="T19" fmla="*/ 19 h 127"/>
              <a:gd name="T20" fmla="*/ 54 w 60"/>
              <a:gd name="T21" fmla="*/ 13 h 127"/>
              <a:gd name="T22" fmla="*/ 48 w 60"/>
              <a:gd name="T23" fmla="*/ 6 h 127"/>
              <a:gd name="T24" fmla="*/ 30 w 60"/>
              <a:gd name="T25" fmla="*/ 0 h 127"/>
              <a:gd name="T26" fmla="*/ 18 w 60"/>
              <a:gd name="T27" fmla="*/ 6 h 127"/>
              <a:gd name="T28" fmla="*/ 12 w 60"/>
              <a:gd name="T29" fmla="*/ 13 h 127"/>
              <a:gd name="T30" fmla="*/ 12 w 60"/>
              <a:gd name="T31" fmla="*/ 13 h 127"/>
              <a:gd name="T32" fmla="*/ 6 w 60"/>
              <a:gd name="T33" fmla="*/ 13 h 127"/>
              <a:gd name="T34" fmla="*/ 12 w 60"/>
              <a:gd name="T35" fmla="*/ 37 h 127"/>
              <a:gd name="T36" fmla="*/ 12 w 60"/>
              <a:gd name="T37" fmla="*/ 61 h 127"/>
              <a:gd name="T38" fmla="*/ 0 w 60"/>
              <a:gd name="T39" fmla="*/ 91 h 127"/>
              <a:gd name="T40" fmla="*/ 12 w 60"/>
              <a:gd name="T41" fmla="*/ 97 h 127"/>
              <a:gd name="T42" fmla="*/ 12 w 60"/>
              <a:gd name="T43" fmla="*/ 127 h 127"/>
              <a:gd name="T44" fmla="*/ 36 w 60"/>
              <a:gd name="T45" fmla="*/ 127 h 127"/>
              <a:gd name="T46" fmla="*/ 42 w 60"/>
              <a:gd name="T47" fmla="*/ 115 h 127"/>
              <a:gd name="T48" fmla="*/ 42 w 60"/>
              <a:gd name="T49" fmla="*/ 103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127"/>
              <a:gd name="T77" fmla="*/ 60 w 60"/>
              <a:gd name="T78" fmla="*/ 127 h 12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1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2" name="Freeform 324"/>
          <p:cNvSpPr>
            <a:spLocks/>
          </p:cNvSpPr>
          <p:nvPr/>
        </p:nvSpPr>
        <p:spPr bwMode="auto">
          <a:xfrm>
            <a:off x="4318000" y="3633788"/>
            <a:ext cx="4763" cy="33337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3" name="Freeform 325"/>
          <p:cNvSpPr>
            <a:spLocks/>
          </p:cNvSpPr>
          <p:nvPr/>
        </p:nvSpPr>
        <p:spPr bwMode="auto">
          <a:xfrm>
            <a:off x="4322763" y="3589338"/>
            <a:ext cx="9525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4" name="Freeform 326"/>
          <p:cNvSpPr>
            <a:spLocks/>
          </p:cNvSpPr>
          <p:nvPr/>
        </p:nvSpPr>
        <p:spPr bwMode="auto">
          <a:xfrm>
            <a:off x="4322763" y="3611563"/>
            <a:ext cx="0" cy="17462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5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18 w 18"/>
              <a:gd name="T3" fmla="*/ 12 h 12"/>
              <a:gd name="T4" fmla="*/ 18 w 18"/>
              <a:gd name="T5" fmla="*/ 12 h 12"/>
              <a:gd name="T6" fmla="*/ 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6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12 w 12"/>
              <a:gd name="T3" fmla="*/ 18 h 18"/>
              <a:gd name="T4" fmla="*/ 12 w 12"/>
              <a:gd name="T5" fmla="*/ 12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7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34 w 34"/>
              <a:gd name="T1" fmla="*/ 55 h 75"/>
              <a:gd name="T2" fmla="*/ 32 w 34"/>
              <a:gd name="T3" fmla="*/ 54 h 75"/>
              <a:gd name="T4" fmla="*/ 30 w 34"/>
              <a:gd name="T5" fmla="*/ 52 h 75"/>
              <a:gd name="T6" fmla="*/ 31 w 34"/>
              <a:gd name="T7" fmla="*/ 47 h 75"/>
              <a:gd name="T8" fmla="*/ 30 w 34"/>
              <a:gd name="T9" fmla="*/ 45 h 75"/>
              <a:gd name="T10" fmla="*/ 30 w 34"/>
              <a:gd name="T11" fmla="*/ 43 h 75"/>
              <a:gd name="T12" fmla="*/ 29 w 34"/>
              <a:gd name="T13" fmla="*/ 42 h 75"/>
              <a:gd name="T14" fmla="*/ 29 w 34"/>
              <a:gd name="T15" fmla="*/ 40 h 75"/>
              <a:gd name="T16" fmla="*/ 28 w 34"/>
              <a:gd name="T17" fmla="*/ 38 h 75"/>
              <a:gd name="T18" fmla="*/ 30 w 34"/>
              <a:gd name="T19" fmla="*/ 36 h 75"/>
              <a:gd name="T20" fmla="*/ 27 w 34"/>
              <a:gd name="T21" fmla="*/ 27 h 75"/>
              <a:gd name="T22" fmla="*/ 30 w 34"/>
              <a:gd name="T23" fmla="*/ 21 h 75"/>
              <a:gd name="T24" fmla="*/ 28 w 34"/>
              <a:gd name="T25" fmla="*/ 17 h 75"/>
              <a:gd name="T26" fmla="*/ 25 w 34"/>
              <a:gd name="T27" fmla="*/ 15 h 75"/>
              <a:gd name="T28" fmla="*/ 25 w 34"/>
              <a:gd name="T29" fmla="*/ 14 h 75"/>
              <a:gd name="T30" fmla="*/ 25 w 34"/>
              <a:gd name="T31" fmla="*/ 10 h 75"/>
              <a:gd name="T32" fmla="*/ 25 w 34"/>
              <a:gd name="T33" fmla="*/ 10 h 75"/>
              <a:gd name="T34" fmla="*/ 26 w 34"/>
              <a:gd name="T35" fmla="*/ 9 h 75"/>
              <a:gd name="T36" fmla="*/ 26 w 34"/>
              <a:gd name="T37" fmla="*/ 8 h 75"/>
              <a:gd name="T38" fmla="*/ 27 w 34"/>
              <a:gd name="T39" fmla="*/ 6 h 75"/>
              <a:gd name="T40" fmla="*/ 27 w 34"/>
              <a:gd name="T41" fmla="*/ 3 h 75"/>
              <a:gd name="T42" fmla="*/ 24 w 34"/>
              <a:gd name="T43" fmla="*/ 0 h 75"/>
              <a:gd name="T44" fmla="*/ 19 w 34"/>
              <a:gd name="T45" fmla="*/ 1 h 75"/>
              <a:gd name="T46" fmla="*/ 17 w 34"/>
              <a:gd name="T47" fmla="*/ 3 h 75"/>
              <a:gd name="T48" fmla="*/ 15 w 34"/>
              <a:gd name="T49" fmla="*/ 8 h 75"/>
              <a:gd name="T50" fmla="*/ 12 w 34"/>
              <a:gd name="T51" fmla="*/ 11 h 75"/>
              <a:gd name="T52" fmla="*/ 11 w 34"/>
              <a:gd name="T53" fmla="*/ 10 h 75"/>
              <a:gd name="T54" fmla="*/ 8 w 34"/>
              <a:gd name="T55" fmla="*/ 11 h 75"/>
              <a:gd name="T56" fmla="*/ 5 w 34"/>
              <a:gd name="T57" fmla="*/ 10 h 75"/>
              <a:gd name="T58" fmla="*/ 3 w 34"/>
              <a:gd name="T59" fmla="*/ 8 h 75"/>
              <a:gd name="T60" fmla="*/ 2 w 34"/>
              <a:gd name="T61" fmla="*/ 6 h 75"/>
              <a:gd name="T62" fmla="*/ 1 w 34"/>
              <a:gd name="T63" fmla="*/ 8 h 75"/>
              <a:gd name="T64" fmla="*/ 0 w 34"/>
              <a:gd name="T65" fmla="*/ 8 h 75"/>
              <a:gd name="T66" fmla="*/ 1 w 34"/>
              <a:gd name="T67" fmla="*/ 10 h 75"/>
              <a:gd name="T68" fmla="*/ 4 w 34"/>
              <a:gd name="T69" fmla="*/ 13 h 75"/>
              <a:gd name="T70" fmla="*/ 6 w 34"/>
              <a:gd name="T71" fmla="*/ 14 h 75"/>
              <a:gd name="T72" fmla="*/ 7 w 34"/>
              <a:gd name="T73" fmla="*/ 14 h 75"/>
              <a:gd name="T74" fmla="*/ 9 w 34"/>
              <a:gd name="T75" fmla="*/ 19 h 75"/>
              <a:gd name="T76" fmla="*/ 9 w 34"/>
              <a:gd name="T77" fmla="*/ 23 h 75"/>
              <a:gd name="T78" fmla="*/ 9 w 34"/>
              <a:gd name="T79" fmla="*/ 26 h 75"/>
              <a:gd name="T80" fmla="*/ 10 w 34"/>
              <a:gd name="T81" fmla="*/ 29 h 75"/>
              <a:gd name="T82" fmla="*/ 10 w 34"/>
              <a:gd name="T83" fmla="*/ 30 h 75"/>
              <a:gd name="T84" fmla="*/ 10 w 34"/>
              <a:gd name="T85" fmla="*/ 35 h 75"/>
              <a:gd name="T86" fmla="*/ 10 w 34"/>
              <a:gd name="T87" fmla="*/ 36 h 75"/>
              <a:gd name="T88" fmla="*/ 12 w 34"/>
              <a:gd name="T89" fmla="*/ 36 h 75"/>
              <a:gd name="T90" fmla="*/ 14 w 34"/>
              <a:gd name="T91" fmla="*/ 40 h 75"/>
              <a:gd name="T92" fmla="*/ 9 w 34"/>
              <a:gd name="T93" fmla="*/ 49 h 75"/>
              <a:gd name="T94" fmla="*/ 4 w 34"/>
              <a:gd name="T95" fmla="*/ 53 h 75"/>
              <a:gd name="T96" fmla="*/ 1 w 34"/>
              <a:gd name="T97" fmla="*/ 58 h 75"/>
              <a:gd name="T98" fmla="*/ 2 w 34"/>
              <a:gd name="T99" fmla="*/ 66 h 75"/>
              <a:gd name="T100" fmla="*/ 3 w 34"/>
              <a:gd name="T101" fmla="*/ 71 h 75"/>
              <a:gd name="T102" fmla="*/ 5 w 34"/>
              <a:gd name="T103" fmla="*/ 73 h 75"/>
              <a:gd name="T104" fmla="*/ 7 w 34"/>
              <a:gd name="T105" fmla="*/ 75 h 75"/>
              <a:gd name="T106" fmla="*/ 12 w 34"/>
              <a:gd name="T107" fmla="*/ 75 h 75"/>
              <a:gd name="T108" fmla="*/ 20 w 34"/>
              <a:gd name="T109" fmla="*/ 72 h 75"/>
              <a:gd name="T110" fmla="*/ 22 w 34"/>
              <a:gd name="T111" fmla="*/ 72 h 75"/>
              <a:gd name="T112" fmla="*/ 34 w 34"/>
              <a:gd name="T113" fmla="*/ 58 h 75"/>
              <a:gd name="T114" fmla="*/ 34 w 34"/>
              <a:gd name="T115" fmla="*/ 55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8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12 w 12"/>
              <a:gd name="T1" fmla="*/ 6 h 6"/>
              <a:gd name="T2" fmla="*/ 0 w 12"/>
              <a:gd name="T3" fmla="*/ 0 h 6"/>
              <a:gd name="T4" fmla="*/ 0 w 12"/>
              <a:gd name="T5" fmla="*/ 6 h 6"/>
              <a:gd name="T6" fmla="*/ 12 w 12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86363" y="1549400"/>
            <a:ext cx="3792537" cy="2079534"/>
            <a:chOff x="5186363" y="1549400"/>
            <a:chExt cx="3792537" cy="2079534"/>
          </a:xfrm>
        </p:grpSpPr>
        <p:sp>
          <p:nvSpPr>
            <p:cNvPr id="801" name="Rectangle 800"/>
            <p:cNvSpPr/>
            <p:nvPr/>
          </p:nvSpPr>
          <p:spPr>
            <a:xfrm rot="900306">
              <a:off x="5187463" y="3197822"/>
              <a:ext cx="881038" cy="431112"/>
            </a:xfrm>
            <a:prstGeom prst="rect">
              <a:avLst/>
            </a:prstGeom>
            <a:solidFill>
              <a:srgbClr val="A1C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470 w 483"/>
                <a:gd name="T1" fmla="*/ 89 h 260"/>
                <a:gd name="T2" fmla="*/ 451 w 483"/>
                <a:gd name="T3" fmla="*/ 97 h 260"/>
                <a:gd name="T4" fmla="*/ 431 w 483"/>
                <a:gd name="T5" fmla="*/ 89 h 260"/>
                <a:gd name="T6" fmla="*/ 403 w 483"/>
                <a:gd name="T7" fmla="*/ 77 h 260"/>
                <a:gd name="T8" fmla="*/ 362 w 483"/>
                <a:gd name="T9" fmla="*/ 59 h 260"/>
                <a:gd name="T10" fmla="*/ 342 w 483"/>
                <a:gd name="T11" fmla="*/ 70 h 260"/>
                <a:gd name="T12" fmla="*/ 323 w 483"/>
                <a:gd name="T13" fmla="*/ 73 h 260"/>
                <a:gd name="T14" fmla="*/ 312 w 483"/>
                <a:gd name="T15" fmla="*/ 51 h 260"/>
                <a:gd name="T16" fmla="*/ 287 w 483"/>
                <a:gd name="T17" fmla="*/ 53 h 260"/>
                <a:gd name="T18" fmla="*/ 264 w 483"/>
                <a:gd name="T19" fmla="*/ 44 h 260"/>
                <a:gd name="T20" fmla="*/ 262 w 483"/>
                <a:gd name="T21" fmla="*/ 39 h 260"/>
                <a:gd name="T22" fmla="*/ 254 w 483"/>
                <a:gd name="T23" fmla="*/ 8 h 260"/>
                <a:gd name="T24" fmla="*/ 216 w 483"/>
                <a:gd name="T25" fmla="*/ 19 h 260"/>
                <a:gd name="T26" fmla="*/ 169 w 483"/>
                <a:gd name="T27" fmla="*/ 54 h 260"/>
                <a:gd name="T28" fmla="*/ 152 w 483"/>
                <a:gd name="T29" fmla="*/ 59 h 260"/>
                <a:gd name="T30" fmla="*/ 143 w 483"/>
                <a:gd name="T31" fmla="*/ 76 h 260"/>
                <a:gd name="T32" fmla="*/ 128 w 483"/>
                <a:gd name="T33" fmla="*/ 70 h 260"/>
                <a:gd name="T34" fmla="*/ 132 w 483"/>
                <a:gd name="T35" fmla="*/ 94 h 260"/>
                <a:gd name="T36" fmla="*/ 104 w 483"/>
                <a:gd name="T37" fmla="*/ 95 h 260"/>
                <a:gd name="T38" fmla="*/ 83 w 483"/>
                <a:gd name="T39" fmla="*/ 97 h 260"/>
                <a:gd name="T40" fmla="*/ 59 w 483"/>
                <a:gd name="T41" fmla="*/ 112 h 260"/>
                <a:gd name="T42" fmla="*/ 53 w 483"/>
                <a:gd name="T43" fmla="*/ 99 h 260"/>
                <a:gd name="T44" fmla="*/ 49 w 483"/>
                <a:gd name="T45" fmla="*/ 116 h 260"/>
                <a:gd name="T46" fmla="*/ 39 w 483"/>
                <a:gd name="T47" fmla="*/ 129 h 260"/>
                <a:gd name="T48" fmla="*/ 31 w 483"/>
                <a:gd name="T49" fmla="*/ 136 h 260"/>
                <a:gd name="T50" fmla="*/ 23 w 483"/>
                <a:gd name="T51" fmla="*/ 118 h 260"/>
                <a:gd name="T52" fmla="*/ 22 w 483"/>
                <a:gd name="T53" fmla="*/ 113 h 260"/>
                <a:gd name="T54" fmla="*/ 36 w 483"/>
                <a:gd name="T55" fmla="*/ 101 h 260"/>
                <a:gd name="T56" fmla="*/ 13 w 483"/>
                <a:gd name="T57" fmla="*/ 87 h 260"/>
                <a:gd name="T58" fmla="*/ 4 w 483"/>
                <a:gd name="T59" fmla="*/ 94 h 260"/>
                <a:gd name="T60" fmla="*/ 8 w 483"/>
                <a:gd name="T61" fmla="*/ 107 h 260"/>
                <a:gd name="T62" fmla="*/ 8 w 483"/>
                <a:gd name="T63" fmla="*/ 129 h 260"/>
                <a:gd name="T64" fmla="*/ 11 w 483"/>
                <a:gd name="T65" fmla="*/ 143 h 260"/>
                <a:gd name="T66" fmla="*/ 2 w 483"/>
                <a:gd name="T67" fmla="*/ 164 h 260"/>
                <a:gd name="T68" fmla="*/ 9 w 483"/>
                <a:gd name="T69" fmla="*/ 186 h 260"/>
                <a:gd name="T70" fmla="*/ 15 w 483"/>
                <a:gd name="T71" fmla="*/ 205 h 260"/>
                <a:gd name="T72" fmla="*/ 34 w 483"/>
                <a:gd name="T73" fmla="*/ 219 h 260"/>
                <a:gd name="T74" fmla="*/ 26 w 483"/>
                <a:gd name="T75" fmla="*/ 232 h 260"/>
                <a:gd name="T76" fmla="*/ 45 w 483"/>
                <a:gd name="T77" fmla="*/ 248 h 260"/>
                <a:gd name="T78" fmla="*/ 59 w 483"/>
                <a:gd name="T79" fmla="*/ 256 h 260"/>
                <a:gd name="T80" fmla="*/ 63 w 483"/>
                <a:gd name="T81" fmla="*/ 244 h 260"/>
                <a:gd name="T82" fmla="*/ 63 w 483"/>
                <a:gd name="T83" fmla="*/ 224 h 260"/>
                <a:gd name="T84" fmla="*/ 82 w 483"/>
                <a:gd name="T85" fmla="*/ 209 h 260"/>
                <a:gd name="T86" fmla="*/ 109 w 483"/>
                <a:gd name="T87" fmla="*/ 196 h 260"/>
                <a:gd name="T88" fmla="*/ 160 w 483"/>
                <a:gd name="T89" fmla="*/ 203 h 260"/>
                <a:gd name="T90" fmla="*/ 191 w 483"/>
                <a:gd name="T91" fmla="*/ 222 h 260"/>
                <a:gd name="T92" fmla="*/ 224 w 483"/>
                <a:gd name="T93" fmla="*/ 211 h 260"/>
                <a:gd name="T94" fmla="*/ 275 w 483"/>
                <a:gd name="T95" fmla="*/ 216 h 260"/>
                <a:gd name="T96" fmla="*/ 307 w 483"/>
                <a:gd name="T97" fmla="*/ 200 h 260"/>
                <a:gd name="T98" fmla="*/ 329 w 483"/>
                <a:gd name="T99" fmla="*/ 239 h 260"/>
                <a:gd name="T100" fmla="*/ 335 w 483"/>
                <a:gd name="T101" fmla="*/ 250 h 260"/>
                <a:gd name="T102" fmla="*/ 360 w 483"/>
                <a:gd name="T103" fmla="*/ 203 h 260"/>
                <a:gd name="T104" fmla="*/ 341 w 483"/>
                <a:gd name="T105" fmla="*/ 192 h 260"/>
                <a:gd name="T106" fmla="*/ 371 w 483"/>
                <a:gd name="T107" fmla="*/ 164 h 260"/>
                <a:gd name="T108" fmla="*/ 403 w 483"/>
                <a:gd name="T109" fmla="*/ 166 h 260"/>
                <a:gd name="T110" fmla="*/ 421 w 483"/>
                <a:gd name="T111" fmla="*/ 155 h 260"/>
                <a:gd name="T112" fmla="*/ 419 w 483"/>
                <a:gd name="T113" fmla="*/ 166 h 260"/>
                <a:gd name="T114" fmla="*/ 416 w 483"/>
                <a:gd name="T115" fmla="*/ 202 h 260"/>
                <a:gd name="T116" fmla="*/ 427 w 483"/>
                <a:gd name="T117" fmla="*/ 184 h 260"/>
                <a:gd name="T118" fmla="*/ 435 w 483"/>
                <a:gd name="T119" fmla="*/ 161 h 260"/>
                <a:gd name="T120" fmla="*/ 457 w 483"/>
                <a:gd name="T121" fmla="*/ 156 h 260"/>
                <a:gd name="T122" fmla="*/ 479 w 483"/>
                <a:gd name="T123" fmla="*/ 140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A1C0D3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20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6 w 54"/>
              <a:gd name="T1" fmla="*/ 6 h 6"/>
              <a:gd name="T2" fmla="*/ 30 w 54"/>
              <a:gd name="T3" fmla="*/ 6 h 6"/>
              <a:gd name="T4" fmla="*/ 54 w 54"/>
              <a:gd name="T5" fmla="*/ 0 h 6"/>
              <a:gd name="T6" fmla="*/ 0 w 54"/>
              <a:gd name="T7" fmla="*/ 6 h 6"/>
              <a:gd name="T8" fmla="*/ 6 w 5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1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87 w 129"/>
              <a:gd name="T1" fmla="*/ 77 h 91"/>
              <a:gd name="T2" fmla="*/ 96 w 129"/>
              <a:gd name="T3" fmla="*/ 71 h 91"/>
              <a:gd name="T4" fmla="*/ 105 w 129"/>
              <a:gd name="T5" fmla="*/ 63 h 91"/>
              <a:gd name="T6" fmla="*/ 114 w 129"/>
              <a:gd name="T7" fmla="*/ 50 h 91"/>
              <a:gd name="T8" fmla="*/ 124 w 129"/>
              <a:gd name="T9" fmla="*/ 41 h 91"/>
              <a:gd name="T10" fmla="*/ 129 w 129"/>
              <a:gd name="T11" fmla="*/ 34 h 91"/>
              <a:gd name="T12" fmla="*/ 122 w 129"/>
              <a:gd name="T13" fmla="*/ 27 h 91"/>
              <a:gd name="T14" fmla="*/ 104 w 129"/>
              <a:gd name="T15" fmla="*/ 23 h 91"/>
              <a:gd name="T16" fmla="*/ 96 w 129"/>
              <a:gd name="T17" fmla="*/ 6 h 91"/>
              <a:gd name="T18" fmla="*/ 82 w 129"/>
              <a:gd name="T19" fmla="*/ 9 h 91"/>
              <a:gd name="T20" fmla="*/ 62 w 129"/>
              <a:gd name="T21" fmla="*/ 3 h 91"/>
              <a:gd name="T22" fmla="*/ 45 w 129"/>
              <a:gd name="T23" fmla="*/ 16 h 91"/>
              <a:gd name="T24" fmla="*/ 40 w 129"/>
              <a:gd name="T25" fmla="*/ 24 h 91"/>
              <a:gd name="T26" fmla="*/ 27 w 129"/>
              <a:gd name="T27" fmla="*/ 24 h 91"/>
              <a:gd name="T28" fmla="*/ 13 w 129"/>
              <a:gd name="T29" fmla="*/ 21 h 91"/>
              <a:gd name="T30" fmla="*/ 0 w 129"/>
              <a:gd name="T31" fmla="*/ 33 h 91"/>
              <a:gd name="T32" fmla="*/ 6 w 129"/>
              <a:gd name="T33" fmla="*/ 42 h 91"/>
              <a:gd name="T34" fmla="*/ 19 w 129"/>
              <a:gd name="T35" fmla="*/ 41 h 91"/>
              <a:gd name="T36" fmla="*/ 20 w 129"/>
              <a:gd name="T37" fmla="*/ 50 h 91"/>
              <a:gd name="T38" fmla="*/ 13 w 129"/>
              <a:gd name="T39" fmla="*/ 52 h 91"/>
              <a:gd name="T40" fmla="*/ 20 w 129"/>
              <a:gd name="T41" fmla="*/ 63 h 91"/>
              <a:gd name="T42" fmla="*/ 24 w 129"/>
              <a:gd name="T43" fmla="*/ 76 h 91"/>
              <a:gd name="T44" fmla="*/ 24 w 129"/>
              <a:gd name="T45" fmla="*/ 82 h 91"/>
              <a:gd name="T46" fmla="*/ 33 w 129"/>
              <a:gd name="T47" fmla="*/ 79 h 91"/>
              <a:gd name="T48" fmla="*/ 42 w 129"/>
              <a:gd name="T49" fmla="*/ 85 h 91"/>
              <a:gd name="T50" fmla="*/ 46 w 129"/>
              <a:gd name="T51" fmla="*/ 89 h 91"/>
              <a:gd name="T52" fmla="*/ 51 w 129"/>
              <a:gd name="T53" fmla="*/ 91 h 91"/>
              <a:gd name="T54" fmla="*/ 58 w 129"/>
              <a:gd name="T55" fmla="*/ 87 h 91"/>
              <a:gd name="T56" fmla="*/ 63 w 129"/>
              <a:gd name="T57" fmla="*/ 83 h 91"/>
              <a:gd name="T58" fmla="*/ 68 w 129"/>
              <a:gd name="T59" fmla="*/ 85 h 91"/>
              <a:gd name="T60" fmla="*/ 74 w 129"/>
              <a:gd name="T61" fmla="*/ 82 h 91"/>
              <a:gd name="T62" fmla="*/ 78 w 129"/>
              <a:gd name="T63" fmla="*/ 80 h 91"/>
              <a:gd name="T64" fmla="*/ 82 w 129"/>
              <a:gd name="T65" fmla="*/ 83 h 91"/>
              <a:gd name="T66" fmla="*/ 88 w 129"/>
              <a:gd name="T67" fmla="*/ 82 h 91"/>
              <a:gd name="T68" fmla="*/ 90 w 129"/>
              <a:gd name="T69" fmla="*/ 82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2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12 h 12"/>
              <a:gd name="T4" fmla="*/ 18 w 18"/>
              <a:gd name="T5" fmla="*/ 12 h 12"/>
              <a:gd name="T6" fmla="*/ 12 w 18"/>
              <a:gd name="T7" fmla="*/ 12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3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4" name="Freeform 341"/>
          <p:cNvSpPr>
            <a:spLocks/>
          </p:cNvSpPr>
          <p:nvPr/>
        </p:nvSpPr>
        <p:spPr bwMode="auto">
          <a:xfrm>
            <a:off x="4732338" y="3267075"/>
            <a:ext cx="187325" cy="85725"/>
          </a:xfrm>
          <a:custGeom>
            <a:avLst/>
            <a:gdLst>
              <a:gd name="T0" fmla="*/ 23 w 24"/>
              <a:gd name="T1" fmla="*/ 6 h 11"/>
              <a:gd name="T2" fmla="*/ 24 w 24"/>
              <a:gd name="T3" fmla="*/ 4 h 11"/>
              <a:gd name="T4" fmla="*/ 24 w 24"/>
              <a:gd name="T5" fmla="*/ 4 h 11"/>
              <a:gd name="T6" fmla="*/ 23 w 24"/>
              <a:gd name="T7" fmla="*/ 2 h 11"/>
              <a:gd name="T8" fmla="*/ 23 w 24"/>
              <a:gd name="T9" fmla="*/ 1 h 11"/>
              <a:gd name="T10" fmla="*/ 22 w 24"/>
              <a:gd name="T11" fmla="*/ 1 h 11"/>
              <a:gd name="T12" fmla="*/ 18 w 24"/>
              <a:gd name="T13" fmla="*/ 0 h 11"/>
              <a:gd name="T14" fmla="*/ 17 w 24"/>
              <a:gd name="T15" fmla="*/ 1 h 11"/>
              <a:gd name="T16" fmla="*/ 14 w 24"/>
              <a:gd name="T17" fmla="*/ 1 h 11"/>
              <a:gd name="T18" fmla="*/ 13 w 24"/>
              <a:gd name="T19" fmla="*/ 2 h 11"/>
              <a:gd name="T20" fmla="*/ 11 w 24"/>
              <a:gd name="T21" fmla="*/ 3 h 11"/>
              <a:gd name="T22" fmla="*/ 12 w 24"/>
              <a:gd name="T23" fmla="*/ 5 h 11"/>
              <a:gd name="T24" fmla="*/ 11 w 24"/>
              <a:gd name="T25" fmla="*/ 6 h 11"/>
              <a:gd name="T26" fmla="*/ 10 w 24"/>
              <a:gd name="T27" fmla="*/ 6 h 11"/>
              <a:gd name="T28" fmla="*/ 6 w 24"/>
              <a:gd name="T29" fmla="*/ 7 h 11"/>
              <a:gd name="T30" fmla="*/ 4 w 24"/>
              <a:gd name="T31" fmla="*/ 7 h 11"/>
              <a:gd name="T32" fmla="*/ 2 w 24"/>
              <a:gd name="T33" fmla="*/ 7 h 11"/>
              <a:gd name="T34" fmla="*/ 1 w 24"/>
              <a:gd name="T35" fmla="*/ 7 h 11"/>
              <a:gd name="T36" fmla="*/ 0 w 24"/>
              <a:gd name="T37" fmla="*/ 7 h 11"/>
              <a:gd name="T38" fmla="*/ 1 w 24"/>
              <a:gd name="T39" fmla="*/ 8 h 11"/>
              <a:gd name="T40" fmla="*/ 3 w 24"/>
              <a:gd name="T41" fmla="*/ 10 h 11"/>
              <a:gd name="T42" fmla="*/ 4 w 24"/>
              <a:gd name="T43" fmla="*/ 11 h 11"/>
              <a:gd name="T44" fmla="*/ 5 w 24"/>
              <a:gd name="T45" fmla="*/ 10 h 11"/>
              <a:gd name="T46" fmla="*/ 9 w 24"/>
              <a:gd name="T47" fmla="*/ 10 h 11"/>
              <a:gd name="T48" fmla="*/ 13 w 24"/>
              <a:gd name="T49" fmla="*/ 11 h 11"/>
              <a:gd name="T50" fmla="*/ 14 w 24"/>
              <a:gd name="T51" fmla="*/ 11 h 11"/>
              <a:gd name="T52" fmla="*/ 18 w 24"/>
              <a:gd name="T53" fmla="*/ 11 h 11"/>
              <a:gd name="T54" fmla="*/ 21 w 24"/>
              <a:gd name="T55" fmla="*/ 9 h 11"/>
              <a:gd name="T56" fmla="*/ 22 w 24"/>
              <a:gd name="T57" fmla="*/ 9 h 11"/>
              <a:gd name="T58" fmla="*/ 23 w 24"/>
              <a:gd name="T59" fmla="*/ 6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11"/>
              <a:gd name="T92" fmla="*/ 24 w 24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5" name="Freeform 342"/>
          <p:cNvSpPr>
            <a:spLocks/>
          </p:cNvSpPr>
          <p:nvPr/>
        </p:nvSpPr>
        <p:spPr bwMode="auto">
          <a:xfrm>
            <a:off x="4386263" y="3182938"/>
            <a:ext cx="314325" cy="317500"/>
          </a:xfrm>
          <a:custGeom>
            <a:avLst/>
            <a:gdLst>
              <a:gd name="T0" fmla="*/ 36 w 40"/>
              <a:gd name="T1" fmla="*/ 29 h 41"/>
              <a:gd name="T2" fmla="*/ 37 w 40"/>
              <a:gd name="T3" fmla="*/ 27 h 41"/>
              <a:gd name="T4" fmla="*/ 37 w 40"/>
              <a:gd name="T5" fmla="*/ 25 h 41"/>
              <a:gd name="T6" fmla="*/ 37 w 40"/>
              <a:gd name="T7" fmla="*/ 25 h 41"/>
              <a:gd name="T8" fmla="*/ 36 w 40"/>
              <a:gd name="T9" fmla="*/ 23 h 41"/>
              <a:gd name="T10" fmla="*/ 34 w 40"/>
              <a:gd name="T11" fmla="*/ 23 h 41"/>
              <a:gd name="T12" fmla="*/ 34 w 40"/>
              <a:gd name="T13" fmla="*/ 21 h 41"/>
              <a:gd name="T14" fmla="*/ 37 w 40"/>
              <a:gd name="T15" fmla="*/ 18 h 41"/>
              <a:gd name="T16" fmla="*/ 38 w 40"/>
              <a:gd name="T17" fmla="*/ 17 h 41"/>
              <a:gd name="T18" fmla="*/ 38 w 40"/>
              <a:gd name="T19" fmla="*/ 17 h 41"/>
              <a:gd name="T20" fmla="*/ 38 w 40"/>
              <a:gd name="T21" fmla="*/ 13 h 41"/>
              <a:gd name="T22" fmla="*/ 40 w 40"/>
              <a:gd name="T23" fmla="*/ 11 h 41"/>
              <a:gd name="T24" fmla="*/ 37 w 40"/>
              <a:gd name="T25" fmla="*/ 10 h 41"/>
              <a:gd name="T26" fmla="*/ 35 w 40"/>
              <a:gd name="T27" fmla="*/ 9 h 41"/>
              <a:gd name="T28" fmla="*/ 32 w 40"/>
              <a:gd name="T29" fmla="*/ 8 h 41"/>
              <a:gd name="T30" fmla="*/ 31 w 40"/>
              <a:gd name="T31" fmla="*/ 7 h 41"/>
              <a:gd name="T32" fmla="*/ 29 w 40"/>
              <a:gd name="T33" fmla="*/ 6 h 41"/>
              <a:gd name="T34" fmla="*/ 27 w 40"/>
              <a:gd name="T35" fmla="*/ 5 h 41"/>
              <a:gd name="T36" fmla="*/ 26 w 40"/>
              <a:gd name="T37" fmla="*/ 3 h 41"/>
              <a:gd name="T38" fmla="*/ 24 w 40"/>
              <a:gd name="T39" fmla="*/ 2 h 41"/>
              <a:gd name="T40" fmla="*/ 23 w 40"/>
              <a:gd name="T41" fmla="*/ 0 h 41"/>
              <a:gd name="T42" fmla="*/ 21 w 40"/>
              <a:gd name="T43" fmla="*/ 1 h 41"/>
              <a:gd name="T44" fmla="*/ 19 w 40"/>
              <a:gd name="T45" fmla="*/ 5 h 41"/>
              <a:gd name="T46" fmla="*/ 18 w 40"/>
              <a:gd name="T47" fmla="*/ 6 h 41"/>
              <a:gd name="T48" fmla="*/ 16 w 40"/>
              <a:gd name="T49" fmla="*/ 9 h 41"/>
              <a:gd name="T50" fmla="*/ 12 w 40"/>
              <a:gd name="T51" fmla="*/ 9 h 41"/>
              <a:gd name="T52" fmla="*/ 11 w 40"/>
              <a:gd name="T53" fmla="*/ 8 h 41"/>
              <a:gd name="T54" fmla="*/ 9 w 40"/>
              <a:gd name="T55" fmla="*/ 8 h 41"/>
              <a:gd name="T56" fmla="*/ 9 w 40"/>
              <a:gd name="T57" fmla="*/ 10 h 41"/>
              <a:gd name="T58" fmla="*/ 10 w 40"/>
              <a:gd name="T59" fmla="*/ 12 h 41"/>
              <a:gd name="T60" fmla="*/ 7 w 40"/>
              <a:gd name="T61" fmla="*/ 12 h 41"/>
              <a:gd name="T62" fmla="*/ 6 w 40"/>
              <a:gd name="T63" fmla="*/ 12 h 41"/>
              <a:gd name="T64" fmla="*/ 3 w 40"/>
              <a:gd name="T65" fmla="*/ 12 h 41"/>
              <a:gd name="T66" fmla="*/ 0 w 40"/>
              <a:gd name="T67" fmla="*/ 13 h 41"/>
              <a:gd name="T68" fmla="*/ 0 w 40"/>
              <a:gd name="T69" fmla="*/ 14 h 41"/>
              <a:gd name="T70" fmla="*/ 0 w 40"/>
              <a:gd name="T71" fmla="*/ 16 h 41"/>
              <a:gd name="T72" fmla="*/ 4 w 40"/>
              <a:gd name="T73" fmla="*/ 18 h 41"/>
              <a:gd name="T74" fmla="*/ 7 w 40"/>
              <a:gd name="T75" fmla="*/ 18 h 41"/>
              <a:gd name="T76" fmla="*/ 8 w 40"/>
              <a:gd name="T77" fmla="*/ 19 h 41"/>
              <a:gd name="T78" fmla="*/ 8 w 40"/>
              <a:gd name="T79" fmla="*/ 20 h 41"/>
              <a:gd name="T80" fmla="*/ 9 w 40"/>
              <a:gd name="T81" fmla="*/ 22 h 41"/>
              <a:gd name="T82" fmla="*/ 10 w 40"/>
              <a:gd name="T83" fmla="*/ 25 h 41"/>
              <a:gd name="T84" fmla="*/ 11 w 40"/>
              <a:gd name="T85" fmla="*/ 26 h 41"/>
              <a:gd name="T86" fmla="*/ 11 w 40"/>
              <a:gd name="T87" fmla="*/ 29 h 41"/>
              <a:gd name="T88" fmla="*/ 10 w 40"/>
              <a:gd name="T89" fmla="*/ 37 h 41"/>
              <a:gd name="T90" fmla="*/ 10 w 40"/>
              <a:gd name="T91" fmla="*/ 37 h 41"/>
              <a:gd name="T92" fmla="*/ 11 w 40"/>
              <a:gd name="T93" fmla="*/ 39 h 41"/>
              <a:gd name="T94" fmla="*/ 12 w 40"/>
              <a:gd name="T95" fmla="*/ 39 h 41"/>
              <a:gd name="T96" fmla="*/ 14 w 40"/>
              <a:gd name="T97" fmla="*/ 39 h 41"/>
              <a:gd name="T98" fmla="*/ 17 w 40"/>
              <a:gd name="T99" fmla="*/ 40 h 41"/>
              <a:gd name="T100" fmla="*/ 19 w 40"/>
              <a:gd name="T101" fmla="*/ 40 h 41"/>
              <a:gd name="T102" fmla="*/ 22 w 40"/>
              <a:gd name="T103" fmla="*/ 41 h 41"/>
              <a:gd name="T104" fmla="*/ 24 w 40"/>
              <a:gd name="T105" fmla="*/ 41 h 41"/>
              <a:gd name="T106" fmla="*/ 25 w 40"/>
              <a:gd name="T107" fmla="*/ 38 h 41"/>
              <a:gd name="T108" fmla="*/ 28 w 40"/>
              <a:gd name="T109" fmla="*/ 37 h 41"/>
              <a:gd name="T110" fmla="*/ 32 w 40"/>
              <a:gd name="T111" fmla="*/ 38 h 41"/>
              <a:gd name="T112" fmla="*/ 38 w 40"/>
              <a:gd name="T113" fmla="*/ 34 h 41"/>
              <a:gd name="T114" fmla="*/ 39 w 40"/>
              <a:gd name="T115" fmla="*/ 34 h 41"/>
              <a:gd name="T116" fmla="*/ 37 w 40"/>
              <a:gd name="T117" fmla="*/ 32 h 41"/>
              <a:gd name="T118" fmla="*/ 36 w 40"/>
              <a:gd name="T119" fmla="*/ 29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"/>
              <a:gd name="T181" fmla="*/ 0 h 41"/>
              <a:gd name="T182" fmla="*/ 40 w 40"/>
              <a:gd name="T183" fmla="*/ 41 h 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6" name="Freeform 343"/>
          <p:cNvSpPr>
            <a:spLocks/>
          </p:cNvSpPr>
          <p:nvPr/>
        </p:nvSpPr>
        <p:spPr bwMode="auto">
          <a:xfrm>
            <a:off x="4668838" y="3344863"/>
            <a:ext cx="290512" cy="293687"/>
          </a:xfrm>
          <a:custGeom>
            <a:avLst/>
            <a:gdLst>
              <a:gd name="T0" fmla="*/ 87 w 154"/>
              <a:gd name="T1" fmla="*/ 4 h 154"/>
              <a:gd name="T2" fmla="*/ 71 w 154"/>
              <a:gd name="T3" fmla="*/ 0 h 154"/>
              <a:gd name="T4" fmla="*/ 54 w 154"/>
              <a:gd name="T5" fmla="*/ 0 h 154"/>
              <a:gd name="T6" fmla="*/ 50 w 154"/>
              <a:gd name="T7" fmla="*/ 4 h 154"/>
              <a:gd name="T8" fmla="*/ 46 w 154"/>
              <a:gd name="T9" fmla="*/ 4 h 154"/>
              <a:gd name="T10" fmla="*/ 37 w 154"/>
              <a:gd name="T11" fmla="*/ 8 h 154"/>
              <a:gd name="T12" fmla="*/ 25 w 154"/>
              <a:gd name="T13" fmla="*/ 12 h 154"/>
              <a:gd name="T14" fmla="*/ 21 w 154"/>
              <a:gd name="T15" fmla="*/ 8 h 154"/>
              <a:gd name="T16" fmla="*/ 8 w 154"/>
              <a:gd name="T17" fmla="*/ 16 h 154"/>
              <a:gd name="T18" fmla="*/ 4 w 154"/>
              <a:gd name="T19" fmla="*/ 16 h 154"/>
              <a:gd name="T20" fmla="*/ 4 w 154"/>
              <a:gd name="T21" fmla="*/ 25 h 154"/>
              <a:gd name="T22" fmla="*/ 0 w 154"/>
              <a:gd name="T23" fmla="*/ 33 h 154"/>
              <a:gd name="T24" fmla="*/ 4 w 154"/>
              <a:gd name="T25" fmla="*/ 45 h 154"/>
              <a:gd name="T26" fmla="*/ 12 w 154"/>
              <a:gd name="T27" fmla="*/ 54 h 154"/>
              <a:gd name="T28" fmla="*/ 21 w 154"/>
              <a:gd name="T29" fmla="*/ 45 h 154"/>
              <a:gd name="T30" fmla="*/ 42 w 154"/>
              <a:gd name="T31" fmla="*/ 54 h 154"/>
              <a:gd name="T32" fmla="*/ 54 w 154"/>
              <a:gd name="T33" fmla="*/ 78 h 154"/>
              <a:gd name="T34" fmla="*/ 67 w 154"/>
              <a:gd name="T35" fmla="*/ 95 h 154"/>
              <a:gd name="T36" fmla="*/ 96 w 154"/>
              <a:gd name="T37" fmla="*/ 112 h 154"/>
              <a:gd name="T38" fmla="*/ 114 w 154"/>
              <a:gd name="T39" fmla="*/ 126 h 154"/>
              <a:gd name="T40" fmla="*/ 106 w 154"/>
              <a:gd name="T41" fmla="*/ 154 h 154"/>
              <a:gd name="T42" fmla="*/ 133 w 154"/>
              <a:gd name="T43" fmla="*/ 133 h 154"/>
              <a:gd name="T44" fmla="*/ 133 w 154"/>
              <a:gd name="T45" fmla="*/ 120 h 154"/>
              <a:gd name="T46" fmla="*/ 146 w 154"/>
              <a:gd name="T47" fmla="*/ 124 h 154"/>
              <a:gd name="T48" fmla="*/ 154 w 154"/>
              <a:gd name="T49" fmla="*/ 124 h 154"/>
              <a:gd name="T50" fmla="*/ 133 w 154"/>
              <a:gd name="T51" fmla="*/ 104 h 154"/>
              <a:gd name="T52" fmla="*/ 117 w 154"/>
              <a:gd name="T53" fmla="*/ 91 h 154"/>
              <a:gd name="T54" fmla="*/ 104 w 154"/>
              <a:gd name="T55" fmla="*/ 87 h 154"/>
              <a:gd name="T56" fmla="*/ 87 w 154"/>
              <a:gd name="T57" fmla="*/ 58 h 154"/>
              <a:gd name="T58" fmla="*/ 79 w 154"/>
              <a:gd name="T59" fmla="*/ 41 h 154"/>
              <a:gd name="T60" fmla="*/ 83 w 154"/>
              <a:gd name="T61" fmla="*/ 25 h 154"/>
              <a:gd name="T62" fmla="*/ 87 w 154"/>
              <a:gd name="T63" fmla="*/ 25 h 154"/>
              <a:gd name="T64" fmla="*/ 87 w 154"/>
              <a:gd name="T65" fmla="*/ 16 h 154"/>
              <a:gd name="T66" fmla="*/ 87 w 154"/>
              <a:gd name="T67" fmla="*/ 4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7" name="Freeform 344"/>
          <p:cNvSpPr>
            <a:spLocks/>
          </p:cNvSpPr>
          <p:nvPr/>
        </p:nvSpPr>
        <p:spPr bwMode="auto">
          <a:xfrm>
            <a:off x="4638675" y="3025775"/>
            <a:ext cx="227013" cy="303213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"/>
              <a:gd name="T181" fmla="*/ 0 h 39"/>
              <a:gd name="T182" fmla="*/ 29 w 29"/>
              <a:gd name="T183" fmla="*/ 39 h 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8" name="Freeform 345"/>
          <p:cNvSpPr>
            <a:spLocks/>
          </p:cNvSpPr>
          <p:nvPr/>
        </p:nvSpPr>
        <p:spPr bwMode="auto">
          <a:xfrm>
            <a:off x="4591050" y="3079750"/>
            <a:ext cx="87313" cy="115888"/>
          </a:xfrm>
          <a:custGeom>
            <a:avLst/>
            <a:gdLst>
              <a:gd name="T0" fmla="*/ 18 w 66"/>
              <a:gd name="T1" fmla="*/ 72 h 90"/>
              <a:gd name="T2" fmla="*/ 30 w 66"/>
              <a:gd name="T3" fmla="*/ 78 h 90"/>
              <a:gd name="T4" fmla="*/ 36 w 66"/>
              <a:gd name="T5" fmla="*/ 84 h 90"/>
              <a:gd name="T6" fmla="*/ 42 w 66"/>
              <a:gd name="T7" fmla="*/ 90 h 90"/>
              <a:gd name="T8" fmla="*/ 48 w 66"/>
              <a:gd name="T9" fmla="*/ 78 h 90"/>
              <a:gd name="T10" fmla="*/ 48 w 66"/>
              <a:gd name="T11" fmla="*/ 60 h 90"/>
              <a:gd name="T12" fmla="*/ 60 w 66"/>
              <a:gd name="T13" fmla="*/ 48 h 90"/>
              <a:gd name="T14" fmla="*/ 60 w 66"/>
              <a:gd name="T15" fmla="*/ 30 h 90"/>
              <a:gd name="T16" fmla="*/ 66 w 66"/>
              <a:gd name="T17" fmla="*/ 18 h 90"/>
              <a:gd name="T18" fmla="*/ 66 w 66"/>
              <a:gd name="T19" fmla="*/ 6 h 90"/>
              <a:gd name="T20" fmla="*/ 66 w 66"/>
              <a:gd name="T21" fmla="*/ 0 h 90"/>
              <a:gd name="T22" fmla="*/ 54 w 66"/>
              <a:gd name="T23" fmla="*/ 6 h 90"/>
              <a:gd name="T24" fmla="*/ 36 w 66"/>
              <a:gd name="T25" fmla="*/ 12 h 90"/>
              <a:gd name="T26" fmla="*/ 36 w 66"/>
              <a:gd name="T27" fmla="*/ 30 h 90"/>
              <a:gd name="T28" fmla="*/ 24 w 66"/>
              <a:gd name="T29" fmla="*/ 18 h 90"/>
              <a:gd name="T30" fmla="*/ 12 w 66"/>
              <a:gd name="T31" fmla="*/ 54 h 90"/>
              <a:gd name="T32" fmla="*/ 0 w 66"/>
              <a:gd name="T33" fmla="*/ 66 h 90"/>
              <a:gd name="T34" fmla="*/ 6 w 66"/>
              <a:gd name="T35" fmla="*/ 72 h 90"/>
              <a:gd name="T36" fmla="*/ 18 w 66"/>
              <a:gd name="T37" fmla="*/ 72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9" name="Freeform 346"/>
          <p:cNvSpPr>
            <a:spLocks/>
          </p:cNvSpPr>
          <p:nvPr/>
        </p:nvSpPr>
        <p:spPr bwMode="auto">
          <a:xfrm>
            <a:off x="4999038" y="3525838"/>
            <a:ext cx="157162" cy="153987"/>
          </a:xfrm>
          <a:custGeom>
            <a:avLst/>
            <a:gdLst>
              <a:gd name="T0" fmla="*/ 120 w 120"/>
              <a:gd name="T1" fmla="*/ 6 h 120"/>
              <a:gd name="T2" fmla="*/ 120 w 120"/>
              <a:gd name="T3" fmla="*/ 0 h 120"/>
              <a:gd name="T4" fmla="*/ 114 w 120"/>
              <a:gd name="T5" fmla="*/ 6 h 120"/>
              <a:gd name="T6" fmla="*/ 96 w 120"/>
              <a:gd name="T7" fmla="*/ 6 h 120"/>
              <a:gd name="T8" fmla="*/ 60 w 120"/>
              <a:gd name="T9" fmla="*/ 6 h 120"/>
              <a:gd name="T10" fmla="*/ 60 w 120"/>
              <a:gd name="T11" fmla="*/ 6 h 120"/>
              <a:gd name="T12" fmla="*/ 42 w 120"/>
              <a:gd name="T13" fmla="*/ 12 h 120"/>
              <a:gd name="T14" fmla="*/ 18 w 120"/>
              <a:gd name="T15" fmla="*/ 18 h 120"/>
              <a:gd name="T16" fmla="*/ 18 w 120"/>
              <a:gd name="T17" fmla="*/ 24 h 120"/>
              <a:gd name="T18" fmla="*/ 12 w 120"/>
              <a:gd name="T19" fmla="*/ 36 h 120"/>
              <a:gd name="T20" fmla="*/ 0 w 120"/>
              <a:gd name="T21" fmla="*/ 48 h 120"/>
              <a:gd name="T22" fmla="*/ 12 w 120"/>
              <a:gd name="T23" fmla="*/ 66 h 120"/>
              <a:gd name="T24" fmla="*/ 36 w 120"/>
              <a:gd name="T25" fmla="*/ 72 h 120"/>
              <a:gd name="T26" fmla="*/ 24 w 120"/>
              <a:gd name="T27" fmla="*/ 84 h 120"/>
              <a:gd name="T28" fmla="*/ 24 w 120"/>
              <a:gd name="T29" fmla="*/ 108 h 120"/>
              <a:gd name="T30" fmla="*/ 48 w 120"/>
              <a:gd name="T31" fmla="*/ 120 h 120"/>
              <a:gd name="T32" fmla="*/ 60 w 120"/>
              <a:gd name="T33" fmla="*/ 108 h 120"/>
              <a:gd name="T34" fmla="*/ 60 w 120"/>
              <a:gd name="T35" fmla="*/ 96 h 120"/>
              <a:gd name="T36" fmla="*/ 84 w 120"/>
              <a:gd name="T37" fmla="*/ 84 h 120"/>
              <a:gd name="T38" fmla="*/ 60 w 120"/>
              <a:gd name="T39" fmla="*/ 60 h 120"/>
              <a:gd name="T40" fmla="*/ 60 w 120"/>
              <a:gd name="T41" fmla="*/ 48 h 120"/>
              <a:gd name="T42" fmla="*/ 48 w 120"/>
              <a:gd name="T43" fmla="*/ 30 h 120"/>
              <a:gd name="T44" fmla="*/ 84 w 120"/>
              <a:gd name="T45" fmla="*/ 24 h 120"/>
              <a:gd name="T46" fmla="*/ 108 w 120"/>
              <a:gd name="T47" fmla="*/ 18 h 120"/>
              <a:gd name="T48" fmla="*/ 108 w 120"/>
              <a:gd name="T49" fmla="*/ 24 h 120"/>
              <a:gd name="T50" fmla="*/ 114 w 120"/>
              <a:gd name="T51" fmla="*/ 18 h 120"/>
              <a:gd name="T52" fmla="*/ 120 w 120"/>
              <a:gd name="T53" fmla="*/ 6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120"/>
              <a:gd name="T83" fmla="*/ 120 w 120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0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4 w 83"/>
              <a:gd name="T1" fmla="*/ 86 h 98"/>
              <a:gd name="T2" fmla="*/ 24 w 83"/>
              <a:gd name="T3" fmla="*/ 80 h 98"/>
              <a:gd name="T4" fmla="*/ 24 w 83"/>
              <a:gd name="T5" fmla="*/ 75 h 98"/>
              <a:gd name="T6" fmla="*/ 24 w 83"/>
              <a:gd name="T7" fmla="*/ 65 h 98"/>
              <a:gd name="T8" fmla="*/ 26 w 83"/>
              <a:gd name="T9" fmla="*/ 60 h 98"/>
              <a:gd name="T10" fmla="*/ 30 w 83"/>
              <a:gd name="T11" fmla="*/ 56 h 98"/>
              <a:gd name="T12" fmla="*/ 31 w 83"/>
              <a:gd name="T13" fmla="*/ 50 h 98"/>
              <a:gd name="T14" fmla="*/ 34 w 83"/>
              <a:gd name="T15" fmla="*/ 43 h 98"/>
              <a:gd name="T16" fmla="*/ 38 w 83"/>
              <a:gd name="T17" fmla="*/ 35 h 98"/>
              <a:gd name="T18" fmla="*/ 38 w 83"/>
              <a:gd name="T19" fmla="*/ 30 h 98"/>
              <a:gd name="T20" fmla="*/ 42 w 83"/>
              <a:gd name="T21" fmla="*/ 28 h 98"/>
              <a:gd name="T22" fmla="*/ 47 w 83"/>
              <a:gd name="T23" fmla="*/ 24 h 98"/>
              <a:gd name="T24" fmla="*/ 49 w 83"/>
              <a:gd name="T25" fmla="*/ 22 h 98"/>
              <a:gd name="T26" fmla="*/ 51 w 83"/>
              <a:gd name="T27" fmla="*/ 19 h 98"/>
              <a:gd name="T28" fmla="*/ 53 w 83"/>
              <a:gd name="T29" fmla="*/ 17 h 98"/>
              <a:gd name="T30" fmla="*/ 56 w 83"/>
              <a:gd name="T31" fmla="*/ 21 h 98"/>
              <a:gd name="T32" fmla="*/ 62 w 83"/>
              <a:gd name="T33" fmla="*/ 21 h 98"/>
              <a:gd name="T34" fmla="*/ 66 w 83"/>
              <a:gd name="T35" fmla="*/ 19 h 98"/>
              <a:gd name="T36" fmla="*/ 70 w 83"/>
              <a:gd name="T37" fmla="*/ 12 h 98"/>
              <a:gd name="T38" fmla="*/ 78 w 83"/>
              <a:gd name="T39" fmla="*/ 14 h 98"/>
              <a:gd name="T40" fmla="*/ 77 w 83"/>
              <a:gd name="T41" fmla="*/ 19 h 98"/>
              <a:gd name="T42" fmla="*/ 77 w 83"/>
              <a:gd name="T43" fmla="*/ 19 h 98"/>
              <a:gd name="T44" fmla="*/ 81 w 83"/>
              <a:gd name="T45" fmla="*/ 15 h 98"/>
              <a:gd name="T46" fmla="*/ 81 w 83"/>
              <a:gd name="T47" fmla="*/ 12 h 98"/>
              <a:gd name="T48" fmla="*/ 83 w 83"/>
              <a:gd name="T49" fmla="*/ 6 h 98"/>
              <a:gd name="T50" fmla="*/ 76 w 83"/>
              <a:gd name="T51" fmla="*/ 0 h 98"/>
              <a:gd name="T52" fmla="*/ 69 w 83"/>
              <a:gd name="T53" fmla="*/ 2 h 98"/>
              <a:gd name="T54" fmla="*/ 66 w 83"/>
              <a:gd name="T55" fmla="*/ 1 h 98"/>
              <a:gd name="T56" fmla="*/ 59 w 83"/>
              <a:gd name="T57" fmla="*/ 5 h 98"/>
              <a:gd name="T58" fmla="*/ 55 w 83"/>
              <a:gd name="T59" fmla="*/ 6 h 98"/>
              <a:gd name="T60" fmla="*/ 50 w 83"/>
              <a:gd name="T61" fmla="*/ 8 h 98"/>
              <a:gd name="T62" fmla="*/ 43 w 83"/>
              <a:gd name="T63" fmla="*/ 14 h 98"/>
              <a:gd name="T64" fmla="*/ 40 w 83"/>
              <a:gd name="T65" fmla="*/ 22 h 98"/>
              <a:gd name="T66" fmla="*/ 32 w 83"/>
              <a:gd name="T67" fmla="*/ 28 h 98"/>
              <a:gd name="T68" fmla="*/ 28 w 83"/>
              <a:gd name="T69" fmla="*/ 38 h 98"/>
              <a:gd name="T70" fmla="*/ 25 w 83"/>
              <a:gd name="T71" fmla="*/ 46 h 98"/>
              <a:gd name="T72" fmla="*/ 17 w 83"/>
              <a:gd name="T73" fmla="*/ 60 h 98"/>
              <a:gd name="T74" fmla="*/ 8 w 83"/>
              <a:gd name="T75" fmla="*/ 65 h 98"/>
              <a:gd name="T76" fmla="*/ 4 w 83"/>
              <a:gd name="T77" fmla="*/ 71 h 98"/>
              <a:gd name="T78" fmla="*/ 2 w 83"/>
              <a:gd name="T79" fmla="*/ 76 h 98"/>
              <a:gd name="T80" fmla="*/ 1 w 83"/>
              <a:gd name="T81" fmla="*/ 84 h 98"/>
              <a:gd name="T82" fmla="*/ 3 w 83"/>
              <a:gd name="T83" fmla="*/ 91 h 98"/>
              <a:gd name="T84" fmla="*/ 7 w 83"/>
              <a:gd name="T85" fmla="*/ 98 h 98"/>
              <a:gd name="T86" fmla="*/ 16 w 83"/>
              <a:gd name="T87" fmla="*/ 93 h 98"/>
              <a:gd name="T88" fmla="*/ 20 w 83"/>
              <a:gd name="T89" fmla="*/ 92 h 98"/>
              <a:gd name="T90" fmla="*/ 21 w 83"/>
              <a:gd name="T91" fmla="*/ 92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1" name="Freeform 348"/>
          <p:cNvSpPr>
            <a:spLocks/>
          </p:cNvSpPr>
          <p:nvPr/>
        </p:nvSpPr>
        <p:spPr bwMode="auto">
          <a:xfrm>
            <a:off x="4772025" y="2268538"/>
            <a:ext cx="320675" cy="741362"/>
          </a:xfrm>
          <a:custGeom>
            <a:avLst/>
            <a:gdLst>
              <a:gd name="T0" fmla="*/ 41 w 41"/>
              <a:gd name="T1" fmla="*/ 21 h 95"/>
              <a:gd name="T2" fmla="*/ 40 w 41"/>
              <a:gd name="T3" fmla="*/ 15 h 95"/>
              <a:gd name="T4" fmla="*/ 38 w 41"/>
              <a:gd name="T5" fmla="*/ 6 h 95"/>
              <a:gd name="T6" fmla="*/ 35 w 41"/>
              <a:gd name="T7" fmla="*/ 5 h 95"/>
              <a:gd name="T8" fmla="*/ 31 w 41"/>
              <a:gd name="T9" fmla="*/ 0 h 95"/>
              <a:gd name="T10" fmla="*/ 29 w 41"/>
              <a:gd name="T11" fmla="*/ 3 h 95"/>
              <a:gd name="T12" fmla="*/ 27 w 41"/>
              <a:gd name="T13" fmla="*/ 5 h 95"/>
              <a:gd name="T14" fmla="*/ 22 w 41"/>
              <a:gd name="T15" fmla="*/ 9 h 95"/>
              <a:gd name="T16" fmla="*/ 18 w 41"/>
              <a:gd name="T17" fmla="*/ 11 h 95"/>
              <a:gd name="T18" fmla="*/ 18 w 41"/>
              <a:gd name="T19" fmla="*/ 16 h 95"/>
              <a:gd name="T20" fmla="*/ 14 w 41"/>
              <a:gd name="T21" fmla="*/ 24 h 95"/>
              <a:gd name="T22" fmla="*/ 11 w 41"/>
              <a:gd name="T23" fmla="*/ 31 h 95"/>
              <a:gd name="T24" fmla="*/ 10 w 41"/>
              <a:gd name="T25" fmla="*/ 37 h 95"/>
              <a:gd name="T26" fmla="*/ 6 w 41"/>
              <a:gd name="T27" fmla="*/ 41 h 95"/>
              <a:gd name="T28" fmla="*/ 4 w 41"/>
              <a:gd name="T29" fmla="*/ 46 h 95"/>
              <a:gd name="T30" fmla="*/ 4 w 41"/>
              <a:gd name="T31" fmla="*/ 56 h 95"/>
              <a:gd name="T32" fmla="*/ 4 w 41"/>
              <a:gd name="T33" fmla="*/ 61 h 95"/>
              <a:gd name="T34" fmla="*/ 4 w 41"/>
              <a:gd name="T35" fmla="*/ 67 h 95"/>
              <a:gd name="T36" fmla="*/ 1 w 41"/>
              <a:gd name="T37" fmla="*/ 73 h 95"/>
              <a:gd name="T38" fmla="*/ 2 w 41"/>
              <a:gd name="T39" fmla="*/ 79 h 95"/>
              <a:gd name="T40" fmla="*/ 5 w 41"/>
              <a:gd name="T41" fmla="*/ 88 h 95"/>
              <a:gd name="T42" fmla="*/ 6 w 41"/>
              <a:gd name="T43" fmla="*/ 93 h 95"/>
              <a:gd name="T44" fmla="*/ 10 w 41"/>
              <a:gd name="T45" fmla="*/ 94 h 95"/>
              <a:gd name="T46" fmla="*/ 13 w 41"/>
              <a:gd name="T47" fmla="*/ 90 h 95"/>
              <a:gd name="T48" fmla="*/ 18 w 41"/>
              <a:gd name="T49" fmla="*/ 86 h 95"/>
              <a:gd name="T50" fmla="*/ 19 w 41"/>
              <a:gd name="T51" fmla="*/ 75 h 95"/>
              <a:gd name="T52" fmla="*/ 24 w 41"/>
              <a:gd name="T53" fmla="*/ 73 h 95"/>
              <a:gd name="T54" fmla="*/ 23 w 41"/>
              <a:gd name="T55" fmla="*/ 65 h 95"/>
              <a:gd name="T56" fmla="*/ 21 w 41"/>
              <a:gd name="T57" fmla="*/ 56 h 95"/>
              <a:gd name="T58" fmla="*/ 24 w 41"/>
              <a:gd name="T59" fmla="*/ 46 h 95"/>
              <a:gd name="T60" fmla="*/ 33 w 41"/>
              <a:gd name="T61" fmla="*/ 40 h 95"/>
              <a:gd name="T62" fmla="*/ 33 w 41"/>
              <a:gd name="T63" fmla="*/ 34 h 95"/>
              <a:gd name="T64" fmla="*/ 38 w 41"/>
              <a:gd name="T65" fmla="*/ 27 h 95"/>
              <a:gd name="T66" fmla="*/ 41 w 41"/>
              <a:gd name="T67" fmla="*/ 27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95"/>
              <a:gd name="T104" fmla="*/ 41 w 41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2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54 w 57"/>
              <a:gd name="T1" fmla="*/ 22 h 37"/>
              <a:gd name="T2" fmla="*/ 56 w 57"/>
              <a:gd name="T3" fmla="*/ 21 h 37"/>
              <a:gd name="T4" fmla="*/ 57 w 57"/>
              <a:gd name="T5" fmla="*/ 16 h 37"/>
              <a:gd name="T6" fmla="*/ 57 w 57"/>
              <a:gd name="T7" fmla="*/ 14 h 37"/>
              <a:gd name="T8" fmla="*/ 52 w 57"/>
              <a:gd name="T9" fmla="*/ 12 h 37"/>
              <a:gd name="T10" fmla="*/ 47 w 57"/>
              <a:gd name="T11" fmla="*/ 9 h 37"/>
              <a:gd name="T12" fmla="*/ 45 w 57"/>
              <a:gd name="T13" fmla="*/ 9 h 37"/>
              <a:gd name="T14" fmla="*/ 42 w 57"/>
              <a:gd name="T15" fmla="*/ 7 h 37"/>
              <a:gd name="T16" fmla="*/ 40 w 57"/>
              <a:gd name="T17" fmla="*/ 4 h 37"/>
              <a:gd name="T18" fmla="*/ 33 w 57"/>
              <a:gd name="T19" fmla="*/ 1 h 37"/>
              <a:gd name="T20" fmla="*/ 31 w 57"/>
              <a:gd name="T21" fmla="*/ 1 h 37"/>
              <a:gd name="T22" fmla="*/ 31 w 57"/>
              <a:gd name="T23" fmla="*/ 0 h 37"/>
              <a:gd name="T24" fmla="*/ 30 w 57"/>
              <a:gd name="T25" fmla="*/ 0 h 37"/>
              <a:gd name="T26" fmla="*/ 28 w 57"/>
              <a:gd name="T27" fmla="*/ 6 h 37"/>
              <a:gd name="T28" fmla="*/ 24 w 57"/>
              <a:gd name="T29" fmla="*/ 5 h 37"/>
              <a:gd name="T30" fmla="*/ 17 w 57"/>
              <a:gd name="T31" fmla="*/ 5 h 37"/>
              <a:gd name="T32" fmla="*/ 11 w 57"/>
              <a:gd name="T33" fmla="*/ 3 h 37"/>
              <a:gd name="T34" fmla="*/ 7 w 57"/>
              <a:gd name="T35" fmla="*/ 3 h 37"/>
              <a:gd name="T36" fmla="*/ 5 w 57"/>
              <a:gd name="T37" fmla="*/ 4 h 37"/>
              <a:gd name="T38" fmla="*/ 6 w 57"/>
              <a:gd name="T39" fmla="*/ 8 h 37"/>
              <a:gd name="T40" fmla="*/ 4 w 57"/>
              <a:gd name="T41" fmla="*/ 10 h 37"/>
              <a:gd name="T42" fmla="*/ 2 w 57"/>
              <a:gd name="T43" fmla="*/ 15 h 37"/>
              <a:gd name="T44" fmla="*/ 0 w 57"/>
              <a:gd name="T45" fmla="*/ 15 h 37"/>
              <a:gd name="T46" fmla="*/ 0 w 57"/>
              <a:gd name="T47" fmla="*/ 18 h 37"/>
              <a:gd name="T48" fmla="*/ 1 w 57"/>
              <a:gd name="T49" fmla="*/ 19 h 37"/>
              <a:gd name="T50" fmla="*/ 2 w 57"/>
              <a:gd name="T51" fmla="*/ 20 h 37"/>
              <a:gd name="T52" fmla="*/ 3 w 57"/>
              <a:gd name="T53" fmla="*/ 21 h 37"/>
              <a:gd name="T54" fmla="*/ 12 w 57"/>
              <a:gd name="T55" fmla="*/ 20 h 37"/>
              <a:gd name="T56" fmla="*/ 18 w 57"/>
              <a:gd name="T57" fmla="*/ 20 h 37"/>
              <a:gd name="T58" fmla="*/ 24 w 57"/>
              <a:gd name="T59" fmla="*/ 24 h 37"/>
              <a:gd name="T60" fmla="*/ 25 w 57"/>
              <a:gd name="T61" fmla="*/ 28 h 37"/>
              <a:gd name="T62" fmla="*/ 22 w 57"/>
              <a:gd name="T63" fmla="*/ 30 h 37"/>
              <a:gd name="T64" fmla="*/ 21 w 57"/>
              <a:gd name="T65" fmla="*/ 33 h 37"/>
              <a:gd name="T66" fmla="*/ 24 w 57"/>
              <a:gd name="T67" fmla="*/ 34 h 37"/>
              <a:gd name="T68" fmla="*/ 25 w 57"/>
              <a:gd name="T69" fmla="*/ 32 h 37"/>
              <a:gd name="T70" fmla="*/ 30 w 57"/>
              <a:gd name="T71" fmla="*/ 29 h 37"/>
              <a:gd name="T72" fmla="*/ 33 w 57"/>
              <a:gd name="T73" fmla="*/ 29 h 37"/>
              <a:gd name="T74" fmla="*/ 36 w 57"/>
              <a:gd name="T75" fmla="*/ 32 h 37"/>
              <a:gd name="T76" fmla="*/ 34 w 57"/>
              <a:gd name="T77" fmla="*/ 34 h 37"/>
              <a:gd name="T78" fmla="*/ 37 w 57"/>
              <a:gd name="T79" fmla="*/ 37 h 37"/>
              <a:gd name="T80" fmla="*/ 45 w 57"/>
              <a:gd name="T81" fmla="*/ 34 h 37"/>
              <a:gd name="T82" fmla="*/ 41 w 57"/>
              <a:gd name="T83" fmla="*/ 31 h 37"/>
              <a:gd name="T84" fmla="*/ 43 w 57"/>
              <a:gd name="T85" fmla="*/ 28 h 37"/>
              <a:gd name="T86" fmla="*/ 50 w 57"/>
              <a:gd name="T87" fmla="*/ 27 h 37"/>
              <a:gd name="T88" fmla="*/ 51 w 57"/>
              <a:gd name="T89" fmla="*/ 25 h 37"/>
              <a:gd name="T90" fmla="*/ 54 w 57"/>
              <a:gd name="T91" fmla="*/ 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3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36 w 42"/>
              <a:gd name="T1" fmla="*/ 24 h 24"/>
              <a:gd name="T2" fmla="*/ 18 w 42"/>
              <a:gd name="T3" fmla="*/ 0 h 24"/>
              <a:gd name="T4" fmla="*/ 0 w 42"/>
              <a:gd name="T5" fmla="*/ 6 h 24"/>
              <a:gd name="T6" fmla="*/ 42 w 42"/>
              <a:gd name="T7" fmla="*/ 24 h 24"/>
              <a:gd name="T8" fmla="*/ 36 w 42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4" name="Freeform 351"/>
          <p:cNvSpPr>
            <a:spLocks/>
          </p:cNvSpPr>
          <p:nvPr/>
        </p:nvSpPr>
        <p:spPr bwMode="auto">
          <a:xfrm>
            <a:off x="4999038" y="3290888"/>
            <a:ext cx="250825" cy="161925"/>
          </a:xfrm>
          <a:custGeom>
            <a:avLst/>
            <a:gdLst>
              <a:gd name="T0" fmla="*/ 28 w 32"/>
              <a:gd name="T1" fmla="*/ 10 h 21"/>
              <a:gd name="T2" fmla="*/ 31 w 32"/>
              <a:gd name="T3" fmla="*/ 8 h 21"/>
              <a:gd name="T4" fmla="*/ 30 w 32"/>
              <a:gd name="T5" fmla="*/ 4 h 21"/>
              <a:gd name="T6" fmla="*/ 24 w 32"/>
              <a:gd name="T7" fmla="*/ 0 h 21"/>
              <a:gd name="T8" fmla="*/ 18 w 32"/>
              <a:gd name="T9" fmla="*/ 0 h 21"/>
              <a:gd name="T10" fmla="*/ 9 w 32"/>
              <a:gd name="T11" fmla="*/ 1 h 21"/>
              <a:gd name="T12" fmla="*/ 8 w 32"/>
              <a:gd name="T13" fmla="*/ 0 h 21"/>
              <a:gd name="T14" fmla="*/ 5 w 32"/>
              <a:gd name="T15" fmla="*/ 5 h 21"/>
              <a:gd name="T16" fmla="*/ 3 w 32"/>
              <a:gd name="T17" fmla="*/ 9 h 21"/>
              <a:gd name="T18" fmla="*/ 0 w 32"/>
              <a:gd name="T19" fmla="*/ 10 h 21"/>
              <a:gd name="T20" fmla="*/ 0 w 32"/>
              <a:gd name="T21" fmla="*/ 10 h 21"/>
              <a:gd name="T22" fmla="*/ 8 w 32"/>
              <a:gd name="T23" fmla="*/ 19 h 21"/>
              <a:gd name="T24" fmla="*/ 10 w 32"/>
              <a:gd name="T25" fmla="*/ 20 h 21"/>
              <a:gd name="T26" fmla="*/ 16 w 32"/>
              <a:gd name="T27" fmla="*/ 20 h 21"/>
              <a:gd name="T28" fmla="*/ 21 w 32"/>
              <a:gd name="T29" fmla="*/ 19 h 21"/>
              <a:gd name="T30" fmla="*/ 27 w 32"/>
              <a:gd name="T31" fmla="*/ 21 h 21"/>
              <a:gd name="T32" fmla="*/ 28 w 32"/>
              <a:gd name="T33" fmla="*/ 15 h 21"/>
              <a:gd name="T34" fmla="*/ 30 w 32"/>
              <a:gd name="T35" fmla="*/ 14 h 21"/>
              <a:gd name="T36" fmla="*/ 27 w 32"/>
              <a:gd name="T37" fmla="*/ 13 h 21"/>
              <a:gd name="T38" fmla="*/ 28 w 32"/>
              <a:gd name="T39" fmla="*/ 10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1"/>
              <a:gd name="T62" fmla="*/ 32 w 32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5" name="Freeform 352"/>
          <p:cNvSpPr>
            <a:spLocks/>
          </p:cNvSpPr>
          <p:nvPr/>
        </p:nvSpPr>
        <p:spPr bwMode="auto">
          <a:xfrm>
            <a:off x="4999038" y="3370263"/>
            <a:ext cx="61912" cy="69850"/>
          </a:xfrm>
          <a:custGeom>
            <a:avLst/>
            <a:gdLst>
              <a:gd name="T0" fmla="*/ 42 w 48"/>
              <a:gd name="T1" fmla="*/ 42 h 54"/>
              <a:gd name="T2" fmla="*/ 48 w 48"/>
              <a:gd name="T3" fmla="*/ 54 h 54"/>
              <a:gd name="T4" fmla="*/ 0 w 48"/>
              <a:gd name="T5" fmla="*/ 0 h 54"/>
              <a:gd name="T6" fmla="*/ 12 w 48"/>
              <a:gd name="T7" fmla="*/ 18 h 54"/>
              <a:gd name="T8" fmla="*/ 42 w 48"/>
              <a:gd name="T9" fmla="*/ 4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6" name="Freeform 353"/>
          <p:cNvSpPr>
            <a:spLocks/>
          </p:cNvSpPr>
          <p:nvPr/>
        </p:nvSpPr>
        <p:spPr bwMode="auto">
          <a:xfrm>
            <a:off x="4795838" y="3190875"/>
            <a:ext cx="171450" cy="93663"/>
          </a:xfrm>
          <a:custGeom>
            <a:avLst/>
            <a:gdLst>
              <a:gd name="T0" fmla="*/ 10 w 22"/>
              <a:gd name="T1" fmla="*/ 10 h 12"/>
              <a:gd name="T2" fmla="*/ 14 w 22"/>
              <a:gd name="T3" fmla="*/ 11 h 12"/>
              <a:gd name="T4" fmla="*/ 15 w 22"/>
              <a:gd name="T5" fmla="*/ 11 h 12"/>
              <a:gd name="T6" fmla="*/ 15 w 22"/>
              <a:gd name="T7" fmla="*/ 11 h 12"/>
              <a:gd name="T8" fmla="*/ 15 w 22"/>
              <a:gd name="T9" fmla="*/ 12 h 12"/>
              <a:gd name="T10" fmla="*/ 19 w 22"/>
              <a:gd name="T11" fmla="*/ 10 h 12"/>
              <a:gd name="T12" fmla="*/ 20 w 22"/>
              <a:gd name="T13" fmla="*/ 8 h 12"/>
              <a:gd name="T14" fmla="*/ 22 w 22"/>
              <a:gd name="T15" fmla="*/ 6 h 12"/>
              <a:gd name="T16" fmla="*/ 17 w 22"/>
              <a:gd name="T17" fmla="*/ 4 h 12"/>
              <a:gd name="T18" fmla="*/ 13 w 22"/>
              <a:gd name="T19" fmla="*/ 2 h 12"/>
              <a:gd name="T20" fmla="*/ 9 w 22"/>
              <a:gd name="T21" fmla="*/ 0 h 12"/>
              <a:gd name="T22" fmla="*/ 9 w 22"/>
              <a:gd name="T23" fmla="*/ 1 h 12"/>
              <a:gd name="T24" fmla="*/ 7 w 22"/>
              <a:gd name="T25" fmla="*/ 0 h 12"/>
              <a:gd name="T26" fmla="*/ 6 w 22"/>
              <a:gd name="T27" fmla="*/ 1 h 12"/>
              <a:gd name="T28" fmla="*/ 4 w 22"/>
              <a:gd name="T29" fmla="*/ 2 h 12"/>
              <a:gd name="T30" fmla="*/ 2 w 22"/>
              <a:gd name="T31" fmla="*/ 3 h 12"/>
              <a:gd name="T32" fmla="*/ 0 w 22"/>
              <a:gd name="T33" fmla="*/ 4 h 12"/>
              <a:gd name="T34" fmla="*/ 1 w 22"/>
              <a:gd name="T35" fmla="*/ 5 h 12"/>
              <a:gd name="T36" fmla="*/ 3 w 22"/>
              <a:gd name="T37" fmla="*/ 7 h 12"/>
              <a:gd name="T38" fmla="*/ 5 w 22"/>
              <a:gd name="T39" fmla="*/ 10 h 12"/>
              <a:gd name="T40" fmla="*/ 6 w 22"/>
              <a:gd name="T41" fmla="*/ 11 h 12"/>
              <a:gd name="T42" fmla="*/ 6 w 22"/>
              <a:gd name="T43" fmla="*/ 11 h 12"/>
              <a:gd name="T44" fmla="*/ 9 w 22"/>
              <a:gd name="T45" fmla="*/ 11 h 12"/>
              <a:gd name="T46" fmla="*/ 10 w 22"/>
              <a:gd name="T47" fmla="*/ 10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2"/>
              <a:gd name="T74" fmla="*/ 22 w 22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7" name="Freeform 354"/>
          <p:cNvSpPr>
            <a:spLocks/>
          </p:cNvSpPr>
          <p:nvPr/>
        </p:nvSpPr>
        <p:spPr bwMode="auto">
          <a:xfrm>
            <a:off x="4897438" y="3284538"/>
            <a:ext cx="163512" cy="90487"/>
          </a:xfrm>
          <a:custGeom>
            <a:avLst/>
            <a:gdLst>
              <a:gd name="T0" fmla="*/ 15 w 21"/>
              <a:gd name="T1" fmla="*/ 0 h 12"/>
              <a:gd name="T2" fmla="*/ 13 w 21"/>
              <a:gd name="T3" fmla="*/ 1 h 12"/>
              <a:gd name="T4" fmla="*/ 9 w 21"/>
              <a:gd name="T5" fmla="*/ 2 h 12"/>
              <a:gd name="T6" fmla="*/ 6 w 21"/>
              <a:gd name="T7" fmla="*/ 3 h 12"/>
              <a:gd name="T8" fmla="*/ 4 w 21"/>
              <a:gd name="T9" fmla="*/ 3 h 12"/>
              <a:gd name="T10" fmla="*/ 3 w 21"/>
              <a:gd name="T11" fmla="*/ 2 h 12"/>
              <a:gd name="T12" fmla="*/ 2 w 21"/>
              <a:gd name="T13" fmla="*/ 4 h 12"/>
              <a:gd name="T14" fmla="*/ 1 w 21"/>
              <a:gd name="T15" fmla="*/ 7 h 12"/>
              <a:gd name="T16" fmla="*/ 0 w 21"/>
              <a:gd name="T17" fmla="*/ 7 h 12"/>
              <a:gd name="T18" fmla="*/ 1 w 21"/>
              <a:gd name="T19" fmla="*/ 9 h 12"/>
              <a:gd name="T20" fmla="*/ 4 w 21"/>
              <a:gd name="T21" fmla="*/ 11 h 12"/>
              <a:gd name="T22" fmla="*/ 8 w 21"/>
              <a:gd name="T23" fmla="*/ 12 h 12"/>
              <a:gd name="T24" fmla="*/ 9 w 21"/>
              <a:gd name="T25" fmla="*/ 12 h 12"/>
              <a:gd name="T26" fmla="*/ 13 w 21"/>
              <a:gd name="T27" fmla="*/ 11 h 12"/>
              <a:gd name="T28" fmla="*/ 13 w 21"/>
              <a:gd name="T29" fmla="*/ 11 h 12"/>
              <a:gd name="T30" fmla="*/ 16 w 21"/>
              <a:gd name="T31" fmla="*/ 10 h 12"/>
              <a:gd name="T32" fmla="*/ 18 w 21"/>
              <a:gd name="T33" fmla="*/ 6 h 12"/>
              <a:gd name="T34" fmla="*/ 21 w 21"/>
              <a:gd name="T35" fmla="*/ 1 h 12"/>
              <a:gd name="T36" fmla="*/ 20 w 21"/>
              <a:gd name="T37" fmla="*/ 0 h 12"/>
              <a:gd name="T38" fmla="*/ 18 w 21"/>
              <a:gd name="T39" fmla="*/ 0 h 12"/>
              <a:gd name="T40" fmla="*/ 15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"/>
              <a:gd name="T64" fmla="*/ 0 h 12"/>
              <a:gd name="T65" fmla="*/ 21 w 21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8" name="Freeform 355"/>
          <p:cNvSpPr>
            <a:spLocks/>
          </p:cNvSpPr>
          <p:nvPr/>
        </p:nvSpPr>
        <p:spPr bwMode="auto">
          <a:xfrm>
            <a:off x="4913313" y="3236913"/>
            <a:ext cx="139700" cy="69850"/>
          </a:xfrm>
          <a:custGeom>
            <a:avLst/>
            <a:gdLst>
              <a:gd name="T0" fmla="*/ 66 w 108"/>
              <a:gd name="T1" fmla="*/ 12 h 54"/>
              <a:gd name="T2" fmla="*/ 42 w 108"/>
              <a:gd name="T3" fmla="*/ 0 h 54"/>
              <a:gd name="T4" fmla="*/ 42 w 108"/>
              <a:gd name="T5" fmla="*/ 0 h 54"/>
              <a:gd name="T6" fmla="*/ 30 w 108"/>
              <a:gd name="T7" fmla="*/ 12 h 54"/>
              <a:gd name="T8" fmla="*/ 24 w 108"/>
              <a:gd name="T9" fmla="*/ 24 h 54"/>
              <a:gd name="T10" fmla="*/ 0 w 108"/>
              <a:gd name="T11" fmla="*/ 36 h 54"/>
              <a:gd name="T12" fmla="*/ 6 w 108"/>
              <a:gd name="T13" fmla="*/ 48 h 54"/>
              <a:gd name="T14" fmla="*/ 6 w 108"/>
              <a:gd name="T15" fmla="*/ 48 h 54"/>
              <a:gd name="T16" fmla="*/ 12 w 108"/>
              <a:gd name="T17" fmla="*/ 54 h 54"/>
              <a:gd name="T18" fmla="*/ 24 w 108"/>
              <a:gd name="T19" fmla="*/ 54 h 54"/>
              <a:gd name="T20" fmla="*/ 42 w 108"/>
              <a:gd name="T21" fmla="*/ 48 h 54"/>
              <a:gd name="T22" fmla="*/ 66 w 108"/>
              <a:gd name="T23" fmla="*/ 42 h 54"/>
              <a:gd name="T24" fmla="*/ 78 w 108"/>
              <a:gd name="T25" fmla="*/ 36 h 54"/>
              <a:gd name="T26" fmla="*/ 96 w 108"/>
              <a:gd name="T27" fmla="*/ 36 h 54"/>
              <a:gd name="T28" fmla="*/ 108 w 108"/>
              <a:gd name="T29" fmla="*/ 36 h 54"/>
              <a:gd name="T30" fmla="*/ 102 w 108"/>
              <a:gd name="T31" fmla="*/ 30 h 54"/>
              <a:gd name="T32" fmla="*/ 102 w 108"/>
              <a:gd name="T33" fmla="*/ 12 h 54"/>
              <a:gd name="T34" fmla="*/ 90 w 108"/>
              <a:gd name="T35" fmla="*/ 12 h 54"/>
              <a:gd name="T36" fmla="*/ 66 w 108"/>
              <a:gd name="T37" fmla="*/ 1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54"/>
              <a:gd name="T59" fmla="*/ 108 w 10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9" name="Freeform 356"/>
          <p:cNvSpPr>
            <a:spLocks/>
          </p:cNvSpPr>
          <p:nvPr/>
        </p:nvSpPr>
        <p:spPr bwMode="auto">
          <a:xfrm>
            <a:off x="5060950" y="3440113"/>
            <a:ext cx="174625" cy="149225"/>
          </a:xfrm>
          <a:custGeom>
            <a:avLst/>
            <a:gdLst>
              <a:gd name="T0" fmla="*/ 48 w 132"/>
              <a:gd name="T1" fmla="*/ 6 h 115"/>
              <a:gd name="T2" fmla="*/ 12 w 132"/>
              <a:gd name="T3" fmla="*/ 6 h 115"/>
              <a:gd name="T4" fmla="*/ 0 w 132"/>
              <a:gd name="T5" fmla="*/ 0 h 115"/>
              <a:gd name="T6" fmla="*/ 0 w 132"/>
              <a:gd name="T7" fmla="*/ 12 h 115"/>
              <a:gd name="T8" fmla="*/ 6 w 132"/>
              <a:gd name="T9" fmla="*/ 30 h 115"/>
              <a:gd name="T10" fmla="*/ 0 w 132"/>
              <a:gd name="T11" fmla="*/ 48 h 115"/>
              <a:gd name="T12" fmla="*/ 6 w 132"/>
              <a:gd name="T13" fmla="*/ 61 h 115"/>
              <a:gd name="T14" fmla="*/ 12 w 132"/>
              <a:gd name="T15" fmla="*/ 73 h 115"/>
              <a:gd name="T16" fmla="*/ 12 w 132"/>
              <a:gd name="T17" fmla="*/ 73 h 115"/>
              <a:gd name="T18" fmla="*/ 48 w 132"/>
              <a:gd name="T19" fmla="*/ 73 h 115"/>
              <a:gd name="T20" fmla="*/ 66 w 132"/>
              <a:gd name="T21" fmla="*/ 73 h 115"/>
              <a:gd name="T22" fmla="*/ 72 w 132"/>
              <a:gd name="T23" fmla="*/ 67 h 115"/>
              <a:gd name="T24" fmla="*/ 72 w 132"/>
              <a:gd name="T25" fmla="*/ 73 h 115"/>
              <a:gd name="T26" fmla="*/ 66 w 132"/>
              <a:gd name="T27" fmla="*/ 85 h 115"/>
              <a:gd name="T28" fmla="*/ 60 w 132"/>
              <a:gd name="T29" fmla="*/ 91 h 115"/>
              <a:gd name="T30" fmla="*/ 66 w 132"/>
              <a:gd name="T31" fmla="*/ 115 h 115"/>
              <a:gd name="T32" fmla="*/ 90 w 132"/>
              <a:gd name="T33" fmla="*/ 97 h 115"/>
              <a:gd name="T34" fmla="*/ 114 w 132"/>
              <a:gd name="T35" fmla="*/ 97 h 115"/>
              <a:gd name="T36" fmla="*/ 126 w 132"/>
              <a:gd name="T37" fmla="*/ 79 h 115"/>
              <a:gd name="T38" fmla="*/ 132 w 132"/>
              <a:gd name="T39" fmla="*/ 79 h 115"/>
              <a:gd name="T40" fmla="*/ 96 w 132"/>
              <a:gd name="T41" fmla="*/ 67 h 115"/>
              <a:gd name="T42" fmla="*/ 90 w 132"/>
              <a:gd name="T43" fmla="*/ 36 h 115"/>
              <a:gd name="T44" fmla="*/ 114 w 132"/>
              <a:gd name="T45" fmla="*/ 12 h 115"/>
              <a:gd name="T46" fmla="*/ 114 w 132"/>
              <a:gd name="T47" fmla="*/ 12 h 115"/>
              <a:gd name="T48" fmla="*/ 78 w 132"/>
              <a:gd name="T49" fmla="*/ 0 h 115"/>
              <a:gd name="T50" fmla="*/ 48 w 132"/>
              <a:gd name="T51" fmla="*/ 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2"/>
              <a:gd name="T79" fmla="*/ 0 h 115"/>
              <a:gd name="T80" fmla="*/ 132 w 132"/>
              <a:gd name="T81" fmla="*/ 115 h 1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0" name="Freeform 357"/>
          <p:cNvSpPr>
            <a:spLocks/>
          </p:cNvSpPr>
          <p:nvPr/>
        </p:nvSpPr>
        <p:spPr bwMode="auto">
          <a:xfrm>
            <a:off x="4951413" y="3370263"/>
            <a:ext cx="127000" cy="219075"/>
          </a:xfrm>
          <a:custGeom>
            <a:avLst/>
            <a:gdLst>
              <a:gd name="T0" fmla="*/ 9 w 16"/>
              <a:gd name="T1" fmla="*/ 24 h 28"/>
              <a:gd name="T2" fmla="*/ 9 w 16"/>
              <a:gd name="T3" fmla="*/ 23 h 28"/>
              <a:gd name="T4" fmla="*/ 13 w 16"/>
              <a:gd name="T5" fmla="*/ 22 h 28"/>
              <a:gd name="T6" fmla="*/ 16 w 16"/>
              <a:gd name="T7" fmla="*/ 21 h 28"/>
              <a:gd name="T8" fmla="*/ 15 w 16"/>
              <a:gd name="T9" fmla="*/ 19 h 28"/>
              <a:gd name="T10" fmla="*/ 14 w 16"/>
              <a:gd name="T11" fmla="*/ 17 h 28"/>
              <a:gd name="T12" fmla="*/ 15 w 16"/>
              <a:gd name="T13" fmla="*/ 14 h 28"/>
              <a:gd name="T14" fmla="*/ 14 w 16"/>
              <a:gd name="T15" fmla="*/ 11 h 28"/>
              <a:gd name="T16" fmla="*/ 14 w 16"/>
              <a:gd name="T17" fmla="*/ 9 h 28"/>
              <a:gd name="T18" fmla="*/ 13 w 16"/>
              <a:gd name="T19" fmla="*/ 7 h 28"/>
              <a:gd name="T20" fmla="*/ 8 w 16"/>
              <a:gd name="T21" fmla="*/ 3 h 28"/>
              <a:gd name="T22" fmla="*/ 6 w 16"/>
              <a:gd name="T23" fmla="*/ 0 h 28"/>
              <a:gd name="T24" fmla="*/ 2 w 16"/>
              <a:gd name="T25" fmla="*/ 1 h 28"/>
              <a:gd name="T26" fmla="*/ 2 w 16"/>
              <a:gd name="T27" fmla="*/ 2 h 28"/>
              <a:gd name="T28" fmla="*/ 3 w 16"/>
              <a:gd name="T29" fmla="*/ 4 h 28"/>
              <a:gd name="T30" fmla="*/ 3 w 16"/>
              <a:gd name="T31" fmla="*/ 6 h 28"/>
              <a:gd name="T32" fmla="*/ 4 w 16"/>
              <a:gd name="T33" fmla="*/ 9 h 28"/>
              <a:gd name="T34" fmla="*/ 1 w 16"/>
              <a:gd name="T35" fmla="*/ 13 h 28"/>
              <a:gd name="T36" fmla="*/ 0 w 16"/>
              <a:gd name="T37" fmla="*/ 18 h 28"/>
              <a:gd name="T38" fmla="*/ 4 w 16"/>
              <a:gd name="T39" fmla="*/ 21 h 28"/>
              <a:gd name="T40" fmla="*/ 4 w 16"/>
              <a:gd name="T41" fmla="*/ 24 h 28"/>
              <a:gd name="T42" fmla="*/ 6 w 16"/>
              <a:gd name="T43" fmla="*/ 28 h 28"/>
              <a:gd name="T44" fmla="*/ 8 w 16"/>
              <a:gd name="T45" fmla="*/ 26 h 28"/>
              <a:gd name="T46" fmla="*/ 9 w 16"/>
              <a:gd name="T47" fmla="*/ 2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28"/>
              <a:gd name="T74" fmla="*/ 16 w 16"/>
              <a:gd name="T75" fmla="*/ 28 h 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1" name="Freeform 358"/>
          <p:cNvSpPr>
            <a:spLocks/>
          </p:cNvSpPr>
          <p:nvPr/>
        </p:nvSpPr>
        <p:spPr bwMode="auto">
          <a:xfrm>
            <a:off x="4833938" y="3336925"/>
            <a:ext cx="147637" cy="171450"/>
          </a:xfrm>
          <a:custGeom>
            <a:avLst/>
            <a:gdLst>
              <a:gd name="T0" fmla="*/ 19 w 19"/>
              <a:gd name="T1" fmla="*/ 13 h 22"/>
              <a:gd name="T2" fmla="*/ 18 w 19"/>
              <a:gd name="T3" fmla="*/ 10 h 22"/>
              <a:gd name="T4" fmla="*/ 18 w 19"/>
              <a:gd name="T5" fmla="*/ 8 h 22"/>
              <a:gd name="T6" fmla="*/ 17 w 19"/>
              <a:gd name="T7" fmla="*/ 6 h 22"/>
              <a:gd name="T8" fmla="*/ 17 w 19"/>
              <a:gd name="T9" fmla="*/ 5 h 22"/>
              <a:gd name="T10" fmla="*/ 16 w 19"/>
              <a:gd name="T11" fmla="*/ 5 h 22"/>
              <a:gd name="T12" fmla="*/ 12 w 19"/>
              <a:gd name="T13" fmla="*/ 4 h 22"/>
              <a:gd name="T14" fmla="*/ 9 w 19"/>
              <a:gd name="T15" fmla="*/ 2 h 22"/>
              <a:gd name="T16" fmla="*/ 8 w 19"/>
              <a:gd name="T17" fmla="*/ 0 h 22"/>
              <a:gd name="T18" fmla="*/ 5 w 19"/>
              <a:gd name="T19" fmla="*/ 2 h 22"/>
              <a:gd name="T20" fmla="*/ 1 w 19"/>
              <a:gd name="T21" fmla="*/ 2 h 22"/>
              <a:gd name="T22" fmla="*/ 0 w 19"/>
              <a:gd name="T23" fmla="*/ 2 h 22"/>
              <a:gd name="T24" fmla="*/ 0 w 19"/>
              <a:gd name="T25" fmla="*/ 5 h 22"/>
              <a:gd name="T26" fmla="*/ 0 w 19"/>
              <a:gd name="T27" fmla="*/ 7 h 22"/>
              <a:gd name="T28" fmla="*/ 2 w 19"/>
              <a:gd name="T29" fmla="*/ 7 h 22"/>
              <a:gd name="T30" fmla="*/ 6 w 19"/>
              <a:gd name="T31" fmla="*/ 12 h 22"/>
              <a:gd name="T32" fmla="*/ 8 w 19"/>
              <a:gd name="T33" fmla="*/ 17 h 22"/>
              <a:gd name="T34" fmla="*/ 15 w 19"/>
              <a:gd name="T35" fmla="*/ 22 h 22"/>
              <a:gd name="T36" fmla="*/ 16 w 19"/>
              <a:gd name="T37" fmla="*/ 17 h 22"/>
              <a:gd name="T38" fmla="*/ 19 w 19"/>
              <a:gd name="T39" fmla="*/ 13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22"/>
              <a:gd name="T62" fmla="*/ 19 w 19"/>
              <a:gd name="T63" fmla="*/ 22 h 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2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54 w 60"/>
              <a:gd name="T1" fmla="*/ 36 h 36"/>
              <a:gd name="T2" fmla="*/ 60 w 60"/>
              <a:gd name="T3" fmla="*/ 24 h 36"/>
              <a:gd name="T4" fmla="*/ 54 w 60"/>
              <a:gd name="T5" fmla="*/ 12 h 36"/>
              <a:gd name="T6" fmla="*/ 42 w 60"/>
              <a:gd name="T7" fmla="*/ 6 h 36"/>
              <a:gd name="T8" fmla="*/ 30 w 60"/>
              <a:gd name="T9" fmla="*/ 0 h 36"/>
              <a:gd name="T10" fmla="*/ 18 w 60"/>
              <a:gd name="T11" fmla="*/ 0 h 36"/>
              <a:gd name="T12" fmla="*/ 6 w 60"/>
              <a:gd name="T13" fmla="*/ 12 h 36"/>
              <a:gd name="T14" fmla="*/ 0 w 60"/>
              <a:gd name="T15" fmla="*/ 18 h 36"/>
              <a:gd name="T16" fmla="*/ 12 w 60"/>
              <a:gd name="T17" fmla="*/ 30 h 36"/>
              <a:gd name="T18" fmla="*/ 54 w 60"/>
              <a:gd name="T19" fmla="*/ 3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3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1 w 31"/>
              <a:gd name="T1" fmla="*/ 9 h 28"/>
              <a:gd name="T2" fmla="*/ 1 w 31"/>
              <a:gd name="T3" fmla="*/ 10 h 28"/>
              <a:gd name="T4" fmla="*/ 1 w 31"/>
              <a:gd name="T5" fmla="*/ 13 h 28"/>
              <a:gd name="T6" fmla="*/ 2 w 31"/>
              <a:gd name="T7" fmla="*/ 17 h 28"/>
              <a:gd name="T8" fmla="*/ 2 w 31"/>
              <a:gd name="T9" fmla="*/ 20 h 28"/>
              <a:gd name="T10" fmla="*/ 6 w 31"/>
              <a:gd name="T11" fmla="*/ 22 h 28"/>
              <a:gd name="T12" fmla="*/ 10 w 31"/>
              <a:gd name="T13" fmla="*/ 24 h 28"/>
              <a:gd name="T14" fmla="*/ 15 w 31"/>
              <a:gd name="T15" fmla="*/ 26 h 28"/>
              <a:gd name="T16" fmla="*/ 15 w 31"/>
              <a:gd name="T17" fmla="*/ 26 h 28"/>
              <a:gd name="T18" fmla="*/ 19 w 31"/>
              <a:gd name="T19" fmla="*/ 28 h 28"/>
              <a:gd name="T20" fmla="*/ 23 w 31"/>
              <a:gd name="T21" fmla="*/ 28 h 28"/>
              <a:gd name="T22" fmla="*/ 25 w 31"/>
              <a:gd name="T23" fmla="*/ 28 h 28"/>
              <a:gd name="T24" fmla="*/ 27 w 31"/>
              <a:gd name="T25" fmla="*/ 28 h 28"/>
              <a:gd name="T26" fmla="*/ 29 w 31"/>
              <a:gd name="T27" fmla="*/ 23 h 28"/>
              <a:gd name="T28" fmla="*/ 31 w 31"/>
              <a:gd name="T29" fmla="*/ 21 h 28"/>
              <a:gd name="T30" fmla="*/ 30 w 31"/>
              <a:gd name="T31" fmla="*/ 17 h 28"/>
              <a:gd name="T32" fmla="*/ 30 w 31"/>
              <a:gd name="T33" fmla="*/ 15 h 28"/>
              <a:gd name="T34" fmla="*/ 29 w 31"/>
              <a:gd name="T35" fmla="*/ 12 h 28"/>
              <a:gd name="T36" fmla="*/ 31 w 31"/>
              <a:gd name="T37" fmla="*/ 10 h 28"/>
              <a:gd name="T38" fmla="*/ 30 w 31"/>
              <a:gd name="T39" fmla="*/ 6 h 28"/>
              <a:gd name="T40" fmla="*/ 28 w 31"/>
              <a:gd name="T41" fmla="*/ 3 h 28"/>
              <a:gd name="T42" fmla="*/ 27 w 31"/>
              <a:gd name="T43" fmla="*/ 3 h 28"/>
              <a:gd name="T44" fmla="*/ 20 w 31"/>
              <a:gd name="T45" fmla="*/ 2 h 28"/>
              <a:gd name="T46" fmla="*/ 18 w 31"/>
              <a:gd name="T47" fmla="*/ 0 h 28"/>
              <a:gd name="T48" fmla="*/ 18 w 31"/>
              <a:gd name="T49" fmla="*/ 1 h 28"/>
              <a:gd name="T50" fmla="*/ 15 w 31"/>
              <a:gd name="T51" fmla="*/ 1 h 28"/>
              <a:gd name="T52" fmla="*/ 14 w 31"/>
              <a:gd name="T53" fmla="*/ 0 h 28"/>
              <a:gd name="T54" fmla="*/ 13 w 31"/>
              <a:gd name="T55" fmla="*/ 0 h 28"/>
              <a:gd name="T56" fmla="*/ 5 w 31"/>
              <a:gd name="T57" fmla="*/ 3 h 28"/>
              <a:gd name="T58" fmla="*/ 1 w 31"/>
              <a:gd name="T59" fmla="*/ 5 h 28"/>
              <a:gd name="T60" fmla="*/ 0 w 31"/>
              <a:gd name="T61" fmla="*/ 4 h 28"/>
              <a:gd name="T62" fmla="*/ 0 w 31"/>
              <a:gd name="T63" fmla="*/ 6 h 28"/>
              <a:gd name="T64" fmla="*/ 1 w 31"/>
              <a:gd name="T65" fmla="*/ 9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4" name="Freeform 361"/>
          <p:cNvSpPr>
            <a:spLocks/>
          </p:cNvSpPr>
          <p:nvPr/>
        </p:nvSpPr>
        <p:spPr bwMode="auto">
          <a:xfrm>
            <a:off x="4652963" y="3314700"/>
            <a:ext cx="109537" cy="60325"/>
          </a:xfrm>
          <a:custGeom>
            <a:avLst/>
            <a:gdLst>
              <a:gd name="T0" fmla="*/ 66 w 84"/>
              <a:gd name="T1" fmla="*/ 12 h 48"/>
              <a:gd name="T2" fmla="*/ 60 w 84"/>
              <a:gd name="T3" fmla="*/ 6 h 48"/>
              <a:gd name="T4" fmla="*/ 48 w 84"/>
              <a:gd name="T5" fmla="*/ 0 h 48"/>
              <a:gd name="T6" fmla="*/ 30 w 84"/>
              <a:gd name="T7" fmla="*/ 6 h 48"/>
              <a:gd name="T8" fmla="*/ 24 w 84"/>
              <a:gd name="T9" fmla="*/ 0 h 48"/>
              <a:gd name="T10" fmla="*/ 24 w 84"/>
              <a:gd name="T11" fmla="*/ 0 h 48"/>
              <a:gd name="T12" fmla="*/ 18 w 84"/>
              <a:gd name="T13" fmla="*/ 6 h 48"/>
              <a:gd name="T14" fmla="*/ 0 w 84"/>
              <a:gd name="T15" fmla="*/ 24 h 48"/>
              <a:gd name="T16" fmla="*/ 0 w 84"/>
              <a:gd name="T17" fmla="*/ 36 h 48"/>
              <a:gd name="T18" fmla="*/ 12 w 84"/>
              <a:gd name="T19" fmla="*/ 36 h 48"/>
              <a:gd name="T20" fmla="*/ 18 w 84"/>
              <a:gd name="T21" fmla="*/ 48 h 48"/>
              <a:gd name="T22" fmla="*/ 18 w 84"/>
              <a:gd name="T23" fmla="*/ 48 h 48"/>
              <a:gd name="T24" fmla="*/ 24 w 84"/>
              <a:gd name="T25" fmla="*/ 48 h 48"/>
              <a:gd name="T26" fmla="*/ 42 w 84"/>
              <a:gd name="T27" fmla="*/ 36 h 48"/>
              <a:gd name="T28" fmla="*/ 48 w 84"/>
              <a:gd name="T29" fmla="*/ 42 h 48"/>
              <a:gd name="T30" fmla="*/ 66 w 84"/>
              <a:gd name="T31" fmla="*/ 36 h 48"/>
              <a:gd name="T32" fmla="*/ 78 w 84"/>
              <a:gd name="T33" fmla="*/ 30 h 48"/>
              <a:gd name="T34" fmla="*/ 84 w 84"/>
              <a:gd name="T35" fmla="*/ 30 h 48"/>
              <a:gd name="T36" fmla="*/ 78 w 84"/>
              <a:gd name="T37" fmla="*/ 24 h 48"/>
              <a:gd name="T38" fmla="*/ 66 w 84"/>
              <a:gd name="T39" fmla="*/ 12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"/>
              <a:gd name="T61" fmla="*/ 0 h 48"/>
              <a:gd name="T62" fmla="*/ 84 w 84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5" name="Freeform 362"/>
          <p:cNvSpPr>
            <a:spLocks/>
          </p:cNvSpPr>
          <p:nvPr/>
        </p:nvSpPr>
        <p:spPr bwMode="auto">
          <a:xfrm>
            <a:off x="4700588" y="2908300"/>
            <a:ext cx="71437" cy="125413"/>
          </a:xfrm>
          <a:custGeom>
            <a:avLst/>
            <a:gdLst>
              <a:gd name="T0" fmla="*/ 6 w 9"/>
              <a:gd name="T1" fmla="*/ 16 h 16"/>
              <a:gd name="T2" fmla="*/ 5 w 9"/>
              <a:gd name="T3" fmla="*/ 13 h 16"/>
              <a:gd name="T4" fmla="*/ 6 w 9"/>
              <a:gd name="T5" fmla="*/ 9 h 16"/>
              <a:gd name="T6" fmla="*/ 8 w 9"/>
              <a:gd name="T7" fmla="*/ 9 h 16"/>
              <a:gd name="T8" fmla="*/ 9 w 9"/>
              <a:gd name="T9" fmla="*/ 7 h 16"/>
              <a:gd name="T10" fmla="*/ 7 w 9"/>
              <a:gd name="T11" fmla="*/ 6 h 16"/>
              <a:gd name="T12" fmla="*/ 7 w 9"/>
              <a:gd name="T13" fmla="*/ 4 h 16"/>
              <a:gd name="T14" fmla="*/ 7 w 9"/>
              <a:gd name="T15" fmla="*/ 0 h 16"/>
              <a:gd name="T16" fmla="*/ 4 w 9"/>
              <a:gd name="T17" fmla="*/ 2 h 16"/>
              <a:gd name="T18" fmla="*/ 1 w 9"/>
              <a:gd name="T19" fmla="*/ 3 h 16"/>
              <a:gd name="T20" fmla="*/ 0 w 9"/>
              <a:gd name="T21" fmla="*/ 7 h 16"/>
              <a:gd name="T22" fmla="*/ 0 w 9"/>
              <a:gd name="T23" fmla="*/ 11 h 16"/>
              <a:gd name="T24" fmla="*/ 2 w 9"/>
              <a:gd name="T25" fmla="*/ 12 h 16"/>
              <a:gd name="T26" fmla="*/ 3 w 9"/>
              <a:gd name="T27" fmla="*/ 16 h 16"/>
              <a:gd name="T28" fmla="*/ 4 w 9"/>
              <a:gd name="T29" fmla="*/ 15 h 16"/>
              <a:gd name="T30" fmla="*/ 6 w 9"/>
              <a:gd name="T31" fmla="*/ 16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6"/>
              <a:gd name="T50" fmla="*/ 9 w 9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6" name="Freeform 363"/>
          <p:cNvSpPr>
            <a:spLocks/>
          </p:cNvSpPr>
          <p:nvPr/>
        </p:nvSpPr>
        <p:spPr bwMode="auto">
          <a:xfrm>
            <a:off x="4567238" y="3165475"/>
            <a:ext cx="85725" cy="77788"/>
          </a:xfrm>
          <a:custGeom>
            <a:avLst/>
            <a:gdLst>
              <a:gd name="T0" fmla="*/ 18 w 66"/>
              <a:gd name="T1" fmla="*/ 30 h 60"/>
              <a:gd name="T2" fmla="*/ 24 w 66"/>
              <a:gd name="T3" fmla="*/ 42 h 60"/>
              <a:gd name="T4" fmla="*/ 36 w 66"/>
              <a:gd name="T5" fmla="*/ 48 h 60"/>
              <a:gd name="T6" fmla="*/ 48 w 66"/>
              <a:gd name="T7" fmla="*/ 54 h 60"/>
              <a:gd name="T8" fmla="*/ 54 w 66"/>
              <a:gd name="T9" fmla="*/ 60 h 60"/>
              <a:gd name="T10" fmla="*/ 60 w 66"/>
              <a:gd name="T11" fmla="*/ 48 h 60"/>
              <a:gd name="T12" fmla="*/ 66 w 66"/>
              <a:gd name="T13" fmla="*/ 36 h 60"/>
              <a:gd name="T14" fmla="*/ 60 w 66"/>
              <a:gd name="T15" fmla="*/ 24 h 60"/>
              <a:gd name="T16" fmla="*/ 60 w 66"/>
              <a:gd name="T17" fmla="*/ 24 h 60"/>
              <a:gd name="T18" fmla="*/ 54 w 66"/>
              <a:gd name="T19" fmla="*/ 18 h 60"/>
              <a:gd name="T20" fmla="*/ 48 w 66"/>
              <a:gd name="T21" fmla="*/ 12 h 60"/>
              <a:gd name="T22" fmla="*/ 36 w 66"/>
              <a:gd name="T23" fmla="*/ 6 h 60"/>
              <a:gd name="T24" fmla="*/ 24 w 66"/>
              <a:gd name="T25" fmla="*/ 6 h 60"/>
              <a:gd name="T26" fmla="*/ 18 w 66"/>
              <a:gd name="T27" fmla="*/ 0 h 60"/>
              <a:gd name="T28" fmla="*/ 6 w 66"/>
              <a:gd name="T29" fmla="*/ 6 h 60"/>
              <a:gd name="T30" fmla="*/ 0 w 66"/>
              <a:gd name="T31" fmla="*/ 12 h 60"/>
              <a:gd name="T32" fmla="*/ 6 w 66"/>
              <a:gd name="T33" fmla="*/ 24 h 60"/>
              <a:gd name="T34" fmla="*/ 18 w 66"/>
              <a:gd name="T35" fmla="*/ 30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60"/>
              <a:gd name="T56" fmla="*/ 66 w 66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7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8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9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4 w 52"/>
              <a:gd name="T1" fmla="*/ 44 h 49"/>
              <a:gd name="T2" fmla="*/ 27 w 52"/>
              <a:gd name="T3" fmla="*/ 40 h 49"/>
              <a:gd name="T4" fmla="*/ 32 w 52"/>
              <a:gd name="T5" fmla="*/ 36 h 49"/>
              <a:gd name="T6" fmla="*/ 38 w 52"/>
              <a:gd name="T7" fmla="*/ 33 h 49"/>
              <a:gd name="T8" fmla="*/ 39 w 52"/>
              <a:gd name="T9" fmla="*/ 33 h 49"/>
              <a:gd name="T10" fmla="*/ 43 w 52"/>
              <a:gd name="T11" fmla="*/ 33 h 49"/>
              <a:gd name="T12" fmla="*/ 50 w 52"/>
              <a:gd name="T13" fmla="*/ 32 h 49"/>
              <a:gd name="T14" fmla="*/ 51 w 52"/>
              <a:gd name="T15" fmla="*/ 29 h 49"/>
              <a:gd name="T16" fmla="*/ 52 w 52"/>
              <a:gd name="T17" fmla="*/ 20 h 49"/>
              <a:gd name="T18" fmla="*/ 49 w 52"/>
              <a:gd name="T19" fmla="*/ 20 h 49"/>
              <a:gd name="T20" fmla="*/ 47 w 52"/>
              <a:gd name="T21" fmla="*/ 18 h 49"/>
              <a:gd name="T22" fmla="*/ 21 w 52"/>
              <a:gd name="T23" fmla="*/ 0 h 49"/>
              <a:gd name="T24" fmla="*/ 18 w 52"/>
              <a:gd name="T25" fmla="*/ 0 h 49"/>
              <a:gd name="T26" fmla="*/ 21 w 52"/>
              <a:gd name="T27" fmla="*/ 29 h 49"/>
              <a:gd name="T28" fmla="*/ 23 w 52"/>
              <a:gd name="T29" fmla="*/ 30 h 49"/>
              <a:gd name="T30" fmla="*/ 20 w 52"/>
              <a:gd name="T31" fmla="*/ 32 h 49"/>
              <a:gd name="T32" fmla="*/ 6 w 52"/>
              <a:gd name="T33" fmla="*/ 32 h 49"/>
              <a:gd name="T34" fmla="*/ 5 w 52"/>
              <a:gd name="T35" fmla="*/ 33 h 49"/>
              <a:gd name="T36" fmla="*/ 3 w 52"/>
              <a:gd name="T37" fmla="*/ 31 h 49"/>
              <a:gd name="T38" fmla="*/ 0 w 52"/>
              <a:gd name="T39" fmla="*/ 34 h 49"/>
              <a:gd name="T40" fmla="*/ 0 w 52"/>
              <a:gd name="T41" fmla="*/ 35 h 49"/>
              <a:gd name="T42" fmla="*/ 1 w 52"/>
              <a:gd name="T43" fmla="*/ 38 h 49"/>
              <a:gd name="T44" fmla="*/ 3 w 52"/>
              <a:gd name="T45" fmla="*/ 42 h 49"/>
              <a:gd name="T46" fmla="*/ 2 w 52"/>
              <a:gd name="T47" fmla="*/ 42 h 49"/>
              <a:gd name="T48" fmla="*/ 2 w 52"/>
              <a:gd name="T49" fmla="*/ 43 h 49"/>
              <a:gd name="T50" fmla="*/ 6 w 52"/>
              <a:gd name="T51" fmla="*/ 43 h 49"/>
              <a:gd name="T52" fmla="*/ 10 w 52"/>
              <a:gd name="T53" fmla="*/ 42 h 49"/>
              <a:gd name="T54" fmla="*/ 11 w 52"/>
              <a:gd name="T55" fmla="*/ 44 h 49"/>
              <a:gd name="T56" fmla="*/ 13 w 52"/>
              <a:gd name="T57" fmla="*/ 49 h 49"/>
              <a:gd name="T58" fmla="*/ 15 w 52"/>
              <a:gd name="T59" fmla="*/ 48 h 49"/>
              <a:gd name="T60" fmla="*/ 17 w 52"/>
              <a:gd name="T61" fmla="*/ 48 h 49"/>
              <a:gd name="T62" fmla="*/ 18 w 52"/>
              <a:gd name="T63" fmla="*/ 48 h 49"/>
              <a:gd name="T64" fmla="*/ 20 w 52"/>
              <a:gd name="T65" fmla="*/ 49 h 49"/>
              <a:gd name="T66" fmla="*/ 22 w 52"/>
              <a:gd name="T67" fmla="*/ 49 h 49"/>
              <a:gd name="T68" fmla="*/ 23 w 52"/>
              <a:gd name="T69" fmla="*/ 49 h 49"/>
              <a:gd name="T70" fmla="*/ 23 w 52"/>
              <a:gd name="T71" fmla="*/ 47 h 49"/>
              <a:gd name="T72" fmla="*/ 24 w 52"/>
              <a:gd name="T73" fmla="*/ 44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72 w 180"/>
              <a:gd name="T1" fmla="*/ 18 h 246"/>
              <a:gd name="T2" fmla="*/ 48 w 180"/>
              <a:gd name="T3" fmla="*/ 12 h 246"/>
              <a:gd name="T4" fmla="*/ 48 w 180"/>
              <a:gd name="T5" fmla="*/ 6 h 246"/>
              <a:gd name="T6" fmla="*/ 30 w 180"/>
              <a:gd name="T7" fmla="*/ 18 h 246"/>
              <a:gd name="T8" fmla="*/ 42 w 180"/>
              <a:gd name="T9" fmla="*/ 36 h 246"/>
              <a:gd name="T10" fmla="*/ 84 w 180"/>
              <a:gd name="T11" fmla="*/ 60 h 246"/>
              <a:gd name="T12" fmla="*/ 126 w 180"/>
              <a:gd name="T13" fmla="*/ 66 h 246"/>
              <a:gd name="T14" fmla="*/ 78 w 180"/>
              <a:gd name="T15" fmla="*/ 120 h 246"/>
              <a:gd name="T16" fmla="*/ 36 w 180"/>
              <a:gd name="T17" fmla="*/ 132 h 246"/>
              <a:gd name="T18" fmla="*/ 18 w 180"/>
              <a:gd name="T19" fmla="*/ 144 h 246"/>
              <a:gd name="T20" fmla="*/ 24 w 180"/>
              <a:gd name="T21" fmla="*/ 150 h 246"/>
              <a:gd name="T22" fmla="*/ 18 w 180"/>
              <a:gd name="T23" fmla="*/ 144 h 246"/>
              <a:gd name="T24" fmla="*/ 18 w 180"/>
              <a:gd name="T25" fmla="*/ 150 h 246"/>
              <a:gd name="T26" fmla="*/ 0 w 180"/>
              <a:gd name="T27" fmla="*/ 168 h 246"/>
              <a:gd name="T28" fmla="*/ 0 w 180"/>
              <a:gd name="T29" fmla="*/ 228 h 246"/>
              <a:gd name="T30" fmla="*/ 12 w 180"/>
              <a:gd name="T31" fmla="*/ 246 h 246"/>
              <a:gd name="T32" fmla="*/ 42 w 180"/>
              <a:gd name="T33" fmla="*/ 204 h 246"/>
              <a:gd name="T34" fmla="*/ 90 w 180"/>
              <a:gd name="T35" fmla="*/ 180 h 246"/>
              <a:gd name="T36" fmla="*/ 132 w 180"/>
              <a:gd name="T37" fmla="*/ 132 h 246"/>
              <a:gd name="T38" fmla="*/ 168 w 180"/>
              <a:gd name="T39" fmla="*/ 48 h 246"/>
              <a:gd name="T40" fmla="*/ 180 w 180"/>
              <a:gd name="T41" fmla="*/ 0 h 246"/>
              <a:gd name="T42" fmla="*/ 72 w 180"/>
              <a:gd name="T43" fmla="*/ 18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12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3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36 w 198"/>
              <a:gd name="T51" fmla="*/ 313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4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5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48 w 51"/>
              <a:gd name="T1" fmla="*/ 1 h 45"/>
              <a:gd name="T2" fmla="*/ 47 w 51"/>
              <a:gd name="T3" fmla="*/ 1 h 45"/>
              <a:gd name="T4" fmla="*/ 46 w 51"/>
              <a:gd name="T5" fmla="*/ 2 h 45"/>
              <a:gd name="T6" fmla="*/ 47 w 51"/>
              <a:gd name="T7" fmla="*/ 1 h 45"/>
              <a:gd name="T8" fmla="*/ 41 w 51"/>
              <a:gd name="T9" fmla="*/ 0 h 45"/>
              <a:gd name="T10" fmla="*/ 34 w 51"/>
              <a:gd name="T11" fmla="*/ 5 h 45"/>
              <a:gd name="T12" fmla="*/ 26 w 51"/>
              <a:gd name="T13" fmla="*/ 12 h 45"/>
              <a:gd name="T14" fmla="*/ 22 w 51"/>
              <a:gd name="T15" fmla="*/ 12 h 45"/>
              <a:gd name="T16" fmla="*/ 17 w 51"/>
              <a:gd name="T17" fmla="*/ 15 h 45"/>
              <a:gd name="T18" fmla="*/ 14 w 51"/>
              <a:gd name="T19" fmla="*/ 15 h 45"/>
              <a:gd name="T20" fmla="*/ 13 w 51"/>
              <a:gd name="T21" fmla="*/ 13 h 45"/>
              <a:gd name="T22" fmla="*/ 11 w 51"/>
              <a:gd name="T23" fmla="*/ 9 h 45"/>
              <a:gd name="T24" fmla="*/ 11 w 51"/>
              <a:gd name="T25" fmla="*/ 11 h 45"/>
              <a:gd name="T26" fmla="*/ 11 w 51"/>
              <a:gd name="T27" fmla="*/ 9 h 45"/>
              <a:gd name="T28" fmla="*/ 9 w 51"/>
              <a:gd name="T29" fmla="*/ 23 h 45"/>
              <a:gd name="T30" fmla="*/ 6 w 51"/>
              <a:gd name="T31" fmla="*/ 24 h 45"/>
              <a:gd name="T32" fmla="*/ 1 w 51"/>
              <a:gd name="T33" fmla="*/ 22 h 45"/>
              <a:gd name="T34" fmla="*/ 0 w 51"/>
              <a:gd name="T35" fmla="*/ 24 h 45"/>
              <a:gd name="T36" fmla="*/ 2 w 51"/>
              <a:gd name="T37" fmla="*/ 27 h 45"/>
              <a:gd name="T38" fmla="*/ 5 w 51"/>
              <a:gd name="T39" fmla="*/ 35 h 45"/>
              <a:gd name="T40" fmla="*/ 5 w 51"/>
              <a:gd name="T41" fmla="*/ 39 h 45"/>
              <a:gd name="T42" fmla="*/ 9 w 51"/>
              <a:gd name="T43" fmla="*/ 45 h 45"/>
              <a:gd name="T44" fmla="*/ 17 w 51"/>
              <a:gd name="T45" fmla="*/ 43 h 45"/>
              <a:gd name="T46" fmla="*/ 25 w 51"/>
              <a:gd name="T47" fmla="*/ 42 h 45"/>
              <a:gd name="T48" fmla="*/ 32 w 51"/>
              <a:gd name="T49" fmla="*/ 41 h 45"/>
              <a:gd name="T50" fmla="*/ 47 w 51"/>
              <a:gd name="T51" fmla="*/ 25 h 45"/>
              <a:gd name="T52" fmla="*/ 51 w 51"/>
              <a:gd name="T53" fmla="*/ 16 h 45"/>
              <a:gd name="T54" fmla="*/ 51 w 51"/>
              <a:gd name="T55" fmla="*/ 16 h 45"/>
              <a:gd name="T56" fmla="*/ 49 w 51"/>
              <a:gd name="T57" fmla="*/ 16 h 45"/>
              <a:gd name="T58" fmla="*/ 48 w 51"/>
              <a:gd name="T59" fmla="*/ 1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6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144 w 180"/>
              <a:gd name="T1" fmla="*/ 54 h 180"/>
              <a:gd name="T2" fmla="*/ 132 w 180"/>
              <a:gd name="T3" fmla="*/ 54 h 180"/>
              <a:gd name="T4" fmla="*/ 114 w 180"/>
              <a:gd name="T5" fmla="*/ 30 h 180"/>
              <a:gd name="T6" fmla="*/ 102 w 180"/>
              <a:gd name="T7" fmla="*/ 6 h 180"/>
              <a:gd name="T8" fmla="*/ 96 w 180"/>
              <a:gd name="T9" fmla="*/ 6 h 180"/>
              <a:gd name="T10" fmla="*/ 84 w 180"/>
              <a:gd name="T11" fmla="*/ 12 h 180"/>
              <a:gd name="T12" fmla="*/ 96 w 180"/>
              <a:gd name="T13" fmla="*/ 6 h 180"/>
              <a:gd name="T14" fmla="*/ 84 w 180"/>
              <a:gd name="T15" fmla="*/ 0 h 180"/>
              <a:gd name="T16" fmla="*/ 66 w 180"/>
              <a:gd name="T17" fmla="*/ 6 h 180"/>
              <a:gd name="T18" fmla="*/ 18 w 180"/>
              <a:gd name="T19" fmla="*/ 18 h 180"/>
              <a:gd name="T20" fmla="*/ 12 w 180"/>
              <a:gd name="T21" fmla="*/ 84 h 180"/>
              <a:gd name="T22" fmla="*/ 0 w 180"/>
              <a:gd name="T23" fmla="*/ 90 h 180"/>
              <a:gd name="T24" fmla="*/ 0 w 180"/>
              <a:gd name="T25" fmla="*/ 144 h 180"/>
              <a:gd name="T26" fmla="*/ 12 w 180"/>
              <a:gd name="T27" fmla="*/ 168 h 180"/>
              <a:gd name="T28" fmla="*/ 18 w 180"/>
              <a:gd name="T29" fmla="*/ 180 h 180"/>
              <a:gd name="T30" fmla="*/ 36 w 180"/>
              <a:gd name="T31" fmla="*/ 180 h 180"/>
              <a:gd name="T32" fmla="*/ 66 w 180"/>
              <a:gd name="T33" fmla="*/ 162 h 180"/>
              <a:gd name="T34" fmla="*/ 90 w 180"/>
              <a:gd name="T35" fmla="*/ 162 h 180"/>
              <a:gd name="T36" fmla="*/ 138 w 180"/>
              <a:gd name="T37" fmla="*/ 120 h 180"/>
              <a:gd name="T38" fmla="*/ 180 w 180"/>
              <a:gd name="T39" fmla="*/ 90 h 180"/>
              <a:gd name="T40" fmla="*/ 150 w 180"/>
              <a:gd name="T41" fmla="*/ 78 h 180"/>
              <a:gd name="T42" fmla="*/ 144 w 180"/>
              <a:gd name="T43" fmla="*/ 54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7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2 w 34"/>
              <a:gd name="T1" fmla="*/ 2 h 54"/>
              <a:gd name="T2" fmla="*/ 17 w 34"/>
              <a:gd name="T3" fmla="*/ 3 h 54"/>
              <a:gd name="T4" fmla="*/ 17 w 34"/>
              <a:gd name="T5" fmla="*/ 4 h 54"/>
              <a:gd name="T6" fmla="*/ 17 w 34"/>
              <a:gd name="T7" fmla="*/ 3 h 54"/>
              <a:gd name="T8" fmla="*/ 16 w 34"/>
              <a:gd name="T9" fmla="*/ 3 h 54"/>
              <a:gd name="T10" fmla="*/ 16 w 34"/>
              <a:gd name="T11" fmla="*/ 8 h 54"/>
              <a:gd name="T12" fmla="*/ 19 w 34"/>
              <a:gd name="T13" fmla="*/ 13 h 54"/>
              <a:gd name="T14" fmla="*/ 19 w 34"/>
              <a:gd name="T15" fmla="*/ 16 h 54"/>
              <a:gd name="T16" fmla="*/ 16 w 34"/>
              <a:gd name="T17" fmla="*/ 18 h 54"/>
              <a:gd name="T18" fmla="*/ 15 w 34"/>
              <a:gd name="T19" fmla="*/ 16 h 54"/>
              <a:gd name="T20" fmla="*/ 13 w 34"/>
              <a:gd name="T21" fmla="*/ 13 h 54"/>
              <a:gd name="T22" fmla="*/ 9 w 34"/>
              <a:gd name="T23" fmla="*/ 11 h 54"/>
              <a:gd name="T24" fmla="*/ 0 w 34"/>
              <a:gd name="T25" fmla="*/ 15 h 54"/>
              <a:gd name="T26" fmla="*/ 0 w 34"/>
              <a:gd name="T27" fmla="*/ 16 h 54"/>
              <a:gd name="T28" fmla="*/ 1 w 34"/>
              <a:gd name="T29" fmla="*/ 16 h 54"/>
              <a:gd name="T30" fmla="*/ 2 w 34"/>
              <a:gd name="T31" fmla="*/ 15 h 54"/>
              <a:gd name="T32" fmla="*/ 1 w 34"/>
              <a:gd name="T33" fmla="*/ 16 h 54"/>
              <a:gd name="T34" fmla="*/ 9 w 34"/>
              <a:gd name="T35" fmla="*/ 19 h 54"/>
              <a:gd name="T36" fmla="*/ 9 w 34"/>
              <a:gd name="T37" fmla="*/ 23 h 54"/>
              <a:gd name="T38" fmla="*/ 9 w 34"/>
              <a:gd name="T39" fmla="*/ 28 h 54"/>
              <a:gd name="T40" fmla="*/ 7 w 34"/>
              <a:gd name="T41" fmla="*/ 36 h 54"/>
              <a:gd name="T42" fmla="*/ 5 w 34"/>
              <a:gd name="T43" fmla="*/ 39 h 54"/>
              <a:gd name="T44" fmla="*/ 6 w 34"/>
              <a:gd name="T45" fmla="*/ 39 h 54"/>
              <a:gd name="T46" fmla="*/ 7 w 34"/>
              <a:gd name="T47" fmla="*/ 54 h 54"/>
              <a:gd name="T48" fmla="*/ 9 w 34"/>
              <a:gd name="T49" fmla="*/ 54 h 54"/>
              <a:gd name="T50" fmla="*/ 9 w 34"/>
              <a:gd name="T51" fmla="*/ 51 h 54"/>
              <a:gd name="T52" fmla="*/ 16 w 34"/>
              <a:gd name="T53" fmla="*/ 45 h 54"/>
              <a:gd name="T54" fmla="*/ 18 w 34"/>
              <a:gd name="T55" fmla="*/ 40 h 54"/>
              <a:gd name="T56" fmla="*/ 16 w 34"/>
              <a:gd name="T57" fmla="*/ 31 h 54"/>
              <a:gd name="T58" fmla="*/ 21 w 34"/>
              <a:gd name="T59" fmla="*/ 25 h 54"/>
              <a:gd name="T60" fmla="*/ 30 w 34"/>
              <a:gd name="T61" fmla="*/ 20 h 54"/>
              <a:gd name="T62" fmla="*/ 33 w 34"/>
              <a:gd name="T63" fmla="*/ 16 h 54"/>
              <a:gd name="T64" fmla="*/ 34 w 34"/>
              <a:gd name="T65" fmla="*/ 11 h 54"/>
              <a:gd name="T66" fmla="*/ 33 w 34"/>
              <a:gd name="T67" fmla="*/ 4 h 54"/>
              <a:gd name="T68" fmla="*/ 33 w 34"/>
              <a:gd name="T69" fmla="*/ 0 h 54"/>
              <a:gd name="T70" fmla="*/ 33 w 34"/>
              <a:gd name="T71" fmla="*/ 0 h 54"/>
              <a:gd name="T72" fmla="*/ 30 w 34"/>
              <a:gd name="T73" fmla="*/ 1 h 54"/>
              <a:gd name="T74" fmla="*/ 22 w 34"/>
              <a:gd name="T75" fmla="*/ 2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8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5 w 33"/>
              <a:gd name="T1" fmla="*/ 6 h 34"/>
              <a:gd name="T2" fmla="*/ 14 w 33"/>
              <a:gd name="T3" fmla="*/ 1 h 34"/>
              <a:gd name="T4" fmla="*/ 14 w 33"/>
              <a:gd name="T5" fmla="*/ 1 h 34"/>
              <a:gd name="T6" fmla="*/ 14 w 33"/>
              <a:gd name="T7" fmla="*/ 1 h 34"/>
              <a:gd name="T8" fmla="*/ 13 w 33"/>
              <a:gd name="T9" fmla="*/ 0 h 34"/>
              <a:gd name="T10" fmla="*/ 12 w 33"/>
              <a:gd name="T11" fmla="*/ 2 h 34"/>
              <a:gd name="T12" fmla="*/ 12 w 33"/>
              <a:gd name="T13" fmla="*/ 5 h 34"/>
              <a:gd name="T14" fmla="*/ 8 w 33"/>
              <a:gd name="T15" fmla="*/ 5 h 34"/>
              <a:gd name="T16" fmla="*/ 6 w 33"/>
              <a:gd name="T17" fmla="*/ 1 h 34"/>
              <a:gd name="T18" fmla="*/ 1 w 33"/>
              <a:gd name="T19" fmla="*/ 1 h 34"/>
              <a:gd name="T20" fmla="*/ 2 w 33"/>
              <a:gd name="T21" fmla="*/ 8 h 34"/>
              <a:gd name="T22" fmla="*/ 0 w 33"/>
              <a:gd name="T23" fmla="*/ 11 h 34"/>
              <a:gd name="T24" fmla="*/ 2 w 33"/>
              <a:gd name="T25" fmla="*/ 19 h 34"/>
              <a:gd name="T26" fmla="*/ 4 w 33"/>
              <a:gd name="T27" fmla="*/ 24 h 34"/>
              <a:gd name="T28" fmla="*/ 9 w 33"/>
              <a:gd name="T29" fmla="*/ 26 h 34"/>
              <a:gd name="T30" fmla="*/ 14 w 33"/>
              <a:gd name="T31" fmla="*/ 27 h 34"/>
              <a:gd name="T32" fmla="*/ 15 w 33"/>
              <a:gd name="T33" fmla="*/ 29 h 34"/>
              <a:gd name="T34" fmla="*/ 17 w 33"/>
              <a:gd name="T35" fmla="*/ 34 h 34"/>
              <a:gd name="T36" fmla="*/ 22 w 33"/>
              <a:gd name="T37" fmla="*/ 33 h 34"/>
              <a:gd name="T38" fmla="*/ 30 w 33"/>
              <a:gd name="T39" fmla="*/ 32 h 34"/>
              <a:gd name="T40" fmla="*/ 33 w 33"/>
              <a:gd name="T41" fmla="*/ 31 h 34"/>
              <a:gd name="T42" fmla="*/ 31 w 33"/>
              <a:gd name="T43" fmla="*/ 28 h 34"/>
              <a:gd name="T44" fmla="*/ 30 w 33"/>
              <a:gd name="T45" fmla="*/ 19 h 34"/>
              <a:gd name="T46" fmla="*/ 28 w 33"/>
              <a:gd name="T47" fmla="*/ 14 h 34"/>
              <a:gd name="T48" fmla="*/ 30 w 33"/>
              <a:gd name="T49" fmla="*/ 12 h 34"/>
              <a:gd name="T50" fmla="*/ 25 w 33"/>
              <a:gd name="T51" fmla="*/ 9 h 34"/>
              <a:gd name="T52" fmla="*/ 25 w 33"/>
              <a:gd name="T53" fmla="*/ 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9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4 w 38"/>
              <a:gd name="T1" fmla="*/ 37 h 38"/>
              <a:gd name="T2" fmla="*/ 18 w 38"/>
              <a:gd name="T3" fmla="*/ 37 h 38"/>
              <a:gd name="T4" fmla="*/ 20 w 38"/>
              <a:gd name="T5" fmla="*/ 38 h 38"/>
              <a:gd name="T6" fmla="*/ 28 w 38"/>
              <a:gd name="T7" fmla="*/ 38 h 38"/>
              <a:gd name="T8" fmla="*/ 34 w 38"/>
              <a:gd name="T9" fmla="*/ 37 h 38"/>
              <a:gd name="T10" fmla="*/ 32 w 38"/>
              <a:gd name="T11" fmla="*/ 33 h 38"/>
              <a:gd name="T12" fmla="*/ 32 w 38"/>
              <a:gd name="T13" fmla="*/ 22 h 38"/>
              <a:gd name="T14" fmla="*/ 38 w 38"/>
              <a:gd name="T15" fmla="*/ 21 h 38"/>
              <a:gd name="T16" fmla="*/ 38 w 38"/>
              <a:gd name="T17" fmla="*/ 17 h 38"/>
              <a:gd name="T18" fmla="*/ 37 w 38"/>
              <a:gd name="T19" fmla="*/ 17 h 38"/>
              <a:gd name="T20" fmla="*/ 38 w 38"/>
              <a:gd name="T21" fmla="*/ 17 h 38"/>
              <a:gd name="T22" fmla="*/ 32 w 38"/>
              <a:gd name="T23" fmla="*/ 16 h 38"/>
              <a:gd name="T24" fmla="*/ 30 w 38"/>
              <a:gd name="T25" fmla="*/ 4 h 38"/>
              <a:gd name="T26" fmla="*/ 24 w 38"/>
              <a:gd name="T27" fmla="*/ 4 h 38"/>
              <a:gd name="T28" fmla="*/ 21 w 38"/>
              <a:gd name="T29" fmla="*/ 6 h 38"/>
              <a:gd name="T30" fmla="*/ 18 w 38"/>
              <a:gd name="T31" fmla="*/ 6 h 38"/>
              <a:gd name="T32" fmla="*/ 12 w 38"/>
              <a:gd name="T33" fmla="*/ 0 h 38"/>
              <a:gd name="T34" fmla="*/ 4 w 38"/>
              <a:gd name="T35" fmla="*/ 0 h 38"/>
              <a:gd name="T36" fmla="*/ 1 w 38"/>
              <a:gd name="T37" fmla="*/ 2 h 38"/>
              <a:gd name="T38" fmla="*/ 3 w 38"/>
              <a:gd name="T39" fmla="*/ 15 h 38"/>
              <a:gd name="T40" fmla="*/ 4 w 38"/>
              <a:gd name="T41" fmla="*/ 21 h 38"/>
              <a:gd name="T42" fmla="*/ 0 w 38"/>
              <a:gd name="T43" fmla="*/ 28 h 38"/>
              <a:gd name="T44" fmla="*/ 0 w 38"/>
              <a:gd name="T45" fmla="*/ 36 h 38"/>
              <a:gd name="T46" fmla="*/ 2 w 38"/>
              <a:gd name="T47" fmla="*/ 35 h 38"/>
              <a:gd name="T48" fmla="*/ 4 w 38"/>
              <a:gd name="T49" fmla="*/ 3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 w 59"/>
              <a:gd name="T1" fmla="*/ 6 h 59"/>
              <a:gd name="T2" fmla="*/ 18 w 59"/>
              <a:gd name="T3" fmla="*/ 18 h 59"/>
              <a:gd name="T4" fmla="*/ 15 w 59"/>
              <a:gd name="T5" fmla="*/ 21 h 59"/>
              <a:gd name="T6" fmla="*/ 11 w 59"/>
              <a:gd name="T7" fmla="*/ 29 h 59"/>
              <a:gd name="T8" fmla="*/ 7 w 59"/>
              <a:gd name="T9" fmla="*/ 32 h 59"/>
              <a:gd name="T10" fmla="*/ 3 w 59"/>
              <a:gd name="T11" fmla="*/ 32 h 59"/>
              <a:gd name="T12" fmla="*/ 0 w 59"/>
              <a:gd name="T13" fmla="*/ 35 h 59"/>
              <a:gd name="T14" fmla="*/ 1 w 59"/>
              <a:gd name="T15" fmla="*/ 38 h 59"/>
              <a:gd name="T16" fmla="*/ 1 w 59"/>
              <a:gd name="T17" fmla="*/ 38 h 59"/>
              <a:gd name="T18" fmla="*/ 4 w 59"/>
              <a:gd name="T19" fmla="*/ 36 h 59"/>
              <a:gd name="T20" fmla="*/ 12 w 59"/>
              <a:gd name="T21" fmla="*/ 36 h 59"/>
              <a:gd name="T22" fmla="*/ 18 w 59"/>
              <a:gd name="T23" fmla="*/ 42 h 59"/>
              <a:gd name="T24" fmla="*/ 21 w 59"/>
              <a:gd name="T25" fmla="*/ 42 h 59"/>
              <a:gd name="T26" fmla="*/ 24 w 59"/>
              <a:gd name="T27" fmla="*/ 40 h 59"/>
              <a:gd name="T28" fmla="*/ 30 w 59"/>
              <a:gd name="T29" fmla="*/ 40 h 59"/>
              <a:gd name="T30" fmla="*/ 32 w 59"/>
              <a:gd name="T31" fmla="*/ 52 h 59"/>
              <a:gd name="T32" fmla="*/ 38 w 59"/>
              <a:gd name="T33" fmla="*/ 53 h 59"/>
              <a:gd name="T34" fmla="*/ 43 w 59"/>
              <a:gd name="T35" fmla="*/ 53 h 59"/>
              <a:gd name="T36" fmla="*/ 49 w 59"/>
              <a:gd name="T37" fmla="*/ 56 h 59"/>
              <a:gd name="T38" fmla="*/ 55 w 59"/>
              <a:gd name="T39" fmla="*/ 59 h 59"/>
              <a:gd name="T40" fmla="*/ 55 w 59"/>
              <a:gd name="T41" fmla="*/ 57 h 59"/>
              <a:gd name="T42" fmla="*/ 52 w 59"/>
              <a:gd name="T43" fmla="*/ 53 h 59"/>
              <a:gd name="T44" fmla="*/ 53 w 59"/>
              <a:gd name="T45" fmla="*/ 50 h 59"/>
              <a:gd name="T46" fmla="*/ 54 w 59"/>
              <a:gd name="T47" fmla="*/ 44 h 59"/>
              <a:gd name="T48" fmla="*/ 57 w 59"/>
              <a:gd name="T49" fmla="*/ 43 h 59"/>
              <a:gd name="T50" fmla="*/ 55 w 59"/>
              <a:gd name="T51" fmla="*/ 37 h 59"/>
              <a:gd name="T52" fmla="*/ 54 w 59"/>
              <a:gd name="T53" fmla="*/ 31 h 59"/>
              <a:gd name="T54" fmla="*/ 53 w 59"/>
              <a:gd name="T55" fmla="*/ 25 h 59"/>
              <a:gd name="T56" fmla="*/ 55 w 59"/>
              <a:gd name="T57" fmla="*/ 18 h 59"/>
              <a:gd name="T58" fmla="*/ 59 w 59"/>
              <a:gd name="T59" fmla="*/ 11 h 59"/>
              <a:gd name="T60" fmla="*/ 59 w 59"/>
              <a:gd name="T61" fmla="*/ 10 h 59"/>
              <a:gd name="T62" fmla="*/ 59 w 59"/>
              <a:gd name="T63" fmla="*/ 5 h 59"/>
              <a:gd name="T64" fmla="*/ 56 w 59"/>
              <a:gd name="T65" fmla="*/ 3 h 59"/>
              <a:gd name="T66" fmla="*/ 51 w 59"/>
              <a:gd name="T67" fmla="*/ 3 h 59"/>
              <a:gd name="T68" fmla="*/ 49 w 59"/>
              <a:gd name="T69" fmla="*/ 0 h 59"/>
              <a:gd name="T70" fmla="*/ 41 w 59"/>
              <a:gd name="T71" fmla="*/ 1 h 59"/>
              <a:gd name="T72" fmla="*/ 32 w 59"/>
              <a:gd name="T73" fmla="*/ 3 h 59"/>
              <a:gd name="T74" fmla="*/ 27 w 59"/>
              <a:gd name="T75" fmla="*/ 1 h 59"/>
              <a:gd name="T76" fmla="*/ 21 w 59"/>
              <a:gd name="T77" fmla="*/ 2 h 59"/>
              <a:gd name="T78" fmla="*/ 21 w 59"/>
              <a:gd name="T79" fmla="*/ 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1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2 w 47"/>
              <a:gd name="T1" fmla="*/ 45 h 45"/>
              <a:gd name="T2" fmla="*/ 24 w 47"/>
              <a:gd name="T3" fmla="*/ 44 h 45"/>
              <a:gd name="T4" fmla="*/ 27 w 47"/>
              <a:gd name="T5" fmla="*/ 45 h 45"/>
              <a:gd name="T6" fmla="*/ 29 w 47"/>
              <a:gd name="T7" fmla="*/ 45 h 45"/>
              <a:gd name="T8" fmla="*/ 32 w 47"/>
              <a:gd name="T9" fmla="*/ 43 h 45"/>
              <a:gd name="T10" fmla="*/ 39 w 47"/>
              <a:gd name="T11" fmla="*/ 41 h 45"/>
              <a:gd name="T12" fmla="*/ 47 w 47"/>
              <a:gd name="T13" fmla="*/ 32 h 45"/>
              <a:gd name="T14" fmla="*/ 40 w 47"/>
              <a:gd name="T15" fmla="*/ 31 h 45"/>
              <a:gd name="T16" fmla="*/ 33 w 47"/>
              <a:gd name="T17" fmla="*/ 27 h 45"/>
              <a:gd name="T18" fmla="*/ 31 w 47"/>
              <a:gd name="T19" fmla="*/ 24 h 45"/>
              <a:gd name="T20" fmla="*/ 34 w 47"/>
              <a:gd name="T21" fmla="*/ 22 h 45"/>
              <a:gd name="T22" fmla="*/ 33 w 47"/>
              <a:gd name="T23" fmla="*/ 20 h 45"/>
              <a:gd name="T24" fmla="*/ 25 w 47"/>
              <a:gd name="T25" fmla="*/ 8 h 45"/>
              <a:gd name="T26" fmla="*/ 20 w 47"/>
              <a:gd name="T27" fmla="*/ 6 h 45"/>
              <a:gd name="T28" fmla="*/ 17 w 47"/>
              <a:gd name="T29" fmla="*/ 0 h 45"/>
              <a:gd name="T30" fmla="*/ 17 w 47"/>
              <a:gd name="T31" fmla="*/ 0 h 45"/>
              <a:gd name="T32" fmla="*/ 15 w 47"/>
              <a:gd name="T33" fmla="*/ 1 h 45"/>
              <a:gd name="T34" fmla="*/ 12 w 47"/>
              <a:gd name="T35" fmla="*/ 3 h 45"/>
              <a:gd name="T36" fmla="*/ 11 w 47"/>
              <a:gd name="T37" fmla="*/ 14 h 45"/>
              <a:gd name="T38" fmla="*/ 8 w 47"/>
              <a:gd name="T39" fmla="*/ 20 h 45"/>
              <a:gd name="T40" fmla="*/ 4 w 47"/>
              <a:gd name="T41" fmla="*/ 24 h 45"/>
              <a:gd name="T42" fmla="*/ 3 w 47"/>
              <a:gd name="T43" fmla="*/ 30 h 45"/>
              <a:gd name="T44" fmla="*/ 1 w 47"/>
              <a:gd name="T45" fmla="*/ 30 h 45"/>
              <a:gd name="T46" fmla="*/ 0 w 47"/>
              <a:gd name="T47" fmla="*/ 33 h 45"/>
              <a:gd name="T48" fmla="*/ 4 w 47"/>
              <a:gd name="T49" fmla="*/ 36 h 45"/>
              <a:gd name="T50" fmla="*/ 7 w 47"/>
              <a:gd name="T51" fmla="*/ 39 h 45"/>
              <a:gd name="T52" fmla="*/ 9 w 47"/>
              <a:gd name="T53" fmla="*/ 41 h 45"/>
              <a:gd name="T54" fmla="*/ 9 w 47"/>
              <a:gd name="T55" fmla="*/ 42 h 45"/>
              <a:gd name="T56" fmla="*/ 12 w 47"/>
              <a:gd name="T57" fmla="*/ 43 h 45"/>
              <a:gd name="T58" fmla="*/ 22 w 47"/>
              <a:gd name="T59" fmla="*/ 45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2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3 w 26"/>
              <a:gd name="T1" fmla="*/ 7 h 30"/>
              <a:gd name="T2" fmla="*/ 26 w 26"/>
              <a:gd name="T3" fmla="*/ 4 h 30"/>
              <a:gd name="T4" fmla="*/ 26 w 26"/>
              <a:gd name="T5" fmla="*/ 3 h 30"/>
              <a:gd name="T6" fmla="*/ 24 w 26"/>
              <a:gd name="T7" fmla="*/ 3 h 30"/>
              <a:gd name="T8" fmla="*/ 21 w 26"/>
              <a:gd name="T9" fmla="*/ 2 h 30"/>
              <a:gd name="T10" fmla="*/ 19 w 26"/>
              <a:gd name="T11" fmla="*/ 3 h 30"/>
              <a:gd name="T12" fmla="*/ 9 w 26"/>
              <a:gd name="T13" fmla="*/ 1 h 30"/>
              <a:gd name="T14" fmla="*/ 6 w 26"/>
              <a:gd name="T15" fmla="*/ 0 h 30"/>
              <a:gd name="T16" fmla="*/ 6 w 26"/>
              <a:gd name="T17" fmla="*/ 1 h 30"/>
              <a:gd name="T18" fmla="*/ 3 w 26"/>
              <a:gd name="T19" fmla="*/ 1 h 30"/>
              <a:gd name="T20" fmla="*/ 0 w 26"/>
              <a:gd name="T21" fmla="*/ 3 h 30"/>
              <a:gd name="T22" fmla="*/ 2 w 26"/>
              <a:gd name="T23" fmla="*/ 5 h 30"/>
              <a:gd name="T24" fmla="*/ 2 w 26"/>
              <a:gd name="T25" fmla="*/ 9 h 30"/>
              <a:gd name="T26" fmla="*/ 0 w 26"/>
              <a:gd name="T27" fmla="*/ 13 h 30"/>
              <a:gd name="T28" fmla="*/ 1 w 26"/>
              <a:gd name="T29" fmla="*/ 19 h 30"/>
              <a:gd name="T30" fmla="*/ 12 w 26"/>
              <a:gd name="T31" fmla="*/ 24 h 30"/>
              <a:gd name="T32" fmla="*/ 12 w 26"/>
              <a:gd name="T33" fmla="*/ 27 h 30"/>
              <a:gd name="T34" fmla="*/ 17 w 26"/>
              <a:gd name="T35" fmla="*/ 30 h 30"/>
              <a:gd name="T36" fmla="*/ 18 w 26"/>
              <a:gd name="T37" fmla="*/ 29 h 30"/>
              <a:gd name="T38" fmla="*/ 22 w 26"/>
              <a:gd name="T39" fmla="*/ 23 h 30"/>
              <a:gd name="T40" fmla="*/ 25 w 26"/>
              <a:gd name="T41" fmla="*/ 20 h 30"/>
              <a:gd name="T42" fmla="*/ 23 w 26"/>
              <a:gd name="T43" fmla="*/ 17 h 30"/>
              <a:gd name="T44" fmla="*/ 23 w 26"/>
              <a:gd name="T45" fmla="*/ 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3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9 w 24"/>
              <a:gd name="T1" fmla="*/ 5 h 23"/>
              <a:gd name="T2" fmla="*/ 6 w 24"/>
              <a:gd name="T3" fmla="*/ 8 h 23"/>
              <a:gd name="T4" fmla="*/ 2 w 24"/>
              <a:gd name="T5" fmla="*/ 7 h 23"/>
              <a:gd name="T6" fmla="*/ 0 w 24"/>
              <a:gd name="T7" fmla="*/ 8 h 23"/>
              <a:gd name="T8" fmla="*/ 1 w 24"/>
              <a:gd name="T9" fmla="*/ 8 h 23"/>
              <a:gd name="T10" fmla="*/ 3 w 24"/>
              <a:gd name="T11" fmla="*/ 12 h 23"/>
              <a:gd name="T12" fmla="*/ 6 w 24"/>
              <a:gd name="T13" fmla="*/ 16 h 23"/>
              <a:gd name="T14" fmla="*/ 8 w 24"/>
              <a:gd name="T15" fmla="*/ 16 h 23"/>
              <a:gd name="T16" fmla="*/ 9 w 24"/>
              <a:gd name="T17" fmla="*/ 20 h 23"/>
              <a:gd name="T18" fmla="*/ 14 w 24"/>
              <a:gd name="T19" fmla="*/ 22 h 23"/>
              <a:gd name="T20" fmla="*/ 20 w 24"/>
              <a:gd name="T21" fmla="*/ 23 h 23"/>
              <a:gd name="T22" fmla="*/ 22 w 24"/>
              <a:gd name="T23" fmla="*/ 20 h 23"/>
              <a:gd name="T24" fmla="*/ 24 w 24"/>
              <a:gd name="T25" fmla="*/ 12 h 23"/>
              <a:gd name="T26" fmla="*/ 24 w 24"/>
              <a:gd name="T27" fmla="*/ 7 h 23"/>
              <a:gd name="T28" fmla="*/ 24 w 24"/>
              <a:gd name="T29" fmla="*/ 3 h 23"/>
              <a:gd name="T30" fmla="*/ 16 w 24"/>
              <a:gd name="T31" fmla="*/ 0 h 23"/>
              <a:gd name="T32" fmla="*/ 13 w 24"/>
              <a:gd name="T33" fmla="*/ 1 h 23"/>
              <a:gd name="T34" fmla="*/ 9 w 24"/>
              <a:gd name="T35" fmla="*/ 5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4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7 w 43"/>
              <a:gd name="T1" fmla="*/ 6 h 70"/>
              <a:gd name="T2" fmla="*/ 23 w 43"/>
              <a:gd name="T3" fmla="*/ 13 h 70"/>
              <a:gd name="T4" fmla="*/ 21 w 43"/>
              <a:gd name="T5" fmla="*/ 20 h 70"/>
              <a:gd name="T6" fmla="*/ 22 w 43"/>
              <a:gd name="T7" fmla="*/ 26 h 70"/>
              <a:gd name="T8" fmla="*/ 23 w 43"/>
              <a:gd name="T9" fmla="*/ 32 h 70"/>
              <a:gd name="T10" fmla="*/ 25 w 43"/>
              <a:gd name="T11" fmla="*/ 38 h 70"/>
              <a:gd name="T12" fmla="*/ 22 w 43"/>
              <a:gd name="T13" fmla="*/ 39 h 70"/>
              <a:gd name="T14" fmla="*/ 21 w 43"/>
              <a:gd name="T15" fmla="*/ 45 h 70"/>
              <a:gd name="T16" fmla="*/ 20 w 43"/>
              <a:gd name="T17" fmla="*/ 48 h 70"/>
              <a:gd name="T18" fmla="*/ 23 w 43"/>
              <a:gd name="T19" fmla="*/ 52 h 70"/>
              <a:gd name="T20" fmla="*/ 23 w 43"/>
              <a:gd name="T21" fmla="*/ 54 h 70"/>
              <a:gd name="T22" fmla="*/ 17 w 43"/>
              <a:gd name="T23" fmla="*/ 51 h 70"/>
              <a:gd name="T24" fmla="*/ 11 w 43"/>
              <a:gd name="T25" fmla="*/ 48 h 70"/>
              <a:gd name="T26" fmla="*/ 6 w 43"/>
              <a:gd name="T27" fmla="*/ 48 h 70"/>
              <a:gd name="T28" fmla="*/ 6 w 43"/>
              <a:gd name="T29" fmla="*/ 52 h 70"/>
              <a:gd name="T30" fmla="*/ 0 w 43"/>
              <a:gd name="T31" fmla="*/ 53 h 70"/>
              <a:gd name="T32" fmla="*/ 0 w 43"/>
              <a:gd name="T33" fmla="*/ 64 h 70"/>
              <a:gd name="T34" fmla="*/ 2 w 43"/>
              <a:gd name="T35" fmla="*/ 68 h 70"/>
              <a:gd name="T36" fmla="*/ 6 w 43"/>
              <a:gd name="T37" fmla="*/ 68 h 70"/>
              <a:gd name="T38" fmla="*/ 8 w 43"/>
              <a:gd name="T39" fmla="*/ 69 h 70"/>
              <a:gd name="T40" fmla="*/ 7 w 43"/>
              <a:gd name="T41" fmla="*/ 69 h 70"/>
              <a:gd name="T42" fmla="*/ 9 w 43"/>
              <a:gd name="T43" fmla="*/ 70 h 70"/>
              <a:gd name="T44" fmla="*/ 11 w 43"/>
              <a:gd name="T45" fmla="*/ 69 h 70"/>
              <a:gd name="T46" fmla="*/ 15 w 43"/>
              <a:gd name="T47" fmla="*/ 70 h 70"/>
              <a:gd name="T48" fmla="*/ 18 w 43"/>
              <a:gd name="T49" fmla="*/ 67 h 70"/>
              <a:gd name="T50" fmla="*/ 22 w 43"/>
              <a:gd name="T51" fmla="*/ 63 h 70"/>
              <a:gd name="T52" fmla="*/ 25 w 43"/>
              <a:gd name="T53" fmla="*/ 62 h 70"/>
              <a:gd name="T54" fmla="*/ 24 w 43"/>
              <a:gd name="T55" fmla="*/ 62 h 70"/>
              <a:gd name="T56" fmla="*/ 24 w 43"/>
              <a:gd name="T57" fmla="*/ 61 h 70"/>
              <a:gd name="T58" fmla="*/ 33 w 43"/>
              <a:gd name="T59" fmla="*/ 57 h 70"/>
              <a:gd name="T60" fmla="*/ 37 w 43"/>
              <a:gd name="T61" fmla="*/ 59 h 70"/>
              <a:gd name="T62" fmla="*/ 39 w 43"/>
              <a:gd name="T63" fmla="*/ 62 h 70"/>
              <a:gd name="T64" fmla="*/ 40 w 43"/>
              <a:gd name="T65" fmla="*/ 64 h 70"/>
              <a:gd name="T66" fmla="*/ 43 w 43"/>
              <a:gd name="T67" fmla="*/ 62 h 70"/>
              <a:gd name="T68" fmla="*/ 43 w 43"/>
              <a:gd name="T69" fmla="*/ 59 h 70"/>
              <a:gd name="T70" fmla="*/ 40 w 43"/>
              <a:gd name="T71" fmla="*/ 54 h 70"/>
              <a:gd name="T72" fmla="*/ 40 w 43"/>
              <a:gd name="T73" fmla="*/ 49 h 70"/>
              <a:gd name="T74" fmla="*/ 41 w 43"/>
              <a:gd name="T75" fmla="*/ 49 h 70"/>
              <a:gd name="T76" fmla="*/ 39 w 43"/>
              <a:gd name="T77" fmla="*/ 44 h 70"/>
              <a:gd name="T78" fmla="*/ 38 w 43"/>
              <a:gd name="T79" fmla="*/ 42 h 70"/>
              <a:gd name="T80" fmla="*/ 33 w 43"/>
              <a:gd name="T81" fmla="*/ 41 h 70"/>
              <a:gd name="T82" fmla="*/ 28 w 43"/>
              <a:gd name="T83" fmla="*/ 39 h 70"/>
              <a:gd name="T84" fmla="*/ 26 w 43"/>
              <a:gd name="T85" fmla="*/ 34 h 70"/>
              <a:gd name="T86" fmla="*/ 24 w 43"/>
              <a:gd name="T87" fmla="*/ 26 h 70"/>
              <a:gd name="T88" fmla="*/ 26 w 43"/>
              <a:gd name="T89" fmla="*/ 23 h 70"/>
              <a:gd name="T90" fmla="*/ 25 w 43"/>
              <a:gd name="T91" fmla="*/ 16 h 70"/>
              <a:gd name="T92" fmla="*/ 30 w 43"/>
              <a:gd name="T93" fmla="*/ 16 h 70"/>
              <a:gd name="T94" fmla="*/ 32 w 43"/>
              <a:gd name="T95" fmla="*/ 20 h 70"/>
              <a:gd name="T96" fmla="*/ 36 w 43"/>
              <a:gd name="T97" fmla="*/ 20 h 70"/>
              <a:gd name="T98" fmla="*/ 36 w 43"/>
              <a:gd name="T99" fmla="*/ 17 h 70"/>
              <a:gd name="T100" fmla="*/ 37 w 43"/>
              <a:gd name="T101" fmla="*/ 15 h 70"/>
              <a:gd name="T102" fmla="*/ 38 w 43"/>
              <a:gd name="T103" fmla="*/ 16 h 70"/>
              <a:gd name="T104" fmla="*/ 37 w 43"/>
              <a:gd name="T105" fmla="*/ 10 h 70"/>
              <a:gd name="T106" fmla="*/ 39 w 43"/>
              <a:gd name="T107" fmla="*/ 6 h 70"/>
              <a:gd name="T108" fmla="*/ 39 w 43"/>
              <a:gd name="T109" fmla="*/ 2 h 70"/>
              <a:gd name="T110" fmla="*/ 37 w 43"/>
              <a:gd name="T111" fmla="*/ 0 h 70"/>
              <a:gd name="T112" fmla="*/ 35 w 43"/>
              <a:gd name="T113" fmla="*/ 0 h 70"/>
              <a:gd name="T114" fmla="*/ 28 w 43"/>
              <a:gd name="T115" fmla="*/ 1 h 70"/>
              <a:gd name="T116" fmla="*/ 27 w 43"/>
              <a:gd name="T117" fmla="*/ 0 h 70"/>
              <a:gd name="T118" fmla="*/ 27 w 43"/>
              <a:gd name="T119" fmla="*/ 5 h 70"/>
              <a:gd name="T120" fmla="*/ 27 w 43"/>
              <a:gd name="T121" fmla="*/ 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5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114 w 144"/>
              <a:gd name="T39" fmla="*/ 79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6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7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8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9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60 w 78"/>
              <a:gd name="T1" fmla="*/ 6 h 102"/>
              <a:gd name="T2" fmla="*/ 60 w 78"/>
              <a:gd name="T3" fmla="*/ 0 h 102"/>
              <a:gd name="T4" fmla="*/ 36 w 78"/>
              <a:gd name="T5" fmla="*/ 0 h 102"/>
              <a:gd name="T6" fmla="*/ 6 w 78"/>
              <a:gd name="T7" fmla="*/ 0 h 102"/>
              <a:gd name="T8" fmla="*/ 0 w 78"/>
              <a:gd name="T9" fmla="*/ 24 h 102"/>
              <a:gd name="T10" fmla="*/ 12 w 78"/>
              <a:gd name="T11" fmla="*/ 42 h 102"/>
              <a:gd name="T12" fmla="*/ 0 w 78"/>
              <a:gd name="T13" fmla="*/ 66 h 102"/>
              <a:gd name="T14" fmla="*/ 0 w 78"/>
              <a:gd name="T15" fmla="*/ 84 h 102"/>
              <a:gd name="T16" fmla="*/ 6 w 78"/>
              <a:gd name="T17" fmla="*/ 102 h 102"/>
              <a:gd name="T18" fmla="*/ 36 w 78"/>
              <a:gd name="T19" fmla="*/ 102 h 102"/>
              <a:gd name="T20" fmla="*/ 78 w 78"/>
              <a:gd name="T21" fmla="*/ 90 h 102"/>
              <a:gd name="T22" fmla="*/ 60 w 78"/>
              <a:gd name="T23" fmla="*/ 36 h 102"/>
              <a:gd name="T24" fmla="*/ 60 w 78"/>
              <a:gd name="T25" fmla="*/ 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0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120 w 228"/>
              <a:gd name="T1" fmla="*/ 151 h 205"/>
              <a:gd name="T2" fmla="*/ 150 w 228"/>
              <a:gd name="T3" fmla="*/ 163 h 205"/>
              <a:gd name="T4" fmla="*/ 180 w 228"/>
              <a:gd name="T5" fmla="*/ 121 h 205"/>
              <a:gd name="T6" fmla="*/ 198 w 228"/>
              <a:gd name="T7" fmla="*/ 73 h 205"/>
              <a:gd name="T8" fmla="*/ 204 w 228"/>
              <a:gd name="T9" fmla="*/ 55 h 205"/>
              <a:gd name="T10" fmla="*/ 222 w 228"/>
              <a:gd name="T11" fmla="*/ 49 h 205"/>
              <a:gd name="T12" fmla="*/ 228 w 228"/>
              <a:gd name="T13" fmla="*/ 31 h 205"/>
              <a:gd name="T14" fmla="*/ 210 w 228"/>
              <a:gd name="T15" fmla="*/ 25 h 205"/>
              <a:gd name="T16" fmla="*/ 198 w 228"/>
              <a:gd name="T17" fmla="*/ 7 h 205"/>
              <a:gd name="T18" fmla="*/ 204 w 228"/>
              <a:gd name="T19" fmla="*/ 0 h 205"/>
              <a:gd name="T20" fmla="*/ 174 w 228"/>
              <a:gd name="T21" fmla="*/ 25 h 205"/>
              <a:gd name="T22" fmla="*/ 144 w 228"/>
              <a:gd name="T23" fmla="*/ 31 h 205"/>
              <a:gd name="T24" fmla="*/ 108 w 228"/>
              <a:gd name="T25" fmla="*/ 31 h 205"/>
              <a:gd name="T26" fmla="*/ 84 w 228"/>
              <a:gd name="T27" fmla="*/ 43 h 205"/>
              <a:gd name="T28" fmla="*/ 48 w 228"/>
              <a:gd name="T29" fmla="*/ 31 h 205"/>
              <a:gd name="T30" fmla="*/ 24 w 228"/>
              <a:gd name="T31" fmla="*/ 31 h 205"/>
              <a:gd name="T32" fmla="*/ 12 w 228"/>
              <a:gd name="T33" fmla="*/ 49 h 205"/>
              <a:gd name="T34" fmla="*/ 12 w 228"/>
              <a:gd name="T35" fmla="*/ 67 h 205"/>
              <a:gd name="T36" fmla="*/ 12 w 228"/>
              <a:gd name="T37" fmla="*/ 91 h 205"/>
              <a:gd name="T38" fmla="*/ 0 w 228"/>
              <a:gd name="T39" fmla="*/ 133 h 205"/>
              <a:gd name="T40" fmla="*/ 0 w 228"/>
              <a:gd name="T41" fmla="*/ 163 h 205"/>
              <a:gd name="T42" fmla="*/ 24 w 228"/>
              <a:gd name="T43" fmla="*/ 163 h 205"/>
              <a:gd name="T44" fmla="*/ 48 w 228"/>
              <a:gd name="T45" fmla="*/ 193 h 205"/>
              <a:gd name="T46" fmla="*/ 72 w 228"/>
              <a:gd name="T47" fmla="*/ 199 h 205"/>
              <a:gd name="T48" fmla="*/ 96 w 228"/>
              <a:gd name="T49" fmla="*/ 205 h 205"/>
              <a:gd name="T50" fmla="*/ 102 w 228"/>
              <a:gd name="T51" fmla="*/ 175 h 205"/>
              <a:gd name="T52" fmla="*/ 120 w 228"/>
              <a:gd name="T53" fmla="*/ 151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1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78 w 246"/>
              <a:gd name="T1" fmla="*/ 36 h 144"/>
              <a:gd name="T2" fmla="*/ 72 w 246"/>
              <a:gd name="T3" fmla="*/ 48 h 144"/>
              <a:gd name="T4" fmla="*/ 36 w 246"/>
              <a:gd name="T5" fmla="*/ 60 h 144"/>
              <a:gd name="T6" fmla="*/ 12 w 246"/>
              <a:gd name="T7" fmla="*/ 66 h 144"/>
              <a:gd name="T8" fmla="*/ 0 w 246"/>
              <a:gd name="T9" fmla="*/ 102 h 144"/>
              <a:gd name="T10" fmla="*/ 12 w 246"/>
              <a:gd name="T11" fmla="*/ 132 h 144"/>
              <a:gd name="T12" fmla="*/ 18 w 246"/>
              <a:gd name="T13" fmla="*/ 144 h 144"/>
              <a:gd name="T14" fmla="*/ 42 w 246"/>
              <a:gd name="T15" fmla="*/ 132 h 144"/>
              <a:gd name="T16" fmla="*/ 66 w 246"/>
              <a:gd name="T17" fmla="*/ 132 h 144"/>
              <a:gd name="T18" fmla="*/ 78 w 246"/>
              <a:gd name="T19" fmla="*/ 138 h 144"/>
              <a:gd name="T20" fmla="*/ 78 w 246"/>
              <a:gd name="T21" fmla="*/ 114 h 144"/>
              <a:gd name="T22" fmla="*/ 114 w 246"/>
              <a:gd name="T23" fmla="*/ 108 h 144"/>
              <a:gd name="T24" fmla="*/ 144 w 246"/>
              <a:gd name="T25" fmla="*/ 120 h 144"/>
              <a:gd name="T26" fmla="*/ 198 w 246"/>
              <a:gd name="T27" fmla="*/ 108 h 144"/>
              <a:gd name="T28" fmla="*/ 246 w 246"/>
              <a:gd name="T29" fmla="*/ 102 h 144"/>
              <a:gd name="T30" fmla="*/ 246 w 246"/>
              <a:gd name="T31" fmla="*/ 102 h 144"/>
              <a:gd name="T32" fmla="*/ 210 w 246"/>
              <a:gd name="T33" fmla="*/ 66 h 144"/>
              <a:gd name="T34" fmla="*/ 186 w 246"/>
              <a:gd name="T35" fmla="*/ 54 h 144"/>
              <a:gd name="T36" fmla="*/ 168 w 246"/>
              <a:gd name="T37" fmla="*/ 24 h 144"/>
              <a:gd name="T38" fmla="*/ 156 w 246"/>
              <a:gd name="T39" fmla="*/ 0 h 144"/>
              <a:gd name="T40" fmla="*/ 108 w 246"/>
              <a:gd name="T41" fmla="*/ 30 h 144"/>
              <a:gd name="T42" fmla="*/ 78 w 246"/>
              <a:gd name="T43" fmla="*/ 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2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66 w 150"/>
              <a:gd name="T1" fmla="*/ 162 h 180"/>
              <a:gd name="T2" fmla="*/ 90 w 150"/>
              <a:gd name="T3" fmla="*/ 144 h 180"/>
              <a:gd name="T4" fmla="*/ 114 w 150"/>
              <a:gd name="T5" fmla="*/ 96 h 180"/>
              <a:gd name="T6" fmla="*/ 132 w 150"/>
              <a:gd name="T7" fmla="*/ 78 h 180"/>
              <a:gd name="T8" fmla="*/ 150 w 150"/>
              <a:gd name="T9" fmla="*/ 6 h 180"/>
              <a:gd name="T10" fmla="*/ 138 w 150"/>
              <a:gd name="T11" fmla="*/ 0 h 180"/>
              <a:gd name="T12" fmla="*/ 114 w 150"/>
              <a:gd name="T13" fmla="*/ 0 h 180"/>
              <a:gd name="T14" fmla="*/ 90 w 150"/>
              <a:gd name="T15" fmla="*/ 12 h 180"/>
              <a:gd name="T16" fmla="*/ 72 w 150"/>
              <a:gd name="T17" fmla="*/ 18 h 180"/>
              <a:gd name="T18" fmla="*/ 60 w 150"/>
              <a:gd name="T19" fmla="*/ 30 h 180"/>
              <a:gd name="T20" fmla="*/ 48 w 150"/>
              <a:gd name="T21" fmla="*/ 36 h 180"/>
              <a:gd name="T22" fmla="*/ 48 w 150"/>
              <a:gd name="T23" fmla="*/ 48 h 180"/>
              <a:gd name="T24" fmla="*/ 60 w 150"/>
              <a:gd name="T25" fmla="*/ 54 h 180"/>
              <a:gd name="T26" fmla="*/ 54 w 150"/>
              <a:gd name="T27" fmla="*/ 84 h 180"/>
              <a:gd name="T28" fmla="*/ 48 w 150"/>
              <a:gd name="T29" fmla="*/ 114 h 180"/>
              <a:gd name="T30" fmla="*/ 30 w 150"/>
              <a:gd name="T31" fmla="*/ 114 h 180"/>
              <a:gd name="T32" fmla="*/ 12 w 150"/>
              <a:gd name="T33" fmla="*/ 126 h 180"/>
              <a:gd name="T34" fmla="*/ 0 w 150"/>
              <a:gd name="T35" fmla="*/ 138 h 180"/>
              <a:gd name="T36" fmla="*/ 18 w 150"/>
              <a:gd name="T37" fmla="*/ 156 h 180"/>
              <a:gd name="T38" fmla="*/ 24 w 150"/>
              <a:gd name="T39" fmla="*/ 180 h 180"/>
              <a:gd name="T40" fmla="*/ 42 w 150"/>
              <a:gd name="T41" fmla="*/ 162 h 180"/>
              <a:gd name="T42" fmla="*/ 66 w 150"/>
              <a:gd name="T43" fmla="*/ 16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3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60 w 90"/>
              <a:gd name="T1" fmla="*/ 78 h 102"/>
              <a:gd name="T2" fmla="*/ 78 w 90"/>
              <a:gd name="T3" fmla="*/ 78 h 102"/>
              <a:gd name="T4" fmla="*/ 84 w 90"/>
              <a:gd name="T5" fmla="*/ 48 h 102"/>
              <a:gd name="T6" fmla="*/ 90 w 90"/>
              <a:gd name="T7" fmla="*/ 18 h 102"/>
              <a:gd name="T8" fmla="*/ 78 w 90"/>
              <a:gd name="T9" fmla="*/ 12 h 102"/>
              <a:gd name="T10" fmla="*/ 78 w 90"/>
              <a:gd name="T11" fmla="*/ 0 h 102"/>
              <a:gd name="T12" fmla="*/ 48 w 90"/>
              <a:gd name="T13" fmla="*/ 0 h 102"/>
              <a:gd name="T14" fmla="*/ 0 w 90"/>
              <a:gd name="T15" fmla="*/ 0 h 102"/>
              <a:gd name="T16" fmla="*/ 0 w 90"/>
              <a:gd name="T17" fmla="*/ 18 h 102"/>
              <a:gd name="T18" fmla="*/ 0 w 90"/>
              <a:gd name="T19" fmla="*/ 54 h 102"/>
              <a:gd name="T20" fmla="*/ 30 w 90"/>
              <a:gd name="T21" fmla="*/ 102 h 102"/>
              <a:gd name="T22" fmla="*/ 42 w 90"/>
              <a:gd name="T23" fmla="*/ 90 h 102"/>
              <a:gd name="T24" fmla="*/ 60 w 90"/>
              <a:gd name="T25" fmla="*/ 78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4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144 w 144"/>
              <a:gd name="T43" fmla="*/ 174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5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6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48 w 48"/>
              <a:gd name="T1" fmla="*/ 48 h 120"/>
              <a:gd name="T2" fmla="*/ 48 w 48"/>
              <a:gd name="T3" fmla="*/ 24 h 120"/>
              <a:gd name="T4" fmla="*/ 48 w 48"/>
              <a:gd name="T5" fmla="*/ 6 h 120"/>
              <a:gd name="T6" fmla="*/ 42 w 48"/>
              <a:gd name="T7" fmla="*/ 6 h 120"/>
              <a:gd name="T8" fmla="*/ 30 w 48"/>
              <a:gd name="T9" fmla="*/ 0 h 120"/>
              <a:gd name="T10" fmla="*/ 24 w 48"/>
              <a:gd name="T11" fmla="*/ 6 h 120"/>
              <a:gd name="T12" fmla="*/ 6 w 48"/>
              <a:gd name="T13" fmla="*/ 30 h 120"/>
              <a:gd name="T14" fmla="*/ 0 w 48"/>
              <a:gd name="T15" fmla="*/ 30 h 120"/>
              <a:gd name="T16" fmla="*/ 0 w 48"/>
              <a:gd name="T17" fmla="*/ 48 h 120"/>
              <a:gd name="T18" fmla="*/ 6 w 48"/>
              <a:gd name="T19" fmla="*/ 90 h 120"/>
              <a:gd name="T20" fmla="*/ 24 w 48"/>
              <a:gd name="T21" fmla="*/ 120 h 120"/>
              <a:gd name="T22" fmla="*/ 24 w 48"/>
              <a:gd name="T23" fmla="*/ 120 h 120"/>
              <a:gd name="T24" fmla="*/ 36 w 48"/>
              <a:gd name="T25" fmla="*/ 120 h 120"/>
              <a:gd name="T26" fmla="*/ 36 w 48"/>
              <a:gd name="T27" fmla="*/ 90 h 120"/>
              <a:gd name="T28" fmla="*/ 48 w 48"/>
              <a:gd name="T29" fmla="*/ 48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7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18 w 42"/>
              <a:gd name="T1" fmla="*/ 18 h 96"/>
              <a:gd name="T2" fmla="*/ 18 w 42"/>
              <a:gd name="T3" fmla="*/ 0 h 96"/>
              <a:gd name="T4" fmla="*/ 6 w 42"/>
              <a:gd name="T5" fmla="*/ 6 h 96"/>
              <a:gd name="T6" fmla="*/ 0 w 42"/>
              <a:gd name="T7" fmla="*/ 6 h 96"/>
              <a:gd name="T8" fmla="*/ 0 w 42"/>
              <a:gd name="T9" fmla="*/ 12 h 96"/>
              <a:gd name="T10" fmla="*/ 0 w 42"/>
              <a:gd name="T11" fmla="*/ 42 h 96"/>
              <a:gd name="T12" fmla="*/ 18 w 42"/>
              <a:gd name="T13" fmla="*/ 96 h 96"/>
              <a:gd name="T14" fmla="*/ 42 w 42"/>
              <a:gd name="T15" fmla="*/ 90 h 96"/>
              <a:gd name="T16" fmla="*/ 24 w 42"/>
              <a:gd name="T17" fmla="*/ 60 h 96"/>
              <a:gd name="T18" fmla="*/ 18 w 42"/>
              <a:gd name="T19" fmla="*/ 1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8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126 w 246"/>
              <a:gd name="T1" fmla="*/ 252 h 252"/>
              <a:gd name="T2" fmla="*/ 144 w 246"/>
              <a:gd name="T3" fmla="*/ 246 h 252"/>
              <a:gd name="T4" fmla="*/ 156 w 246"/>
              <a:gd name="T5" fmla="*/ 162 h 252"/>
              <a:gd name="T6" fmla="*/ 156 w 246"/>
              <a:gd name="T7" fmla="*/ 108 h 252"/>
              <a:gd name="T8" fmla="*/ 168 w 246"/>
              <a:gd name="T9" fmla="*/ 102 h 252"/>
              <a:gd name="T10" fmla="*/ 174 w 246"/>
              <a:gd name="T11" fmla="*/ 36 h 252"/>
              <a:gd name="T12" fmla="*/ 222 w 246"/>
              <a:gd name="T13" fmla="*/ 24 h 252"/>
              <a:gd name="T14" fmla="*/ 240 w 246"/>
              <a:gd name="T15" fmla="*/ 18 h 252"/>
              <a:gd name="T16" fmla="*/ 240 w 246"/>
              <a:gd name="T17" fmla="*/ 18 h 252"/>
              <a:gd name="T18" fmla="*/ 240 w 246"/>
              <a:gd name="T19" fmla="*/ 18 h 252"/>
              <a:gd name="T20" fmla="*/ 246 w 246"/>
              <a:gd name="T21" fmla="*/ 18 h 252"/>
              <a:gd name="T22" fmla="*/ 234 w 246"/>
              <a:gd name="T23" fmla="*/ 12 h 252"/>
              <a:gd name="T24" fmla="*/ 210 w 246"/>
              <a:gd name="T25" fmla="*/ 12 h 252"/>
              <a:gd name="T26" fmla="*/ 216 w 246"/>
              <a:gd name="T27" fmla="*/ 18 h 252"/>
              <a:gd name="T28" fmla="*/ 210 w 246"/>
              <a:gd name="T29" fmla="*/ 12 h 252"/>
              <a:gd name="T30" fmla="*/ 174 w 246"/>
              <a:gd name="T31" fmla="*/ 18 h 252"/>
              <a:gd name="T32" fmla="*/ 126 w 246"/>
              <a:gd name="T33" fmla="*/ 18 h 252"/>
              <a:gd name="T34" fmla="*/ 114 w 246"/>
              <a:gd name="T35" fmla="*/ 12 h 252"/>
              <a:gd name="T36" fmla="*/ 30 w 246"/>
              <a:gd name="T37" fmla="*/ 12 h 252"/>
              <a:gd name="T38" fmla="*/ 18 w 246"/>
              <a:gd name="T39" fmla="*/ 0 h 252"/>
              <a:gd name="T40" fmla="*/ 6 w 246"/>
              <a:gd name="T41" fmla="*/ 6 h 252"/>
              <a:gd name="T42" fmla="*/ 0 w 246"/>
              <a:gd name="T43" fmla="*/ 42 h 252"/>
              <a:gd name="T44" fmla="*/ 42 w 246"/>
              <a:gd name="T45" fmla="*/ 126 h 252"/>
              <a:gd name="T46" fmla="*/ 48 w 246"/>
              <a:gd name="T47" fmla="*/ 144 h 252"/>
              <a:gd name="T48" fmla="*/ 60 w 246"/>
              <a:gd name="T49" fmla="*/ 222 h 252"/>
              <a:gd name="T50" fmla="*/ 90 w 246"/>
              <a:gd name="T51" fmla="*/ 252 h 252"/>
              <a:gd name="T52" fmla="*/ 96 w 246"/>
              <a:gd name="T53" fmla="*/ 240 h 252"/>
              <a:gd name="T54" fmla="*/ 126 w 246"/>
              <a:gd name="T55" fmla="*/ 252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9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10 h 12"/>
              <a:gd name="T6" fmla="*/ 10 w 10"/>
              <a:gd name="T7" fmla="*/ 8 h 12"/>
              <a:gd name="T8" fmla="*/ 10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0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504 w 516"/>
              <a:gd name="T1" fmla="*/ 96 h 709"/>
              <a:gd name="T2" fmla="*/ 486 w 516"/>
              <a:gd name="T3" fmla="*/ 78 h 709"/>
              <a:gd name="T4" fmla="*/ 432 w 516"/>
              <a:gd name="T5" fmla="*/ 84 h 709"/>
              <a:gd name="T6" fmla="*/ 354 w 516"/>
              <a:gd name="T7" fmla="*/ 48 h 709"/>
              <a:gd name="T8" fmla="*/ 318 w 516"/>
              <a:gd name="T9" fmla="*/ 54 h 709"/>
              <a:gd name="T10" fmla="*/ 288 w 516"/>
              <a:gd name="T11" fmla="*/ 36 h 709"/>
              <a:gd name="T12" fmla="*/ 282 w 516"/>
              <a:gd name="T13" fmla="*/ 18 h 709"/>
              <a:gd name="T14" fmla="*/ 228 w 516"/>
              <a:gd name="T15" fmla="*/ 0 h 709"/>
              <a:gd name="T16" fmla="*/ 198 w 516"/>
              <a:gd name="T17" fmla="*/ 24 h 709"/>
              <a:gd name="T18" fmla="*/ 150 w 516"/>
              <a:gd name="T19" fmla="*/ 42 h 709"/>
              <a:gd name="T20" fmla="*/ 114 w 516"/>
              <a:gd name="T21" fmla="*/ 66 h 709"/>
              <a:gd name="T22" fmla="*/ 90 w 516"/>
              <a:gd name="T23" fmla="*/ 126 h 709"/>
              <a:gd name="T24" fmla="*/ 42 w 516"/>
              <a:gd name="T25" fmla="*/ 138 h 709"/>
              <a:gd name="T26" fmla="*/ 42 w 516"/>
              <a:gd name="T27" fmla="*/ 174 h 709"/>
              <a:gd name="T28" fmla="*/ 78 w 516"/>
              <a:gd name="T29" fmla="*/ 222 h 709"/>
              <a:gd name="T30" fmla="*/ 114 w 516"/>
              <a:gd name="T31" fmla="*/ 240 h 709"/>
              <a:gd name="T32" fmla="*/ 114 w 516"/>
              <a:gd name="T33" fmla="*/ 264 h 709"/>
              <a:gd name="T34" fmla="*/ 90 w 516"/>
              <a:gd name="T35" fmla="*/ 276 h 709"/>
              <a:gd name="T36" fmla="*/ 60 w 516"/>
              <a:gd name="T37" fmla="*/ 264 h 709"/>
              <a:gd name="T38" fmla="*/ 0 w 516"/>
              <a:gd name="T39" fmla="*/ 306 h 709"/>
              <a:gd name="T40" fmla="*/ 18 w 516"/>
              <a:gd name="T41" fmla="*/ 324 h 709"/>
              <a:gd name="T42" fmla="*/ 42 w 516"/>
              <a:gd name="T43" fmla="*/ 348 h 709"/>
              <a:gd name="T44" fmla="*/ 96 w 516"/>
              <a:gd name="T45" fmla="*/ 348 h 709"/>
              <a:gd name="T46" fmla="*/ 138 w 516"/>
              <a:gd name="T47" fmla="*/ 354 h 709"/>
              <a:gd name="T48" fmla="*/ 120 w 516"/>
              <a:gd name="T49" fmla="*/ 396 h 709"/>
              <a:gd name="T50" fmla="*/ 72 w 516"/>
              <a:gd name="T51" fmla="*/ 414 h 709"/>
              <a:gd name="T52" fmla="*/ 36 w 516"/>
              <a:gd name="T53" fmla="*/ 438 h 709"/>
              <a:gd name="T54" fmla="*/ 30 w 516"/>
              <a:gd name="T55" fmla="*/ 468 h 709"/>
              <a:gd name="T56" fmla="*/ 72 w 516"/>
              <a:gd name="T57" fmla="*/ 498 h 709"/>
              <a:gd name="T58" fmla="*/ 78 w 516"/>
              <a:gd name="T59" fmla="*/ 529 h 709"/>
              <a:gd name="T60" fmla="*/ 108 w 516"/>
              <a:gd name="T61" fmla="*/ 541 h 709"/>
              <a:gd name="T62" fmla="*/ 114 w 516"/>
              <a:gd name="T63" fmla="*/ 583 h 709"/>
              <a:gd name="T64" fmla="*/ 156 w 516"/>
              <a:gd name="T65" fmla="*/ 577 h 709"/>
              <a:gd name="T66" fmla="*/ 210 w 516"/>
              <a:gd name="T67" fmla="*/ 577 h 709"/>
              <a:gd name="T68" fmla="*/ 180 w 516"/>
              <a:gd name="T69" fmla="*/ 631 h 709"/>
              <a:gd name="T70" fmla="*/ 90 w 516"/>
              <a:gd name="T71" fmla="*/ 709 h 709"/>
              <a:gd name="T72" fmla="*/ 192 w 516"/>
              <a:gd name="T73" fmla="*/ 655 h 709"/>
              <a:gd name="T74" fmla="*/ 270 w 516"/>
              <a:gd name="T75" fmla="*/ 571 h 709"/>
              <a:gd name="T76" fmla="*/ 264 w 516"/>
              <a:gd name="T77" fmla="*/ 553 h 709"/>
              <a:gd name="T78" fmla="*/ 312 w 516"/>
              <a:gd name="T79" fmla="*/ 492 h 709"/>
              <a:gd name="T80" fmla="*/ 324 w 516"/>
              <a:gd name="T81" fmla="*/ 517 h 709"/>
              <a:gd name="T82" fmla="*/ 330 w 516"/>
              <a:gd name="T83" fmla="*/ 547 h 709"/>
              <a:gd name="T84" fmla="*/ 366 w 516"/>
              <a:gd name="T85" fmla="*/ 517 h 709"/>
              <a:gd name="T86" fmla="*/ 408 w 516"/>
              <a:gd name="T87" fmla="*/ 492 h 709"/>
              <a:gd name="T88" fmla="*/ 426 w 516"/>
              <a:gd name="T89" fmla="*/ 505 h 709"/>
              <a:gd name="T90" fmla="*/ 516 w 516"/>
              <a:gd name="T91" fmla="*/ 523 h 709"/>
              <a:gd name="T92" fmla="*/ 516 w 516"/>
              <a:gd name="T93" fmla="*/ 96 h 709"/>
              <a:gd name="T94" fmla="*/ 504 w 516"/>
              <a:gd name="T95" fmla="*/ 9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1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973 w 1622"/>
              <a:gd name="T1" fmla="*/ 955 h 1117"/>
              <a:gd name="T2" fmla="*/ 1111 w 1622"/>
              <a:gd name="T3" fmla="*/ 1081 h 1117"/>
              <a:gd name="T4" fmla="*/ 1190 w 1622"/>
              <a:gd name="T5" fmla="*/ 1093 h 1117"/>
              <a:gd name="T6" fmla="*/ 1262 w 1622"/>
              <a:gd name="T7" fmla="*/ 1051 h 1117"/>
              <a:gd name="T8" fmla="*/ 1370 w 1622"/>
              <a:gd name="T9" fmla="*/ 979 h 1117"/>
              <a:gd name="T10" fmla="*/ 1406 w 1622"/>
              <a:gd name="T11" fmla="*/ 1045 h 1117"/>
              <a:gd name="T12" fmla="*/ 1448 w 1622"/>
              <a:gd name="T13" fmla="*/ 1033 h 1117"/>
              <a:gd name="T14" fmla="*/ 1448 w 1622"/>
              <a:gd name="T15" fmla="*/ 1075 h 1117"/>
              <a:gd name="T16" fmla="*/ 1520 w 1622"/>
              <a:gd name="T17" fmla="*/ 1009 h 1117"/>
              <a:gd name="T18" fmla="*/ 1442 w 1622"/>
              <a:gd name="T19" fmla="*/ 967 h 1117"/>
              <a:gd name="T20" fmla="*/ 1466 w 1622"/>
              <a:gd name="T21" fmla="*/ 925 h 1117"/>
              <a:gd name="T22" fmla="*/ 1340 w 1622"/>
              <a:gd name="T23" fmla="*/ 979 h 1117"/>
              <a:gd name="T24" fmla="*/ 1400 w 1622"/>
              <a:gd name="T25" fmla="*/ 913 h 1117"/>
              <a:gd name="T26" fmla="*/ 1496 w 1622"/>
              <a:gd name="T27" fmla="*/ 895 h 1117"/>
              <a:gd name="T28" fmla="*/ 1592 w 1622"/>
              <a:gd name="T29" fmla="*/ 859 h 1117"/>
              <a:gd name="T30" fmla="*/ 1598 w 1622"/>
              <a:gd name="T31" fmla="*/ 775 h 1117"/>
              <a:gd name="T32" fmla="*/ 1514 w 1622"/>
              <a:gd name="T33" fmla="*/ 703 h 1117"/>
              <a:gd name="T34" fmla="*/ 1448 w 1622"/>
              <a:gd name="T35" fmla="*/ 553 h 1117"/>
              <a:gd name="T36" fmla="*/ 1388 w 1622"/>
              <a:gd name="T37" fmla="*/ 619 h 1117"/>
              <a:gd name="T38" fmla="*/ 1358 w 1622"/>
              <a:gd name="T39" fmla="*/ 607 h 1117"/>
              <a:gd name="T40" fmla="*/ 1322 w 1622"/>
              <a:gd name="T41" fmla="*/ 516 h 1117"/>
              <a:gd name="T42" fmla="*/ 1262 w 1622"/>
              <a:gd name="T43" fmla="*/ 480 h 1117"/>
              <a:gd name="T44" fmla="*/ 1202 w 1622"/>
              <a:gd name="T45" fmla="*/ 474 h 1117"/>
              <a:gd name="T46" fmla="*/ 1202 w 1622"/>
              <a:gd name="T47" fmla="*/ 535 h 1117"/>
              <a:gd name="T48" fmla="*/ 1190 w 1622"/>
              <a:gd name="T49" fmla="*/ 625 h 1117"/>
              <a:gd name="T50" fmla="*/ 1166 w 1622"/>
              <a:gd name="T51" fmla="*/ 751 h 1117"/>
              <a:gd name="T52" fmla="*/ 1154 w 1622"/>
              <a:gd name="T53" fmla="*/ 859 h 1117"/>
              <a:gd name="T54" fmla="*/ 1117 w 1622"/>
              <a:gd name="T55" fmla="*/ 739 h 1117"/>
              <a:gd name="T56" fmla="*/ 943 w 1622"/>
              <a:gd name="T57" fmla="*/ 667 h 1117"/>
              <a:gd name="T58" fmla="*/ 901 w 1622"/>
              <a:gd name="T59" fmla="*/ 613 h 1117"/>
              <a:gd name="T60" fmla="*/ 931 w 1622"/>
              <a:gd name="T61" fmla="*/ 450 h 1117"/>
              <a:gd name="T62" fmla="*/ 991 w 1622"/>
              <a:gd name="T63" fmla="*/ 402 h 1117"/>
              <a:gd name="T64" fmla="*/ 1027 w 1622"/>
              <a:gd name="T65" fmla="*/ 342 h 1117"/>
              <a:gd name="T66" fmla="*/ 1099 w 1622"/>
              <a:gd name="T67" fmla="*/ 282 h 1117"/>
              <a:gd name="T68" fmla="*/ 1111 w 1622"/>
              <a:gd name="T69" fmla="*/ 204 h 1117"/>
              <a:gd name="T70" fmla="*/ 1099 w 1622"/>
              <a:gd name="T71" fmla="*/ 138 h 1117"/>
              <a:gd name="T72" fmla="*/ 1051 w 1622"/>
              <a:gd name="T73" fmla="*/ 192 h 1117"/>
              <a:gd name="T74" fmla="*/ 1003 w 1622"/>
              <a:gd name="T75" fmla="*/ 180 h 1117"/>
              <a:gd name="T76" fmla="*/ 961 w 1622"/>
              <a:gd name="T77" fmla="*/ 186 h 1117"/>
              <a:gd name="T78" fmla="*/ 925 w 1622"/>
              <a:gd name="T79" fmla="*/ 114 h 1117"/>
              <a:gd name="T80" fmla="*/ 877 w 1622"/>
              <a:gd name="T81" fmla="*/ 0 h 1117"/>
              <a:gd name="T82" fmla="*/ 847 w 1622"/>
              <a:gd name="T83" fmla="*/ 114 h 1117"/>
              <a:gd name="T84" fmla="*/ 895 w 1622"/>
              <a:gd name="T85" fmla="*/ 186 h 1117"/>
              <a:gd name="T86" fmla="*/ 847 w 1622"/>
              <a:gd name="T87" fmla="*/ 204 h 1117"/>
              <a:gd name="T88" fmla="*/ 811 w 1622"/>
              <a:gd name="T89" fmla="*/ 234 h 1117"/>
              <a:gd name="T90" fmla="*/ 709 w 1622"/>
              <a:gd name="T91" fmla="*/ 222 h 1117"/>
              <a:gd name="T92" fmla="*/ 619 w 1622"/>
              <a:gd name="T93" fmla="*/ 210 h 1117"/>
              <a:gd name="T94" fmla="*/ 631 w 1622"/>
              <a:gd name="T95" fmla="*/ 264 h 1117"/>
              <a:gd name="T96" fmla="*/ 583 w 1622"/>
              <a:gd name="T97" fmla="*/ 222 h 1117"/>
              <a:gd name="T98" fmla="*/ 487 w 1622"/>
              <a:gd name="T99" fmla="*/ 210 h 1117"/>
              <a:gd name="T100" fmla="*/ 457 w 1622"/>
              <a:gd name="T101" fmla="*/ 174 h 1117"/>
              <a:gd name="T102" fmla="*/ 343 w 1622"/>
              <a:gd name="T103" fmla="*/ 132 h 1117"/>
              <a:gd name="T104" fmla="*/ 259 w 1622"/>
              <a:gd name="T105" fmla="*/ 96 h 1117"/>
              <a:gd name="T106" fmla="*/ 115 w 1622"/>
              <a:gd name="T107" fmla="*/ 180 h 1117"/>
              <a:gd name="T108" fmla="*/ 37 w 1622"/>
              <a:gd name="T109" fmla="*/ 138 h 1117"/>
              <a:gd name="T110" fmla="*/ 0 w 1622"/>
              <a:gd name="T111" fmla="*/ 553 h 1117"/>
              <a:gd name="T112" fmla="*/ 61 w 1622"/>
              <a:gd name="T113" fmla="*/ 583 h 1117"/>
              <a:gd name="T114" fmla="*/ 175 w 1622"/>
              <a:gd name="T115" fmla="*/ 679 h 1117"/>
              <a:gd name="T116" fmla="*/ 211 w 1622"/>
              <a:gd name="T117" fmla="*/ 757 h 1117"/>
              <a:gd name="T118" fmla="*/ 277 w 1622"/>
              <a:gd name="T119" fmla="*/ 859 h 1117"/>
              <a:gd name="T120" fmla="*/ 349 w 1622"/>
              <a:gd name="T121" fmla="*/ 931 h 1117"/>
              <a:gd name="T122" fmla="*/ 931 w 1622"/>
              <a:gd name="T123" fmla="*/ 943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2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6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37 w 37"/>
              <a:gd name="T1" fmla="*/ 34 h 41"/>
              <a:gd name="T2" fmla="*/ 37 w 37"/>
              <a:gd name="T3" fmla="*/ 34 h 41"/>
              <a:gd name="T4" fmla="*/ 37 w 37"/>
              <a:gd name="T5" fmla="*/ 27 h 41"/>
              <a:gd name="T6" fmla="*/ 35 w 37"/>
              <a:gd name="T7" fmla="*/ 23 h 41"/>
              <a:gd name="T8" fmla="*/ 36 w 37"/>
              <a:gd name="T9" fmla="*/ 21 h 41"/>
              <a:gd name="T10" fmla="*/ 31 w 37"/>
              <a:gd name="T11" fmla="*/ 20 h 41"/>
              <a:gd name="T12" fmla="*/ 21 w 37"/>
              <a:gd name="T13" fmla="*/ 16 h 41"/>
              <a:gd name="T14" fmla="*/ 19 w 37"/>
              <a:gd name="T15" fmla="*/ 11 h 41"/>
              <a:gd name="T16" fmla="*/ 20 w 37"/>
              <a:gd name="T17" fmla="*/ 3 h 41"/>
              <a:gd name="T18" fmla="*/ 24 w 37"/>
              <a:gd name="T19" fmla="*/ 1 h 41"/>
              <a:gd name="T20" fmla="*/ 24 w 37"/>
              <a:gd name="T21" fmla="*/ 0 h 41"/>
              <a:gd name="T22" fmla="*/ 17 w 37"/>
              <a:gd name="T23" fmla="*/ 2 h 41"/>
              <a:gd name="T24" fmla="*/ 13 w 37"/>
              <a:gd name="T25" fmla="*/ 4 h 41"/>
              <a:gd name="T26" fmla="*/ 11 w 37"/>
              <a:gd name="T27" fmla="*/ 9 h 41"/>
              <a:gd name="T28" fmla="*/ 9 w 37"/>
              <a:gd name="T29" fmla="*/ 10 h 41"/>
              <a:gd name="T30" fmla="*/ 6 w 37"/>
              <a:gd name="T31" fmla="*/ 13 h 41"/>
              <a:gd name="T32" fmla="*/ 3 w 37"/>
              <a:gd name="T33" fmla="*/ 16 h 41"/>
              <a:gd name="T34" fmla="*/ 4 w 37"/>
              <a:gd name="T35" fmla="*/ 18 h 41"/>
              <a:gd name="T36" fmla="*/ 5 w 37"/>
              <a:gd name="T37" fmla="*/ 23 h 41"/>
              <a:gd name="T38" fmla="*/ 5 w 37"/>
              <a:gd name="T39" fmla="*/ 26 h 41"/>
              <a:gd name="T40" fmla="*/ 6 w 37"/>
              <a:gd name="T41" fmla="*/ 30 h 41"/>
              <a:gd name="T42" fmla="*/ 2 w 37"/>
              <a:gd name="T43" fmla="*/ 33 h 41"/>
              <a:gd name="T44" fmla="*/ 0 w 37"/>
              <a:gd name="T45" fmla="*/ 35 h 41"/>
              <a:gd name="T46" fmla="*/ 8 w 37"/>
              <a:gd name="T47" fmla="*/ 38 h 41"/>
              <a:gd name="T48" fmla="*/ 12 w 37"/>
              <a:gd name="T49" fmla="*/ 41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7" name="Freeform 404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w 150"/>
              <a:gd name="T25" fmla="*/ 4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108"/>
              <a:gd name="T41" fmla="*/ 150 w 150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8" name="Freeform 405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08"/>
              <a:gd name="T38" fmla="*/ 150 w 150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9" name="Freeform 406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0" name="Freeform 407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" name="Freeform 408"/>
          <p:cNvSpPr>
            <a:spLocks/>
          </p:cNvSpPr>
          <p:nvPr/>
        </p:nvSpPr>
        <p:spPr bwMode="auto">
          <a:xfrm>
            <a:off x="3048000" y="4522788"/>
            <a:ext cx="76200" cy="93662"/>
          </a:xfrm>
          <a:custGeom>
            <a:avLst/>
            <a:gdLst>
              <a:gd name="T0" fmla="*/ 6 w 60"/>
              <a:gd name="T1" fmla="*/ 42 h 72"/>
              <a:gd name="T2" fmla="*/ 6 w 60"/>
              <a:gd name="T3" fmla="*/ 66 h 72"/>
              <a:gd name="T4" fmla="*/ 12 w 60"/>
              <a:gd name="T5" fmla="*/ 72 h 72"/>
              <a:gd name="T6" fmla="*/ 36 w 60"/>
              <a:gd name="T7" fmla="*/ 60 h 72"/>
              <a:gd name="T8" fmla="*/ 60 w 60"/>
              <a:gd name="T9" fmla="*/ 24 h 72"/>
              <a:gd name="T10" fmla="*/ 18 w 60"/>
              <a:gd name="T11" fmla="*/ 0 h 72"/>
              <a:gd name="T12" fmla="*/ 6 w 60"/>
              <a:gd name="T13" fmla="*/ 0 h 72"/>
              <a:gd name="T14" fmla="*/ 0 w 60"/>
              <a:gd name="T15" fmla="*/ 18 h 72"/>
              <a:gd name="T16" fmla="*/ 6 w 60"/>
              <a:gd name="T17" fmla="*/ 4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2" name="Freeform 409"/>
          <p:cNvSpPr>
            <a:spLocks/>
          </p:cNvSpPr>
          <p:nvPr/>
        </p:nvSpPr>
        <p:spPr bwMode="auto">
          <a:xfrm>
            <a:off x="2576513" y="5218113"/>
            <a:ext cx="484187" cy="1006475"/>
          </a:xfrm>
          <a:custGeom>
            <a:avLst/>
            <a:gdLst>
              <a:gd name="T0" fmla="*/ 47 w 62"/>
              <a:gd name="T1" fmla="*/ 37 h 129"/>
              <a:gd name="T2" fmla="*/ 48 w 62"/>
              <a:gd name="T3" fmla="*/ 32 h 129"/>
              <a:gd name="T4" fmla="*/ 50 w 62"/>
              <a:gd name="T5" fmla="*/ 29 h 129"/>
              <a:gd name="T6" fmla="*/ 50 w 62"/>
              <a:gd name="T7" fmla="*/ 29 h 129"/>
              <a:gd name="T8" fmla="*/ 57 w 62"/>
              <a:gd name="T9" fmla="*/ 22 h 129"/>
              <a:gd name="T10" fmla="*/ 60 w 62"/>
              <a:gd name="T11" fmla="*/ 20 h 129"/>
              <a:gd name="T12" fmla="*/ 62 w 62"/>
              <a:gd name="T13" fmla="*/ 14 h 129"/>
              <a:gd name="T14" fmla="*/ 61 w 62"/>
              <a:gd name="T15" fmla="*/ 13 h 129"/>
              <a:gd name="T16" fmla="*/ 58 w 62"/>
              <a:gd name="T17" fmla="*/ 15 h 129"/>
              <a:gd name="T18" fmla="*/ 52 w 62"/>
              <a:gd name="T19" fmla="*/ 18 h 129"/>
              <a:gd name="T20" fmla="*/ 47 w 62"/>
              <a:gd name="T21" fmla="*/ 17 h 129"/>
              <a:gd name="T22" fmla="*/ 48 w 62"/>
              <a:gd name="T23" fmla="*/ 10 h 129"/>
              <a:gd name="T24" fmla="*/ 45 w 62"/>
              <a:gd name="T25" fmla="*/ 8 h 129"/>
              <a:gd name="T26" fmla="*/ 39 w 62"/>
              <a:gd name="T27" fmla="*/ 6 h 129"/>
              <a:gd name="T28" fmla="*/ 36 w 62"/>
              <a:gd name="T29" fmla="*/ 4 h 129"/>
              <a:gd name="T30" fmla="*/ 33 w 62"/>
              <a:gd name="T31" fmla="*/ 0 h 129"/>
              <a:gd name="T32" fmla="*/ 33 w 62"/>
              <a:gd name="T33" fmla="*/ 0 h 129"/>
              <a:gd name="T34" fmla="*/ 29 w 62"/>
              <a:gd name="T35" fmla="*/ 1 h 129"/>
              <a:gd name="T36" fmla="*/ 28 w 62"/>
              <a:gd name="T37" fmla="*/ 2 h 129"/>
              <a:gd name="T38" fmla="*/ 23 w 62"/>
              <a:gd name="T39" fmla="*/ 1 h 129"/>
              <a:gd name="T40" fmla="*/ 21 w 62"/>
              <a:gd name="T41" fmla="*/ 1 h 129"/>
              <a:gd name="T42" fmla="*/ 19 w 62"/>
              <a:gd name="T43" fmla="*/ 2 h 129"/>
              <a:gd name="T44" fmla="*/ 20 w 62"/>
              <a:gd name="T45" fmla="*/ 3 h 129"/>
              <a:gd name="T46" fmla="*/ 19 w 62"/>
              <a:gd name="T47" fmla="*/ 7 h 129"/>
              <a:gd name="T48" fmla="*/ 16 w 62"/>
              <a:gd name="T49" fmla="*/ 10 h 129"/>
              <a:gd name="T50" fmla="*/ 16 w 62"/>
              <a:gd name="T51" fmla="*/ 16 h 129"/>
              <a:gd name="T52" fmla="*/ 14 w 62"/>
              <a:gd name="T53" fmla="*/ 20 h 129"/>
              <a:gd name="T54" fmla="*/ 11 w 62"/>
              <a:gd name="T55" fmla="*/ 33 h 129"/>
              <a:gd name="T56" fmla="*/ 12 w 62"/>
              <a:gd name="T57" fmla="*/ 43 h 129"/>
              <a:gd name="T58" fmla="*/ 6 w 62"/>
              <a:gd name="T59" fmla="*/ 56 h 129"/>
              <a:gd name="T60" fmla="*/ 5 w 62"/>
              <a:gd name="T61" fmla="*/ 70 h 129"/>
              <a:gd name="T62" fmla="*/ 5 w 62"/>
              <a:gd name="T63" fmla="*/ 77 h 129"/>
              <a:gd name="T64" fmla="*/ 4 w 62"/>
              <a:gd name="T65" fmla="*/ 84 h 129"/>
              <a:gd name="T66" fmla="*/ 6 w 62"/>
              <a:gd name="T67" fmla="*/ 88 h 129"/>
              <a:gd name="T68" fmla="*/ 3 w 62"/>
              <a:gd name="T69" fmla="*/ 104 h 129"/>
              <a:gd name="T70" fmla="*/ 0 w 62"/>
              <a:gd name="T71" fmla="*/ 111 h 129"/>
              <a:gd name="T72" fmla="*/ 1 w 62"/>
              <a:gd name="T73" fmla="*/ 116 h 129"/>
              <a:gd name="T74" fmla="*/ 4 w 62"/>
              <a:gd name="T75" fmla="*/ 122 h 129"/>
              <a:gd name="T76" fmla="*/ 20 w 62"/>
              <a:gd name="T77" fmla="*/ 129 h 129"/>
              <a:gd name="T78" fmla="*/ 16 w 62"/>
              <a:gd name="T79" fmla="*/ 125 h 129"/>
              <a:gd name="T80" fmla="*/ 14 w 62"/>
              <a:gd name="T81" fmla="*/ 118 h 129"/>
              <a:gd name="T82" fmla="*/ 16 w 62"/>
              <a:gd name="T83" fmla="*/ 113 h 129"/>
              <a:gd name="T84" fmla="*/ 19 w 62"/>
              <a:gd name="T85" fmla="*/ 107 h 129"/>
              <a:gd name="T86" fmla="*/ 22 w 62"/>
              <a:gd name="T87" fmla="*/ 104 h 129"/>
              <a:gd name="T88" fmla="*/ 24 w 62"/>
              <a:gd name="T89" fmla="*/ 99 h 129"/>
              <a:gd name="T90" fmla="*/ 21 w 62"/>
              <a:gd name="T91" fmla="*/ 97 h 129"/>
              <a:gd name="T92" fmla="*/ 19 w 62"/>
              <a:gd name="T93" fmla="*/ 93 h 129"/>
              <a:gd name="T94" fmla="*/ 24 w 62"/>
              <a:gd name="T95" fmla="*/ 87 h 129"/>
              <a:gd name="T96" fmla="*/ 27 w 62"/>
              <a:gd name="T97" fmla="*/ 83 h 129"/>
              <a:gd name="T98" fmla="*/ 30 w 62"/>
              <a:gd name="T99" fmla="*/ 77 h 129"/>
              <a:gd name="T100" fmla="*/ 28 w 62"/>
              <a:gd name="T101" fmla="*/ 74 h 129"/>
              <a:gd name="T102" fmla="*/ 28 w 62"/>
              <a:gd name="T103" fmla="*/ 72 h 129"/>
              <a:gd name="T104" fmla="*/ 34 w 62"/>
              <a:gd name="T105" fmla="*/ 70 h 129"/>
              <a:gd name="T106" fmla="*/ 36 w 62"/>
              <a:gd name="T107" fmla="*/ 66 h 129"/>
              <a:gd name="T108" fmla="*/ 37 w 62"/>
              <a:gd name="T109" fmla="*/ 62 h 129"/>
              <a:gd name="T110" fmla="*/ 47 w 62"/>
              <a:gd name="T111" fmla="*/ 59 h 129"/>
              <a:gd name="T112" fmla="*/ 51 w 62"/>
              <a:gd name="T113" fmla="*/ 56 h 129"/>
              <a:gd name="T114" fmla="*/ 53 w 62"/>
              <a:gd name="T115" fmla="*/ 51 h 129"/>
              <a:gd name="T116" fmla="*/ 51 w 62"/>
              <a:gd name="T117" fmla="*/ 47 h 129"/>
              <a:gd name="T118" fmla="*/ 48 w 62"/>
              <a:gd name="T119" fmla="*/ 44 h 129"/>
              <a:gd name="T120" fmla="*/ 51 w 62"/>
              <a:gd name="T121" fmla="*/ 45 h 129"/>
              <a:gd name="T122" fmla="*/ 47 w 62"/>
              <a:gd name="T123" fmla="*/ 42 h 129"/>
              <a:gd name="T124" fmla="*/ 47 w 62"/>
              <a:gd name="T125" fmla="*/ 37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129"/>
              <a:gd name="T191" fmla="*/ 62 w 62"/>
              <a:gd name="T192" fmla="*/ 129 h 1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3" name="Freeform 410"/>
          <p:cNvSpPr>
            <a:spLocks/>
          </p:cNvSpPr>
          <p:nvPr/>
        </p:nvSpPr>
        <p:spPr bwMode="auto">
          <a:xfrm>
            <a:off x="2833688" y="5153025"/>
            <a:ext cx="222250" cy="206375"/>
          </a:xfrm>
          <a:custGeom>
            <a:avLst/>
            <a:gdLst>
              <a:gd name="T0" fmla="*/ 48 w 168"/>
              <a:gd name="T1" fmla="*/ 0 h 156"/>
              <a:gd name="T2" fmla="*/ 0 w 168"/>
              <a:gd name="T3" fmla="*/ 36 h 156"/>
              <a:gd name="T4" fmla="*/ 0 w 168"/>
              <a:gd name="T5" fmla="*/ 48 h 156"/>
              <a:gd name="T6" fmla="*/ 18 w 168"/>
              <a:gd name="T7" fmla="*/ 72 h 156"/>
              <a:gd name="T8" fmla="*/ 36 w 168"/>
              <a:gd name="T9" fmla="*/ 84 h 156"/>
              <a:gd name="T10" fmla="*/ 72 w 168"/>
              <a:gd name="T11" fmla="*/ 96 h 156"/>
              <a:gd name="T12" fmla="*/ 90 w 168"/>
              <a:gd name="T13" fmla="*/ 108 h 156"/>
              <a:gd name="T14" fmla="*/ 84 w 168"/>
              <a:gd name="T15" fmla="*/ 150 h 156"/>
              <a:gd name="T16" fmla="*/ 114 w 168"/>
              <a:gd name="T17" fmla="*/ 156 h 156"/>
              <a:gd name="T18" fmla="*/ 150 w 168"/>
              <a:gd name="T19" fmla="*/ 138 h 156"/>
              <a:gd name="T20" fmla="*/ 168 w 168"/>
              <a:gd name="T21" fmla="*/ 126 h 156"/>
              <a:gd name="T22" fmla="*/ 162 w 168"/>
              <a:gd name="T23" fmla="*/ 114 h 156"/>
              <a:gd name="T24" fmla="*/ 162 w 168"/>
              <a:gd name="T25" fmla="*/ 90 h 156"/>
              <a:gd name="T26" fmla="*/ 144 w 168"/>
              <a:gd name="T27" fmla="*/ 84 h 156"/>
              <a:gd name="T28" fmla="*/ 120 w 168"/>
              <a:gd name="T29" fmla="*/ 54 h 156"/>
              <a:gd name="T30" fmla="*/ 108 w 168"/>
              <a:gd name="T31" fmla="*/ 42 h 156"/>
              <a:gd name="T32" fmla="*/ 90 w 168"/>
              <a:gd name="T33" fmla="*/ 12 h 156"/>
              <a:gd name="T34" fmla="*/ 90 w 168"/>
              <a:gd name="T35" fmla="*/ 6 h 156"/>
              <a:gd name="T36" fmla="*/ 78 w 168"/>
              <a:gd name="T37" fmla="*/ 0 h 156"/>
              <a:gd name="T38" fmla="*/ 48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4" name="Freeform 411"/>
          <p:cNvSpPr>
            <a:spLocks/>
          </p:cNvSpPr>
          <p:nvPr/>
        </p:nvSpPr>
        <p:spPr bwMode="auto">
          <a:xfrm>
            <a:off x="2946400" y="5443538"/>
            <a:ext cx="131763" cy="147637"/>
          </a:xfrm>
          <a:custGeom>
            <a:avLst/>
            <a:gdLst>
              <a:gd name="T0" fmla="*/ 66 w 102"/>
              <a:gd name="T1" fmla="*/ 24 h 114"/>
              <a:gd name="T2" fmla="*/ 36 w 102"/>
              <a:gd name="T3" fmla="*/ 6 h 114"/>
              <a:gd name="T4" fmla="*/ 18 w 102"/>
              <a:gd name="T5" fmla="*/ 0 h 114"/>
              <a:gd name="T6" fmla="*/ 6 w 102"/>
              <a:gd name="T7" fmla="*/ 18 h 114"/>
              <a:gd name="T8" fmla="*/ 0 w 102"/>
              <a:gd name="T9" fmla="*/ 48 h 114"/>
              <a:gd name="T10" fmla="*/ 0 w 102"/>
              <a:gd name="T11" fmla="*/ 78 h 114"/>
              <a:gd name="T12" fmla="*/ 24 w 102"/>
              <a:gd name="T13" fmla="*/ 96 h 114"/>
              <a:gd name="T14" fmla="*/ 36 w 102"/>
              <a:gd name="T15" fmla="*/ 108 h 114"/>
              <a:gd name="T16" fmla="*/ 66 w 102"/>
              <a:gd name="T17" fmla="*/ 114 h 114"/>
              <a:gd name="T18" fmla="*/ 96 w 102"/>
              <a:gd name="T19" fmla="*/ 90 h 114"/>
              <a:gd name="T20" fmla="*/ 102 w 102"/>
              <a:gd name="T21" fmla="*/ 78 h 114"/>
              <a:gd name="T22" fmla="*/ 84 w 102"/>
              <a:gd name="T23" fmla="*/ 42 h 114"/>
              <a:gd name="T24" fmla="*/ 66 w 102"/>
              <a:gd name="T25" fmla="*/ 2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5" name="Freeform 412"/>
          <p:cNvSpPr>
            <a:spLocks/>
          </p:cNvSpPr>
          <p:nvPr/>
        </p:nvSpPr>
        <p:spPr bwMode="auto">
          <a:xfrm>
            <a:off x="2660650" y="4913313"/>
            <a:ext cx="292100" cy="319087"/>
          </a:xfrm>
          <a:custGeom>
            <a:avLst/>
            <a:gdLst>
              <a:gd name="T0" fmla="*/ 22 w 37"/>
              <a:gd name="T1" fmla="*/ 39 h 41"/>
              <a:gd name="T2" fmla="*/ 22 w 37"/>
              <a:gd name="T3" fmla="*/ 37 h 41"/>
              <a:gd name="T4" fmla="*/ 30 w 37"/>
              <a:gd name="T5" fmla="*/ 31 h 41"/>
              <a:gd name="T6" fmla="*/ 35 w 37"/>
              <a:gd name="T7" fmla="*/ 31 h 41"/>
              <a:gd name="T8" fmla="*/ 37 w 37"/>
              <a:gd name="T9" fmla="*/ 32 h 41"/>
              <a:gd name="T10" fmla="*/ 37 w 37"/>
              <a:gd name="T11" fmla="*/ 25 h 41"/>
              <a:gd name="T12" fmla="*/ 37 w 37"/>
              <a:gd name="T13" fmla="*/ 21 h 41"/>
              <a:gd name="T14" fmla="*/ 31 w 37"/>
              <a:gd name="T15" fmla="*/ 20 h 41"/>
              <a:gd name="T16" fmla="*/ 29 w 37"/>
              <a:gd name="T17" fmla="*/ 17 h 41"/>
              <a:gd name="T18" fmla="*/ 29 w 37"/>
              <a:gd name="T19" fmla="*/ 13 h 41"/>
              <a:gd name="T20" fmla="*/ 22 w 37"/>
              <a:gd name="T21" fmla="*/ 10 h 41"/>
              <a:gd name="T22" fmla="*/ 16 w 37"/>
              <a:gd name="T23" fmla="*/ 7 h 41"/>
              <a:gd name="T24" fmla="*/ 15 w 37"/>
              <a:gd name="T25" fmla="*/ 1 h 41"/>
              <a:gd name="T26" fmla="*/ 9 w 37"/>
              <a:gd name="T27" fmla="*/ 0 h 41"/>
              <a:gd name="T28" fmla="*/ 5 w 37"/>
              <a:gd name="T29" fmla="*/ 3 h 41"/>
              <a:gd name="T30" fmla="*/ 1 w 37"/>
              <a:gd name="T31" fmla="*/ 4 h 41"/>
              <a:gd name="T32" fmla="*/ 3 w 37"/>
              <a:gd name="T33" fmla="*/ 7 h 41"/>
              <a:gd name="T34" fmla="*/ 2 w 37"/>
              <a:gd name="T35" fmla="*/ 15 h 41"/>
              <a:gd name="T36" fmla="*/ 1 w 37"/>
              <a:gd name="T37" fmla="*/ 21 h 41"/>
              <a:gd name="T38" fmla="*/ 0 w 37"/>
              <a:gd name="T39" fmla="*/ 26 h 41"/>
              <a:gd name="T40" fmla="*/ 1 w 37"/>
              <a:gd name="T41" fmla="*/ 25 h 41"/>
              <a:gd name="T42" fmla="*/ 4 w 37"/>
              <a:gd name="T43" fmla="*/ 28 h 41"/>
              <a:gd name="T44" fmla="*/ 3 w 37"/>
              <a:gd name="T45" fmla="*/ 32 h 41"/>
              <a:gd name="T46" fmla="*/ 7 w 37"/>
              <a:gd name="T47" fmla="*/ 39 h 41"/>
              <a:gd name="T48" fmla="*/ 8 w 37"/>
              <a:gd name="T49" fmla="*/ 41 h 41"/>
              <a:gd name="T50" fmla="*/ 10 w 37"/>
              <a:gd name="T51" fmla="*/ 40 h 41"/>
              <a:gd name="T52" fmla="*/ 12 w 37"/>
              <a:gd name="T53" fmla="*/ 40 h 41"/>
              <a:gd name="T54" fmla="*/ 17 w 37"/>
              <a:gd name="T55" fmla="*/ 41 h 41"/>
              <a:gd name="T56" fmla="*/ 18 w 37"/>
              <a:gd name="T57" fmla="*/ 40 h 41"/>
              <a:gd name="T58" fmla="*/ 22 w 37"/>
              <a:gd name="T59" fmla="*/ 39 h 41"/>
              <a:gd name="T60" fmla="*/ 22 w 37"/>
              <a:gd name="T61" fmla="*/ 39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"/>
              <a:gd name="T94" fmla="*/ 0 h 41"/>
              <a:gd name="T95" fmla="*/ 37 w 37"/>
              <a:gd name="T96" fmla="*/ 41 h 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6" name="Freeform 413"/>
          <p:cNvSpPr>
            <a:spLocks/>
          </p:cNvSpPr>
          <p:nvPr/>
        </p:nvSpPr>
        <p:spPr bwMode="auto">
          <a:xfrm>
            <a:off x="2576513" y="4530725"/>
            <a:ext cx="955675" cy="1012825"/>
          </a:xfrm>
          <a:custGeom>
            <a:avLst/>
            <a:gdLst>
              <a:gd name="T0" fmla="*/ 62 w 122"/>
              <a:gd name="T1" fmla="*/ 102 h 130"/>
              <a:gd name="T2" fmla="*/ 57 w 122"/>
              <a:gd name="T3" fmla="*/ 110 h 130"/>
              <a:gd name="T4" fmla="*/ 50 w 122"/>
              <a:gd name="T5" fmla="*/ 117 h 130"/>
              <a:gd name="T6" fmla="*/ 50 w 122"/>
              <a:gd name="T7" fmla="*/ 117 h 130"/>
              <a:gd name="T8" fmla="*/ 58 w 122"/>
              <a:gd name="T9" fmla="*/ 121 h 130"/>
              <a:gd name="T10" fmla="*/ 64 w 122"/>
              <a:gd name="T11" fmla="*/ 130 h 130"/>
              <a:gd name="T12" fmla="*/ 69 w 122"/>
              <a:gd name="T13" fmla="*/ 123 h 130"/>
              <a:gd name="T14" fmla="*/ 78 w 122"/>
              <a:gd name="T15" fmla="*/ 105 h 130"/>
              <a:gd name="T16" fmla="*/ 92 w 122"/>
              <a:gd name="T17" fmla="*/ 92 h 130"/>
              <a:gd name="T18" fmla="*/ 101 w 122"/>
              <a:gd name="T19" fmla="*/ 90 h 130"/>
              <a:gd name="T20" fmla="*/ 104 w 122"/>
              <a:gd name="T21" fmla="*/ 82 h 130"/>
              <a:gd name="T22" fmla="*/ 108 w 122"/>
              <a:gd name="T23" fmla="*/ 75 h 130"/>
              <a:gd name="T24" fmla="*/ 112 w 122"/>
              <a:gd name="T25" fmla="*/ 57 h 130"/>
              <a:gd name="T26" fmla="*/ 122 w 122"/>
              <a:gd name="T27" fmla="*/ 41 h 130"/>
              <a:gd name="T28" fmla="*/ 114 w 122"/>
              <a:gd name="T29" fmla="*/ 32 h 130"/>
              <a:gd name="T30" fmla="*/ 95 w 122"/>
              <a:gd name="T31" fmla="*/ 26 h 130"/>
              <a:gd name="T32" fmla="*/ 90 w 122"/>
              <a:gd name="T33" fmla="*/ 22 h 130"/>
              <a:gd name="T34" fmla="*/ 75 w 122"/>
              <a:gd name="T35" fmla="*/ 15 h 130"/>
              <a:gd name="T36" fmla="*/ 71 w 122"/>
              <a:gd name="T37" fmla="*/ 3 h 130"/>
              <a:gd name="T38" fmla="*/ 66 w 122"/>
              <a:gd name="T39" fmla="*/ 9 h 130"/>
              <a:gd name="T40" fmla="*/ 61 w 122"/>
              <a:gd name="T41" fmla="*/ 10 h 130"/>
              <a:gd name="T42" fmla="*/ 56 w 122"/>
              <a:gd name="T43" fmla="*/ 10 h 130"/>
              <a:gd name="T44" fmla="*/ 53 w 122"/>
              <a:gd name="T45" fmla="*/ 11 h 130"/>
              <a:gd name="T46" fmla="*/ 48 w 122"/>
              <a:gd name="T47" fmla="*/ 12 h 130"/>
              <a:gd name="T48" fmla="*/ 42 w 122"/>
              <a:gd name="T49" fmla="*/ 10 h 130"/>
              <a:gd name="T50" fmla="*/ 41 w 122"/>
              <a:gd name="T51" fmla="*/ 1 h 130"/>
              <a:gd name="T52" fmla="*/ 40 w 122"/>
              <a:gd name="T53" fmla="*/ 2 h 130"/>
              <a:gd name="T54" fmla="*/ 27 w 122"/>
              <a:gd name="T55" fmla="*/ 4 h 130"/>
              <a:gd name="T56" fmla="*/ 31 w 122"/>
              <a:gd name="T57" fmla="*/ 12 h 130"/>
              <a:gd name="T58" fmla="*/ 19 w 122"/>
              <a:gd name="T59" fmla="*/ 12 h 130"/>
              <a:gd name="T60" fmla="*/ 12 w 122"/>
              <a:gd name="T61" fmla="*/ 19 h 130"/>
              <a:gd name="T62" fmla="*/ 8 w 122"/>
              <a:gd name="T63" fmla="*/ 28 h 130"/>
              <a:gd name="T64" fmla="*/ 4 w 122"/>
              <a:gd name="T65" fmla="*/ 33 h 130"/>
              <a:gd name="T66" fmla="*/ 0 w 122"/>
              <a:gd name="T67" fmla="*/ 45 h 130"/>
              <a:gd name="T68" fmla="*/ 9 w 122"/>
              <a:gd name="T69" fmla="*/ 46 h 130"/>
              <a:gd name="T70" fmla="*/ 12 w 122"/>
              <a:gd name="T71" fmla="*/ 52 h 130"/>
              <a:gd name="T72" fmla="*/ 16 w 122"/>
              <a:gd name="T73" fmla="*/ 52 h 130"/>
              <a:gd name="T74" fmla="*/ 26 w 122"/>
              <a:gd name="T75" fmla="*/ 50 h 130"/>
              <a:gd name="T76" fmla="*/ 33 w 122"/>
              <a:gd name="T77" fmla="*/ 59 h 130"/>
              <a:gd name="T78" fmla="*/ 40 w 122"/>
              <a:gd name="T79" fmla="*/ 66 h 130"/>
              <a:gd name="T80" fmla="*/ 48 w 122"/>
              <a:gd name="T81" fmla="*/ 70 h 130"/>
              <a:gd name="T82" fmla="*/ 48 w 122"/>
              <a:gd name="T83" fmla="*/ 81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30"/>
              <a:gd name="T128" fmla="*/ 122 w 122"/>
              <a:gd name="T129" fmla="*/ 130 h 1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7" name="Freeform 414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20"/>
              <a:gd name="T29" fmla="*/ 78 w 78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8" name="Freeform 415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120"/>
              <a:gd name="T26" fmla="*/ 78 w 78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9" name="Freeform 416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0" name="Freeform 417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" name="Freeform 418"/>
          <p:cNvSpPr>
            <a:spLocks/>
          </p:cNvSpPr>
          <p:nvPr/>
        </p:nvSpPr>
        <p:spPr bwMode="auto">
          <a:xfrm>
            <a:off x="2586038" y="4365625"/>
            <a:ext cx="334962" cy="280988"/>
          </a:xfrm>
          <a:custGeom>
            <a:avLst/>
            <a:gdLst>
              <a:gd name="T0" fmla="*/ 38 w 43"/>
              <a:gd name="T1" fmla="*/ 21 h 36"/>
              <a:gd name="T2" fmla="*/ 37 w 43"/>
              <a:gd name="T3" fmla="*/ 18 h 36"/>
              <a:gd name="T4" fmla="*/ 39 w 43"/>
              <a:gd name="T5" fmla="*/ 15 h 36"/>
              <a:gd name="T6" fmla="*/ 43 w 43"/>
              <a:gd name="T7" fmla="*/ 11 h 36"/>
              <a:gd name="T8" fmla="*/ 42 w 43"/>
              <a:gd name="T9" fmla="*/ 11 h 36"/>
              <a:gd name="T10" fmla="*/ 39 w 43"/>
              <a:gd name="T11" fmla="*/ 10 h 36"/>
              <a:gd name="T12" fmla="*/ 38 w 43"/>
              <a:gd name="T13" fmla="*/ 8 h 36"/>
              <a:gd name="T14" fmla="*/ 32 w 43"/>
              <a:gd name="T15" fmla="*/ 5 h 36"/>
              <a:gd name="T16" fmla="*/ 22 w 43"/>
              <a:gd name="T17" fmla="*/ 6 h 36"/>
              <a:gd name="T18" fmla="*/ 17 w 43"/>
              <a:gd name="T19" fmla="*/ 5 h 36"/>
              <a:gd name="T20" fmla="*/ 16 w 43"/>
              <a:gd name="T21" fmla="*/ 3 h 36"/>
              <a:gd name="T22" fmla="*/ 11 w 43"/>
              <a:gd name="T23" fmla="*/ 2 h 36"/>
              <a:gd name="T24" fmla="*/ 6 w 43"/>
              <a:gd name="T25" fmla="*/ 3 h 36"/>
              <a:gd name="T26" fmla="*/ 5 w 43"/>
              <a:gd name="T27" fmla="*/ 0 h 36"/>
              <a:gd name="T28" fmla="*/ 1 w 43"/>
              <a:gd name="T29" fmla="*/ 2 h 36"/>
              <a:gd name="T30" fmla="*/ 0 w 43"/>
              <a:gd name="T31" fmla="*/ 10 h 36"/>
              <a:gd name="T32" fmla="*/ 2 w 43"/>
              <a:gd name="T33" fmla="*/ 15 h 36"/>
              <a:gd name="T34" fmla="*/ 12 w 43"/>
              <a:gd name="T35" fmla="*/ 19 h 36"/>
              <a:gd name="T36" fmla="*/ 17 w 43"/>
              <a:gd name="T37" fmla="*/ 20 h 36"/>
              <a:gd name="T38" fmla="*/ 16 w 43"/>
              <a:gd name="T39" fmla="*/ 22 h 36"/>
              <a:gd name="T40" fmla="*/ 18 w 43"/>
              <a:gd name="T41" fmla="*/ 26 h 36"/>
              <a:gd name="T42" fmla="*/ 18 w 43"/>
              <a:gd name="T43" fmla="*/ 33 h 36"/>
              <a:gd name="T44" fmla="*/ 18 w 43"/>
              <a:gd name="T45" fmla="*/ 33 h 36"/>
              <a:gd name="T46" fmla="*/ 21 w 43"/>
              <a:gd name="T47" fmla="*/ 36 h 36"/>
              <a:gd name="T48" fmla="*/ 30 w 43"/>
              <a:gd name="T49" fmla="*/ 33 h 36"/>
              <a:gd name="T50" fmla="*/ 29 w 43"/>
              <a:gd name="T51" fmla="*/ 30 h 36"/>
              <a:gd name="T52" fmla="*/ 26 w 43"/>
              <a:gd name="T53" fmla="*/ 25 h 36"/>
              <a:gd name="T54" fmla="*/ 34 w 43"/>
              <a:gd name="T55" fmla="*/ 25 h 36"/>
              <a:gd name="T56" fmla="*/ 39 w 43"/>
              <a:gd name="T57" fmla="*/ 23 h 36"/>
              <a:gd name="T58" fmla="*/ 38 w 43"/>
              <a:gd name="T59" fmla="*/ 21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2" name="Freeform 419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3" name="Freeform 420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4" name="Freeform 421"/>
          <p:cNvSpPr>
            <a:spLocks/>
          </p:cNvSpPr>
          <p:nvPr/>
        </p:nvSpPr>
        <p:spPr bwMode="auto">
          <a:xfrm>
            <a:off x="2393950" y="4630738"/>
            <a:ext cx="134938" cy="149225"/>
          </a:xfrm>
          <a:custGeom>
            <a:avLst/>
            <a:gdLst>
              <a:gd name="T0" fmla="*/ 24 w 102"/>
              <a:gd name="T1" fmla="*/ 114 h 114"/>
              <a:gd name="T2" fmla="*/ 48 w 102"/>
              <a:gd name="T3" fmla="*/ 90 h 114"/>
              <a:gd name="T4" fmla="*/ 66 w 102"/>
              <a:gd name="T5" fmla="*/ 84 h 114"/>
              <a:gd name="T6" fmla="*/ 90 w 102"/>
              <a:gd name="T7" fmla="*/ 60 h 114"/>
              <a:gd name="T8" fmla="*/ 102 w 102"/>
              <a:gd name="T9" fmla="*/ 36 h 114"/>
              <a:gd name="T10" fmla="*/ 78 w 102"/>
              <a:gd name="T11" fmla="*/ 18 h 114"/>
              <a:gd name="T12" fmla="*/ 30 w 102"/>
              <a:gd name="T13" fmla="*/ 0 h 114"/>
              <a:gd name="T14" fmla="*/ 24 w 102"/>
              <a:gd name="T15" fmla="*/ 12 h 114"/>
              <a:gd name="T16" fmla="*/ 0 w 102"/>
              <a:gd name="T17" fmla="*/ 66 h 114"/>
              <a:gd name="T18" fmla="*/ 12 w 102"/>
              <a:gd name="T19" fmla="*/ 90 h 114"/>
              <a:gd name="T20" fmla="*/ 0 w 102"/>
              <a:gd name="T21" fmla="*/ 96 h 114"/>
              <a:gd name="T22" fmla="*/ 6 w 102"/>
              <a:gd name="T23" fmla="*/ 108 h 114"/>
              <a:gd name="T24" fmla="*/ 24 w 102"/>
              <a:gd name="T25" fmla="*/ 11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7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486 w 576"/>
              <a:gd name="T1" fmla="*/ 348 h 379"/>
              <a:gd name="T2" fmla="*/ 504 w 576"/>
              <a:gd name="T3" fmla="*/ 348 h 379"/>
              <a:gd name="T4" fmla="*/ 492 w 576"/>
              <a:gd name="T5" fmla="*/ 324 h 379"/>
              <a:gd name="T6" fmla="*/ 504 w 576"/>
              <a:gd name="T7" fmla="*/ 318 h 379"/>
              <a:gd name="T8" fmla="*/ 534 w 576"/>
              <a:gd name="T9" fmla="*/ 318 h 379"/>
              <a:gd name="T10" fmla="*/ 528 w 576"/>
              <a:gd name="T11" fmla="*/ 312 h 379"/>
              <a:gd name="T12" fmla="*/ 546 w 576"/>
              <a:gd name="T13" fmla="*/ 300 h 379"/>
              <a:gd name="T14" fmla="*/ 564 w 576"/>
              <a:gd name="T15" fmla="*/ 288 h 379"/>
              <a:gd name="T16" fmla="*/ 576 w 576"/>
              <a:gd name="T17" fmla="*/ 240 h 379"/>
              <a:gd name="T18" fmla="*/ 504 w 576"/>
              <a:gd name="T19" fmla="*/ 252 h 379"/>
              <a:gd name="T20" fmla="*/ 474 w 576"/>
              <a:gd name="T21" fmla="*/ 294 h 379"/>
              <a:gd name="T22" fmla="*/ 426 w 576"/>
              <a:gd name="T23" fmla="*/ 300 h 379"/>
              <a:gd name="T24" fmla="*/ 378 w 576"/>
              <a:gd name="T25" fmla="*/ 240 h 379"/>
              <a:gd name="T26" fmla="*/ 372 w 576"/>
              <a:gd name="T27" fmla="*/ 162 h 379"/>
              <a:gd name="T28" fmla="*/ 384 w 576"/>
              <a:gd name="T29" fmla="*/ 144 h 379"/>
              <a:gd name="T30" fmla="*/ 354 w 576"/>
              <a:gd name="T31" fmla="*/ 138 h 379"/>
              <a:gd name="T32" fmla="*/ 330 w 576"/>
              <a:gd name="T33" fmla="*/ 114 h 379"/>
              <a:gd name="T34" fmla="*/ 312 w 576"/>
              <a:gd name="T35" fmla="*/ 84 h 379"/>
              <a:gd name="T36" fmla="*/ 288 w 576"/>
              <a:gd name="T37" fmla="*/ 66 h 379"/>
              <a:gd name="T38" fmla="*/ 252 w 576"/>
              <a:gd name="T39" fmla="*/ 78 h 379"/>
              <a:gd name="T40" fmla="*/ 204 w 576"/>
              <a:gd name="T41" fmla="*/ 24 h 379"/>
              <a:gd name="T42" fmla="*/ 174 w 576"/>
              <a:gd name="T43" fmla="*/ 18 h 379"/>
              <a:gd name="T44" fmla="*/ 156 w 576"/>
              <a:gd name="T45" fmla="*/ 30 h 379"/>
              <a:gd name="T46" fmla="*/ 108 w 576"/>
              <a:gd name="T47" fmla="*/ 30 h 379"/>
              <a:gd name="T48" fmla="*/ 48 w 576"/>
              <a:gd name="T49" fmla="*/ 0 h 379"/>
              <a:gd name="T50" fmla="*/ 0 w 576"/>
              <a:gd name="T51" fmla="*/ 6 h 379"/>
              <a:gd name="T52" fmla="*/ 36 w 576"/>
              <a:gd name="T53" fmla="*/ 72 h 379"/>
              <a:gd name="T54" fmla="*/ 60 w 576"/>
              <a:gd name="T55" fmla="*/ 108 h 379"/>
              <a:gd name="T56" fmla="*/ 54 w 576"/>
              <a:gd name="T57" fmla="*/ 120 h 379"/>
              <a:gd name="T58" fmla="*/ 96 w 576"/>
              <a:gd name="T59" fmla="*/ 150 h 379"/>
              <a:gd name="T60" fmla="*/ 102 w 576"/>
              <a:gd name="T61" fmla="*/ 180 h 379"/>
              <a:gd name="T62" fmla="*/ 120 w 576"/>
              <a:gd name="T63" fmla="*/ 192 h 379"/>
              <a:gd name="T64" fmla="*/ 144 w 576"/>
              <a:gd name="T65" fmla="*/ 216 h 379"/>
              <a:gd name="T66" fmla="*/ 150 w 576"/>
              <a:gd name="T67" fmla="*/ 198 h 379"/>
              <a:gd name="T68" fmla="*/ 126 w 576"/>
              <a:gd name="T69" fmla="*/ 180 h 379"/>
              <a:gd name="T70" fmla="*/ 102 w 576"/>
              <a:gd name="T71" fmla="*/ 126 h 379"/>
              <a:gd name="T72" fmla="*/ 60 w 576"/>
              <a:gd name="T73" fmla="*/ 66 h 379"/>
              <a:gd name="T74" fmla="*/ 48 w 576"/>
              <a:gd name="T75" fmla="*/ 30 h 379"/>
              <a:gd name="T76" fmla="*/ 78 w 576"/>
              <a:gd name="T77" fmla="*/ 42 h 379"/>
              <a:gd name="T78" fmla="*/ 108 w 576"/>
              <a:gd name="T79" fmla="*/ 102 h 379"/>
              <a:gd name="T80" fmla="*/ 120 w 576"/>
              <a:gd name="T81" fmla="*/ 120 h 379"/>
              <a:gd name="T82" fmla="*/ 150 w 576"/>
              <a:gd name="T83" fmla="*/ 138 h 379"/>
              <a:gd name="T84" fmla="*/ 150 w 576"/>
              <a:gd name="T85" fmla="*/ 156 h 379"/>
              <a:gd name="T86" fmla="*/ 174 w 576"/>
              <a:gd name="T87" fmla="*/ 168 h 379"/>
              <a:gd name="T88" fmla="*/ 186 w 576"/>
              <a:gd name="T89" fmla="*/ 186 h 379"/>
              <a:gd name="T90" fmla="*/ 216 w 576"/>
              <a:gd name="T91" fmla="*/ 216 h 379"/>
              <a:gd name="T92" fmla="*/ 222 w 576"/>
              <a:gd name="T93" fmla="*/ 258 h 379"/>
              <a:gd name="T94" fmla="*/ 222 w 576"/>
              <a:gd name="T95" fmla="*/ 276 h 379"/>
              <a:gd name="T96" fmla="*/ 300 w 576"/>
              <a:gd name="T97" fmla="*/ 324 h 379"/>
              <a:gd name="T98" fmla="*/ 336 w 576"/>
              <a:gd name="T99" fmla="*/ 342 h 379"/>
              <a:gd name="T100" fmla="*/ 402 w 576"/>
              <a:gd name="T101" fmla="*/ 360 h 379"/>
              <a:gd name="T102" fmla="*/ 420 w 576"/>
              <a:gd name="T103" fmla="*/ 354 h 379"/>
              <a:gd name="T104" fmla="*/ 438 w 576"/>
              <a:gd name="T105" fmla="*/ 354 h 379"/>
              <a:gd name="T106" fmla="*/ 468 w 576"/>
              <a:gd name="T107" fmla="*/ 379 h 379"/>
              <a:gd name="T108" fmla="*/ 474 w 576"/>
              <a:gd name="T109" fmla="*/ 366 h 379"/>
              <a:gd name="T110" fmla="*/ 486 w 576"/>
              <a:gd name="T111" fmla="*/ 348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8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764 w 1125"/>
              <a:gd name="T1" fmla="*/ 46 h 2047"/>
              <a:gd name="T2" fmla="*/ 700 w 1125"/>
              <a:gd name="T3" fmla="*/ 13 h 2047"/>
              <a:gd name="T4" fmla="*/ 651 w 1125"/>
              <a:gd name="T5" fmla="*/ 2 h 2047"/>
              <a:gd name="T6" fmla="*/ 496 w 1125"/>
              <a:gd name="T7" fmla="*/ 52 h 2047"/>
              <a:gd name="T8" fmla="*/ 452 w 1125"/>
              <a:gd name="T9" fmla="*/ 110 h 2047"/>
              <a:gd name="T10" fmla="*/ 334 w 1125"/>
              <a:gd name="T11" fmla="*/ 112 h 2047"/>
              <a:gd name="T12" fmla="*/ 241 w 1125"/>
              <a:gd name="T13" fmla="*/ 182 h 2047"/>
              <a:gd name="T14" fmla="*/ 160 w 1125"/>
              <a:gd name="T15" fmla="*/ 289 h 2047"/>
              <a:gd name="T16" fmla="*/ 44 w 1125"/>
              <a:gd name="T17" fmla="*/ 319 h 2047"/>
              <a:gd name="T18" fmla="*/ 17 w 1125"/>
              <a:gd name="T19" fmla="*/ 402 h 2047"/>
              <a:gd name="T20" fmla="*/ 2 w 1125"/>
              <a:gd name="T21" fmla="*/ 482 h 2047"/>
              <a:gd name="T22" fmla="*/ 59 w 1125"/>
              <a:gd name="T23" fmla="*/ 568 h 2047"/>
              <a:gd name="T24" fmla="*/ 169 w 1125"/>
              <a:gd name="T25" fmla="*/ 621 h 2047"/>
              <a:gd name="T26" fmla="*/ 203 w 1125"/>
              <a:gd name="T27" fmla="*/ 785 h 2047"/>
              <a:gd name="T28" fmla="*/ 181 w 1125"/>
              <a:gd name="T29" fmla="*/ 986 h 2047"/>
              <a:gd name="T30" fmla="*/ 218 w 1125"/>
              <a:gd name="T31" fmla="*/ 1042 h 2047"/>
              <a:gd name="T32" fmla="*/ 183 w 1125"/>
              <a:gd name="T33" fmla="*/ 1075 h 2047"/>
              <a:gd name="T34" fmla="*/ 206 w 1125"/>
              <a:gd name="T35" fmla="*/ 1111 h 2047"/>
              <a:gd name="T36" fmla="*/ 154 w 1125"/>
              <a:gd name="T37" fmla="*/ 1135 h 2047"/>
              <a:gd name="T38" fmla="*/ 219 w 1125"/>
              <a:gd name="T39" fmla="*/ 1201 h 2047"/>
              <a:gd name="T40" fmla="*/ 258 w 1125"/>
              <a:gd name="T41" fmla="*/ 1158 h 2047"/>
              <a:gd name="T42" fmla="*/ 252 w 1125"/>
              <a:gd name="T43" fmla="*/ 1261 h 2047"/>
              <a:gd name="T44" fmla="*/ 184 w 1125"/>
              <a:gd name="T45" fmla="*/ 1302 h 2047"/>
              <a:gd name="T46" fmla="*/ 142 w 1125"/>
              <a:gd name="T47" fmla="*/ 1483 h 2047"/>
              <a:gd name="T48" fmla="*/ 180 w 1125"/>
              <a:gd name="T49" fmla="*/ 1606 h 2047"/>
              <a:gd name="T50" fmla="*/ 200 w 1125"/>
              <a:gd name="T51" fmla="*/ 1754 h 2047"/>
              <a:gd name="T52" fmla="*/ 270 w 1125"/>
              <a:gd name="T53" fmla="*/ 1897 h 2047"/>
              <a:gd name="T54" fmla="*/ 370 w 1125"/>
              <a:gd name="T55" fmla="*/ 1959 h 2047"/>
              <a:gd name="T56" fmla="*/ 401 w 1125"/>
              <a:gd name="T57" fmla="*/ 2022 h 2047"/>
              <a:gd name="T58" fmla="*/ 460 w 1125"/>
              <a:gd name="T59" fmla="*/ 2047 h 2047"/>
              <a:gd name="T60" fmla="*/ 512 w 1125"/>
              <a:gd name="T61" fmla="*/ 1998 h 2047"/>
              <a:gd name="T62" fmla="*/ 539 w 1125"/>
              <a:gd name="T63" fmla="*/ 1891 h 2047"/>
              <a:gd name="T64" fmla="*/ 570 w 1125"/>
              <a:gd name="T65" fmla="*/ 1779 h 2047"/>
              <a:gd name="T66" fmla="*/ 622 w 1125"/>
              <a:gd name="T67" fmla="*/ 1629 h 2047"/>
              <a:gd name="T68" fmla="*/ 718 w 1125"/>
              <a:gd name="T69" fmla="*/ 1524 h 2047"/>
              <a:gd name="T70" fmla="*/ 831 w 1125"/>
              <a:gd name="T71" fmla="*/ 1436 h 2047"/>
              <a:gd name="T72" fmla="*/ 893 w 1125"/>
              <a:gd name="T73" fmla="*/ 1316 h 2047"/>
              <a:gd name="T74" fmla="*/ 974 w 1125"/>
              <a:gd name="T75" fmla="*/ 1265 h 2047"/>
              <a:gd name="T76" fmla="*/ 1092 w 1125"/>
              <a:gd name="T77" fmla="*/ 1158 h 2047"/>
              <a:gd name="T78" fmla="*/ 1088 w 1125"/>
              <a:gd name="T79" fmla="*/ 1080 h 2047"/>
              <a:gd name="T80" fmla="*/ 983 w 1125"/>
              <a:gd name="T81" fmla="*/ 1102 h 2047"/>
              <a:gd name="T82" fmla="*/ 958 w 1125"/>
              <a:gd name="T83" fmla="*/ 1038 h 2047"/>
              <a:gd name="T84" fmla="*/ 1058 w 1125"/>
              <a:gd name="T85" fmla="*/ 1028 h 2047"/>
              <a:gd name="T86" fmla="*/ 1123 w 1125"/>
              <a:gd name="T87" fmla="*/ 1019 h 2047"/>
              <a:gd name="T88" fmla="*/ 1085 w 1125"/>
              <a:gd name="T89" fmla="*/ 937 h 2047"/>
              <a:gd name="T90" fmla="*/ 1003 w 1125"/>
              <a:gd name="T91" fmla="*/ 908 h 2047"/>
              <a:gd name="T92" fmla="*/ 1042 w 1125"/>
              <a:gd name="T93" fmla="*/ 896 h 2047"/>
              <a:gd name="T94" fmla="*/ 1021 w 1125"/>
              <a:gd name="T95" fmla="*/ 838 h 2047"/>
              <a:gd name="T96" fmla="*/ 1043 w 1125"/>
              <a:gd name="T97" fmla="*/ 801 h 2047"/>
              <a:gd name="T98" fmla="*/ 1062 w 1125"/>
              <a:gd name="T99" fmla="*/ 725 h 2047"/>
              <a:gd name="T100" fmla="*/ 1064 w 1125"/>
              <a:gd name="T101" fmla="*/ 663 h 2047"/>
              <a:gd name="T102" fmla="*/ 1052 w 1125"/>
              <a:gd name="T103" fmla="*/ 610 h 2047"/>
              <a:gd name="T104" fmla="*/ 974 w 1125"/>
              <a:gd name="T105" fmla="*/ 535 h 2047"/>
              <a:gd name="T106" fmla="*/ 1006 w 1125"/>
              <a:gd name="T107" fmla="*/ 468 h 2047"/>
              <a:gd name="T108" fmla="*/ 958 w 1125"/>
              <a:gd name="T109" fmla="*/ 436 h 2047"/>
              <a:gd name="T110" fmla="*/ 912 w 1125"/>
              <a:gd name="T111" fmla="*/ 328 h 2047"/>
              <a:gd name="T112" fmla="*/ 924 w 1125"/>
              <a:gd name="T113" fmla="*/ 146 h 2047"/>
              <a:gd name="T114" fmla="*/ 917 w 1125"/>
              <a:gd name="T115" fmla="*/ 60 h 2047"/>
              <a:gd name="T116" fmla="*/ 863 w 1125"/>
              <a:gd name="T117" fmla="*/ 84 h 2047"/>
              <a:gd name="T118" fmla="*/ 821 w 1125"/>
              <a:gd name="T119" fmla="*/ 143 h 2047"/>
              <a:gd name="T120" fmla="*/ 795 w 1125"/>
              <a:gd name="T121" fmla="*/ 110 h 2047"/>
              <a:gd name="T122" fmla="*/ 750 w 1125"/>
              <a:gd name="T123" fmla="*/ 151 h 2047"/>
              <a:gd name="T124" fmla="*/ 718 w 1125"/>
              <a:gd name="T125" fmla="*/ 105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9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39 w 40"/>
              <a:gd name="T1" fmla="*/ 19 h 36"/>
              <a:gd name="T2" fmla="*/ 38 w 40"/>
              <a:gd name="T3" fmla="*/ 21 h 36"/>
              <a:gd name="T4" fmla="*/ 35 w 40"/>
              <a:gd name="T5" fmla="*/ 25 h 36"/>
              <a:gd name="T6" fmla="*/ 31 w 40"/>
              <a:gd name="T7" fmla="*/ 29 h 36"/>
              <a:gd name="T8" fmla="*/ 27 w 40"/>
              <a:gd name="T9" fmla="*/ 33 h 36"/>
              <a:gd name="T10" fmla="*/ 23 w 40"/>
              <a:gd name="T11" fmla="*/ 35 h 36"/>
              <a:gd name="T12" fmla="*/ 18 w 40"/>
              <a:gd name="T13" fmla="*/ 36 h 36"/>
              <a:gd name="T14" fmla="*/ 13 w 40"/>
              <a:gd name="T15" fmla="*/ 36 h 36"/>
              <a:gd name="T16" fmla="*/ 12 w 40"/>
              <a:gd name="T17" fmla="*/ 36 h 36"/>
              <a:gd name="T18" fmla="*/ 11 w 40"/>
              <a:gd name="T19" fmla="*/ 35 h 36"/>
              <a:gd name="T20" fmla="*/ 10 w 40"/>
              <a:gd name="T21" fmla="*/ 33 h 36"/>
              <a:gd name="T22" fmla="*/ 8 w 40"/>
              <a:gd name="T23" fmla="*/ 31 h 36"/>
              <a:gd name="T24" fmla="*/ 4 w 40"/>
              <a:gd name="T25" fmla="*/ 27 h 36"/>
              <a:gd name="T26" fmla="*/ 1 w 40"/>
              <a:gd name="T27" fmla="*/ 24 h 36"/>
              <a:gd name="T28" fmla="*/ 0 w 40"/>
              <a:gd name="T29" fmla="*/ 19 h 36"/>
              <a:gd name="T30" fmla="*/ 1 w 40"/>
              <a:gd name="T31" fmla="*/ 16 h 36"/>
              <a:gd name="T32" fmla="*/ 7 w 40"/>
              <a:gd name="T33" fmla="*/ 11 h 36"/>
              <a:gd name="T34" fmla="*/ 12 w 40"/>
              <a:gd name="T35" fmla="*/ 6 h 36"/>
              <a:gd name="T36" fmla="*/ 16 w 40"/>
              <a:gd name="T37" fmla="*/ 2 h 36"/>
              <a:gd name="T38" fmla="*/ 19 w 40"/>
              <a:gd name="T39" fmla="*/ 0 h 36"/>
              <a:gd name="T40" fmla="*/ 24 w 40"/>
              <a:gd name="T41" fmla="*/ 1 h 36"/>
              <a:gd name="T42" fmla="*/ 31 w 40"/>
              <a:gd name="T43" fmla="*/ 3 h 36"/>
              <a:gd name="T44" fmla="*/ 37 w 40"/>
              <a:gd name="T45" fmla="*/ 6 h 36"/>
              <a:gd name="T46" fmla="*/ 40 w 40"/>
              <a:gd name="T47" fmla="*/ 11 h 36"/>
              <a:gd name="T48" fmla="*/ 39 w 40"/>
              <a:gd name="T49" fmla="*/ 19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0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 h 4"/>
              <a:gd name="T2" fmla="*/ 1 w 1"/>
              <a:gd name="T3" fmla="*/ 1 h 4"/>
              <a:gd name="T4" fmla="*/ 1 w 1"/>
              <a:gd name="T5" fmla="*/ 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 h 4"/>
              <a:gd name="T12" fmla="*/ 1 w 1"/>
              <a:gd name="T13" fmla="*/ 4 h 4"/>
              <a:gd name="T14" fmla="*/ 1 w 1"/>
              <a:gd name="T15" fmla="*/ 4 h 4"/>
              <a:gd name="T16" fmla="*/ 1 w 1"/>
              <a:gd name="T17" fmla="*/ 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1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5 w 5"/>
              <a:gd name="T1" fmla="*/ 8 h 8"/>
              <a:gd name="T2" fmla="*/ 5 w 5"/>
              <a:gd name="T3" fmla="*/ 6 h 8"/>
              <a:gd name="T4" fmla="*/ 5 w 5"/>
              <a:gd name="T5" fmla="*/ 5 h 8"/>
              <a:gd name="T6" fmla="*/ 5 w 5"/>
              <a:gd name="T7" fmla="*/ 2 h 8"/>
              <a:gd name="T8" fmla="*/ 3 w 5"/>
              <a:gd name="T9" fmla="*/ 0 h 8"/>
              <a:gd name="T10" fmla="*/ 0 w 5"/>
              <a:gd name="T11" fmla="*/ 0 h 8"/>
              <a:gd name="T12" fmla="*/ 0 w 5"/>
              <a:gd name="T13" fmla="*/ 1 h 8"/>
              <a:gd name="T14" fmla="*/ 2 w 5"/>
              <a:gd name="T15" fmla="*/ 5 h 8"/>
              <a:gd name="T16" fmla="*/ 5 w 5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2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 w 14"/>
              <a:gd name="T1" fmla="*/ 7 h 15"/>
              <a:gd name="T2" fmla="*/ 9 w 14"/>
              <a:gd name="T3" fmla="*/ 13 h 15"/>
              <a:gd name="T4" fmla="*/ 14 w 14"/>
              <a:gd name="T5" fmla="*/ 15 h 15"/>
              <a:gd name="T6" fmla="*/ 14 w 14"/>
              <a:gd name="T7" fmla="*/ 14 h 15"/>
              <a:gd name="T8" fmla="*/ 10 w 14"/>
              <a:gd name="T9" fmla="*/ 7 h 15"/>
              <a:gd name="T10" fmla="*/ 9 w 14"/>
              <a:gd name="T11" fmla="*/ 5 h 15"/>
              <a:gd name="T12" fmla="*/ 9 w 14"/>
              <a:gd name="T13" fmla="*/ 3 h 15"/>
              <a:gd name="T14" fmla="*/ 8 w 14"/>
              <a:gd name="T15" fmla="*/ 1 h 15"/>
              <a:gd name="T16" fmla="*/ 7 w 14"/>
              <a:gd name="T17" fmla="*/ 0 h 15"/>
              <a:gd name="T18" fmla="*/ 6 w 14"/>
              <a:gd name="T19" fmla="*/ 1 h 15"/>
              <a:gd name="T20" fmla="*/ 3 w 14"/>
              <a:gd name="T21" fmla="*/ 2 h 15"/>
              <a:gd name="T22" fmla="*/ 2 w 14"/>
              <a:gd name="T23" fmla="*/ 3 h 15"/>
              <a:gd name="T24" fmla="*/ 0 w 14"/>
              <a:gd name="T25" fmla="*/ 5 h 15"/>
              <a:gd name="T26" fmla="*/ 1 w 14"/>
              <a:gd name="T27" fmla="*/ 6 h 15"/>
              <a:gd name="T28" fmla="*/ 1 w 14"/>
              <a:gd name="T29" fmla="*/ 6 h 15"/>
              <a:gd name="T30" fmla="*/ 1 w 14"/>
              <a:gd name="T31" fmla="*/ 6 h 15"/>
              <a:gd name="T32" fmla="*/ 2 w 14"/>
              <a:gd name="T33" fmla="*/ 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3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124 w 135"/>
              <a:gd name="T1" fmla="*/ 60 h 119"/>
              <a:gd name="T2" fmla="*/ 135 w 135"/>
              <a:gd name="T3" fmla="*/ 67 h 119"/>
              <a:gd name="T4" fmla="*/ 129 w 135"/>
              <a:gd name="T5" fmla="*/ 76 h 119"/>
              <a:gd name="T6" fmla="*/ 124 w 135"/>
              <a:gd name="T7" fmla="*/ 81 h 119"/>
              <a:gd name="T8" fmla="*/ 118 w 135"/>
              <a:gd name="T9" fmla="*/ 83 h 119"/>
              <a:gd name="T10" fmla="*/ 114 w 135"/>
              <a:gd name="T11" fmla="*/ 82 h 119"/>
              <a:gd name="T12" fmla="*/ 101 w 135"/>
              <a:gd name="T13" fmla="*/ 77 h 119"/>
              <a:gd name="T14" fmla="*/ 91 w 135"/>
              <a:gd name="T15" fmla="*/ 74 h 119"/>
              <a:gd name="T16" fmla="*/ 82 w 135"/>
              <a:gd name="T17" fmla="*/ 68 h 119"/>
              <a:gd name="T18" fmla="*/ 72 w 135"/>
              <a:gd name="T19" fmla="*/ 66 h 119"/>
              <a:gd name="T20" fmla="*/ 71 w 135"/>
              <a:gd name="T21" fmla="*/ 78 h 119"/>
              <a:gd name="T22" fmla="*/ 72 w 135"/>
              <a:gd name="T23" fmla="*/ 92 h 119"/>
              <a:gd name="T24" fmla="*/ 61 w 135"/>
              <a:gd name="T25" fmla="*/ 99 h 119"/>
              <a:gd name="T26" fmla="*/ 57 w 135"/>
              <a:gd name="T27" fmla="*/ 107 h 119"/>
              <a:gd name="T28" fmla="*/ 53 w 135"/>
              <a:gd name="T29" fmla="*/ 114 h 119"/>
              <a:gd name="T30" fmla="*/ 44 w 135"/>
              <a:gd name="T31" fmla="*/ 119 h 119"/>
              <a:gd name="T32" fmla="*/ 39 w 135"/>
              <a:gd name="T33" fmla="*/ 111 h 119"/>
              <a:gd name="T34" fmla="*/ 34 w 135"/>
              <a:gd name="T35" fmla="*/ 100 h 119"/>
              <a:gd name="T36" fmla="*/ 23 w 135"/>
              <a:gd name="T37" fmla="*/ 99 h 119"/>
              <a:gd name="T38" fmla="*/ 17 w 135"/>
              <a:gd name="T39" fmla="*/ 101 h 119"/>
              <a:gd name="T40" fmla="*/ 3 w 135"/>
              <a:gd name="T41" fmla="*/ 105 h 119"/>
              <a:gd name="T42" fmla="*/ 1 w 135"/>
              <a:gd name="T43" fmla="*/ 97 h 119"/>
              <a:gd name="T44" fmla="*/ 9 w 135"/>
              <a:gd name="T45" fmla="*/ 84 h 119"/>
              <a:gd name="T46" fmla="*/ 16 w 135"/>
              <a:gd name="T47" fmla="*/ 79 h 119"/>
              <a:gd name="T48" fmla="*/ 14 w 135"/>
              <a:gd name="T49" fmla="*/ 68 h 119"/>
              <a:gd name="T50" fmla="*/ 11 w 135"/>
              <a:gd name="T51" fmla="*/ 55 h 119"/>
              <a:gd name="T52" fmla="*/ 12 w 135"/>
              <a:gd name="T53" fmla="*/ 44 h 119"/>
              <a:gd name="T54" fmla="*/ 8 w 135"/>
              <a:gd name="T55" fmla="*/ 35 h 119"/>
              <a:gd name="T56" fmla="*/ 8 w 135"/>
              <a:gd name="T57" fmla="*/ 16 h 119"/>
              <a:gd name="T58" fmla="*/ 9 w 135"/>
              <a:gd name="T59" fmla="*/ 2 h 119"/>
              <a:gd name="T60" fmla="*/ 18 w 135"/>
              <a:gd name="T61" fmla="*/ 1 h 119"/>
              <a:gd name="T62" fmla="*/ 27 w 135"/>
              <a:gd name="T63" fmla="*/ 9 h 119"/>
              <a:gd name="T64" fmla="*/ 32 w 135"/>
              <a:gd name="T65" fmla="*/ 26 h 119"/>
              <a:gd name="T66" fmla="*/ 37 w 135"/>
              <a:gd name="T67" fmla="*/ 30 h 119"/>
              <a:gd name="T68" fmla="*/ 44 w 135"/>
              <a:gd name="T69" fmla="*/ 25 h 119"/>
              <a:gd name="T70" fmla="*/ 54 w 135"/>
              <a:gd name="T71" fmla="*/ 23 h 119"/>
              <a:gd name="T72" fmla="*/ 70 w 135"/>
              <a:gd name="T73" fmla="*/ 26 h 119"/>
              <a:gd name="T74" fmla="*/ 85 w 135"/>
              <a:gd name="T75" fmla="*/ 33 h 119"/>
              <a:gd name="T76" fmla="*/ 93 w 135"/>
              <a:gd name="T77" fmla="*/ 48 h 119"/>
              <a:gd name="T78" fmla="*/ 100 w 135"/>
              <a:gd name="T79" fmla="*/ 58 h 119"/>
              <a:gd name="T80" fmla="*/ 122 w 135"/>
              <a:gd name="T81" fmla="*/ 59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4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527 w 556"/>
              <a:gd name="T1" fmla="*/ 388 h 395"/>
              <a:gd name="T2" fmla="*/ 501 w 556"/>
              <a:gd name="T3" fmla="*/ 390 h 395"/>
              <a:gd name="T4" fmla="*/ 468 w 556"/>
              <a:gd name="T5" fmla="*/ 395 h 395"/>
              <a:gd name="T6" fmla="*/ 440 w 556"/>
              <a:gd name="T7" fmla="*/ 394 h 395"/>
              <a:gd name="T8" fmla="*/ 414 w 556"/>
              <a:gd name="T9" fmla="*/ 386 h 395"/>
              <a:gd name="T10" fmla="*/ 376 w 556"/>
              <a:gd name="T11" fmla="*/ 366 h 395"/>
              <a:gd name="T12" fmla="*/ 354 w 556"/>
              <a:gd name="T13" fmla="*/ 352 h 395"/>
              <a:gd name="T14" fmla="*/ 309 w 556"/>
              <a:gd name="T15" fmla="*/ 365 h 395"/>
              <a:gd name="T16" fmla="*/ 271 w 556"/>
              <a:gd name="T17" fmla="*/ 373 h 395"/>
              <a:gd name="T18" fmla="*/ 260 w 556"/>
              <a:gd name="T19" fmla="*/ 350 h 395"/>
              <a:gd name="T20" fmla="*/ 293 w 556"/>
              <a:gd name="T21" fmla="*/ 337 h 395"/>
              <a:gd name="T22" fmla="*/ 330 w 556"/>
              <a:gd name="T23" fmla="*/ 307 h 395"/>
              <a:gd name="T24" fmla="*/ 320 w 556"/>
              <a:gd name="T25" fmla="*/ 258 h 395"/>
              <a:gd name="T26" fmla="*/ 289 w 556"/>
              <a:gd name="T27" fmla="*/ 193 h 395"/>
              <a:gd name="T28" fmla="*/ 244 w 556"/>
              <a:gd name="T29" fmla="*/ 169 h 395"/>
              <a:gd name="T30" fmla="*/ 202 w 556"/>
              <a:gd name="T31" fmla="*/ 145 h 395"/>
              <a:gd name="T32" fmla="*/ 185 w 556"/>
              <a:gd name="T33" fmla="*/ 146 h 395"/>
              <a:gd name="T34" fmla="*/ 154 w 556"/>
              <a:gd name="T35" fmla="*/ 156 h 395"/>
              <a:gd name="T36" fmla="*/ 124 w 556"/>
              <a:gd name="T37" fmla="*/ 166 h 395"/>
              <a:gd name="T38" fmla="*/ 95 w 556"/>
              <a:gd name="T39" fmla="*/ 170 h 395"/>
              <a:gd name="T40" fmla="*/ 51 w 556"/>
              <a:gd name="T41" fmla="*/ 166 h 395"/>
              <a:gd name="T42" fmla="*/ 18 w 556"/>
              <a:gd name="T43" fmla="*/ 153 h 395"/>
              <a:gd name="T44" fmla="*/ 23 w 556"/>
              <a:gd name="T45" fmla="*/ 138 h 395"/>
              <a:gd name="T46" fmla="*/ 42 w 556"/>
              <a:gd name="T47" fmla="*/ 130 h 395"/>
              <a:gd name="T48" fmla="*/ 4 w 556"/>
              <a:gd name="T49" fmla="*/ 118 h 395"/>
              <a:gd name="T50" fmla="*/ 0 w 556"/>
              <a:gd name="T51" fmla="*/ 76 h 395"/>
              <a:gd name="T52" fmla="*/ 39 w 556"/>
              <a:gd name="T53" fmla="*/ 3 h 395"/>
              <a:gd name="T54" fmla="*/ 45 w 556"/>
              <a:gd name="T55" fmla="*/ 70 h 395"/>
              <a:gd name="T56" fmla="*/ 70 w 556"/>
              <a:gd name="T57" fmla="*/ 107 h 395"/>
              <a:gd name="T58" fmla="*/ 69 w 556"/>
              <a:gd name="T59" fmla="*/ 3 h 395"/>
              <a:gd name="T60" fmla="*/ 111 w 556"/>
              <a:gd name="T61" fmla="*/ 26 h 395"/>
              <a:gd name="T62" fmla="*/ 132 w 556"/>
              <a:gd name="T63" fmla="*/ 52 h 395"/>
              <a:gd name="T64" fmla="*/ 164 w 556"/>
              <a:gd name="T65" fmla="*/ 23 h 395"/>
              <a:gd name="T66" fmla="*/ 206 w 556"/>
              <a:gd name="T67" fmla="*/ 44 h 395"/>
              <a:gd name="T68" fmla="*/ 237 w 556"/>
              <a:gd name="T69" fmla="*/ 49 h 395"/>
              <a:gd name="T70" fmla="*/ 271 w 556"/>
              <a:gd name="T71" fmla="*/ 59 h 395"/>
              <a:gd name="T72" fmla="*/ 318 w 556"/>
              <a:gd name="T73" fmla="*/ 63 h 395"/>
              <a:gd name="T74" fmla="*/ 329 w 556"/>
              <a:gd name="T75" fmla="*/ 72 h 395"/>
              <a:gd name="T76" fmla="*/ 350 w 556"/>
              <a:gd name="T77" fmla="*/ 87 h 395"/>
              <a:gd name="T78" fmla="*/ 361 w 556"/>
              <a:gd name="T79" fmla="*/ 102 h 395"/>
              <a:gd name="T80" fmla="*/ 350 w 556"/>
              <a:gd name="T81" fmla="*/ 118 h 395"/>
              <a:gd name="T82" fmla="*/ 377 w 556"/>
              <a:gd name="T83" fmla="*/ 133 h 395"/>
              <a:gd name="T84" fmla="*/ 406 w 556"/>
              <a:gd name="T85" fmla="*/ 144 h 395"/>
              <a:gd name="T86" fmla="*/ 429 w 556"/>
              <a:gd name="T87" fmla="*/ 143 h 395"/>
              <a:gd name="T88" fmla="*/ 450 w 556"/>
              <a:gd name="T89" fmla="*/ 152 h 395"/>
              <a:gd name="T90" fmla="*/ 472 w 556"/>
              <a:gd name="T91" fmla="*/ 152 h 395"/>
              <a:gd name="T92" fmla="*/ 508 w 556"/>
              <a:gd name="T93" fmla="*/ 169 h 395"/>
              <a:gd name="T94" fmla="*/ 510 w 556"/>
              <a:gd name="T95" fmla="*/ 191 h 395"/>
              <a:gd name="T96" fmla="*/ 497 w 556"/>
              <a:gd name="T97" fmla="*/ 212 h 395"/>
              <a:gd name="T98" fmla="*/ 514 w 556"/>
              <a:gd name="T99" fmla="*/ 239 h 395"/>
              <a:gd name="T100" fmla="*/ 487 w 556"/>
              <a:gd name="T101" fmla="*/ 242 h 395"/>
              <a:gd name="T102" fmla="*/ 456 w 556"/>
              <a:gd name="T103" fmla="*/ 226 h 395"/>
              <a:gd name="T104" fmla="*/ 421 w 556"/>
              <a:gd name="T105" fmla="*/ 230 h 395"/>
              <a:gd name="T106" fmla="*/ 449 w 556"/>
              <a:gd name="T107" fmla="*/ 262 h 395"/>
              <a:gd name="T108" fmla="*/ 487 w 556"/>
              <a:gd name="T109" fmla="*/ 275 h 395"/>
              <a:gd name="T110" fmla="*/ 528 w 556"/>
              <a:gd name="T111" fmla="*/ 294 h 395"/>
              <a:gd name="T112" fmla="*/ 541 w 556"/>
              <a:gd name="T113" fmla="*/ 332 h 395"/>
              <a:gd name="T114" fmla="*/ 555 w 556"/>
              <a:gd name="T115" fmla="*/ 357 h 395"/>
              <a:gd name="T116" fmla="*/ 513 w 556"/>
              <a:gd name="T117" fmla="*/ 348 h 395"/>
              <a:gd name="T118" fmla="*/ 478 w 556"/>
              <a:gd name="T119" fmla="*/ 340 h 395"/>
              <a:gd name="T120" fmla="*/ 451 w 556"/>
              <a:gd name="T121" fmla="*/ 340 h 395"/>
              <a:gd name="T122" fmla="*/ 496 w 556"/>
              <a:gd name="T123" fmla="*/ 358 h 395"/>
              <a:gd name="T124" fmla="*/ 517 w 556"/>
              <a:gd name="T125" fmla="*/ 36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5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146 w 148"/>
              <a:gd name="T1" fmla="*/ 67 h 146"/>
              <a:gd name="T2" fmla="*/ 141 w 148"/>
              <a:gd name="T3" fmla="*/ 44 h 146"/>
              <a:gd name="T4" fmla="*/ 129 w 148"/>
              <a:gd name="T5" fmla="*/ 33 h 146"/>
              <a:gd name="T6" fmla="*/ 120 w 148"/>
              <a:gd name="T7" fmla="*/ 35 h 146"/>
              <a:gd name="T8" fmla="*/ 111 w 148"/>
              <a:gd name="T9" fmla="*/ 26 h 146"/>
              <a:gd name="T10" fmla="*/ 104 w 148"/>
              <a:gd name="T11" fmla="*/ 14 h 146"/>
              <a:gd name="T12" fmla="*/ 88 w 148"/>
              <a:gd name="T13" fmla="*/ 10 h 146"/>
              <a:gd name="T14" fmla="*/ 77 w 148"/>
              <a:gd name="T15" fmla="*/ 7 h 146"/>
              <a:gd name="T16" fmla="*/ 68 w 148"/>
              <a:gd name="T17" fmla="*/ 1 h 146"/>
              <a:gd name="T18" fmla="*/ 62 w 148"/>
              <a:gd name="T19" fmla="*/ 0 h 146"/>
              <a:gd name="T20" fmla="*/ 58 w 148"/>
              <a:gd name="T21" fmla="*/ 8 h 146"/>
              <a:gd name="T22" fmla="*/ 57 w 148"/>
              <a:gd name="T23" fmla="*/ 20 h 146"/>
              <a:gd name="T24" fmla="*/ 50 w 148"/>
              <a:gd name="T25" fmla="*/ 31 h 146"/>
              <a:gd name="T26" fmla="*/ 32 w 148"/>
              <a:gd name="T27" fmla="*/ 50 h 146"/>
              <a:gd name="T28" fmla="*/ 20 w 148"/>
              <a:gd name="T29" fmla="*/ 62 h 146"/>
              <a:gd name="T30" fmla="*/ 3 w 148"/>
              <a:gd name="T31" fmla="*/ 82 h 146"/>
              <a:gd name="T32" fmla="*/ 3 w 148"/>
              <a:gd name="T33" fmla="*/ 91 h 146"/>
              <a:gd name="T34" fmla="*/ 6 w 148"/>
              <a:gd name="T35" fmla="*/ 94 h 146"/>
              <a:gd name="T36" fmla="*/ 14 w 148"/>
              <a:gd name="T37" fmla="*/ 123 h 146"/>
              <a:gd name="T38" fmla="*/ 15 w 148"/>
              <a:gd name="T39" fmla="*/ 144 h 146"/>
              <a:gd name="T40" fmla="*/ 27 w 148"/>
              <a:gd name="T41" fmla="*/ 143 h 146"/>
              <a:gd name="T42" fmla="*/ 36 w 148"/>
              <a:gd name="T43" fmla="*/ 137 h 146"/>
              <a:gd name="T44" fmla="*/ 44 w 148"/>
              <a:gd name="T45" fmla="*/ 143 h 146"/>
              <a:gd name="T46" fmla="*/ 55 w 148"/>
              <a:gd name="T47" fmla="*/ 145 h 146"/>
              <a:gd name="T48" fmla="*/ 66 w 148"/>
              <a:gd name="T49" fmla="*/ 124 h 146"/>
              <a:gd name="T50" fmla="*/ 83 w 148"/>
              <a:gd name="T51" fmla="*/ 116 h 146"/>
              <a:gd name="T52" fmla="*/ 87 w 148"/>
              <a:gd name="T53" fmla="*/ 104 h 146"/>
              <a:gd name="T54" fmla="*/ 91 w 148"/>
              <a:gd name="T55" fmla="*/ 96 h 146"/>
              <a:gd name="T56" fmla="*/ 112 w 148"/>
              <a:gd name="T57" fmla="*/ 90 h 146"/>
              <a:gd name="T58" fmla="*/ 128 w 148"/>
              <a:gd name="T59" fmla="*/ 86 h 146"/>
              <a:gd name="T60" fmla="*/ 140 w 148"/>
              <a:gd name="T61" fmla="*/ 82 h 146"/>
              <a:gd name="T62" fmla="*/ 146 w 148"/>
              <a:gd name="T63" fmla="*/ 75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6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104 w 133"/>
              <a:gd name="T1" fmla="*/ 4 h 91"/>
              <a:gd name="T2" fmla="*/ 103 w 133"/>
              <a:gd name="T3" fmla="*/ 23 h 91"/>
              <a:gd name="T4" fmla="*/ 101 w 133"/>
              <a:gd name="T5" fmla="*/ 35 h 91"/>
              <a:gd name="T6" fmla="*/ 102 w 133"/>
              <a:gd name="T7" fmla="*/ 44 h 91"/>
              <a:gd name="T8" fmla="*/ 111 w 133"/>
              <a:gd name="T9" fmla="*/ 43 h 91"/>
              <a:gd name="T10" fmla="*/ 115 w 133"/>
              <a:gd name="T11" fmla="*/ 34 h 91"/>
              <a:gd name="T12" fmla="*/ 128 w 133"/>
              <a:gd name="T13" fmla="*/ 42 h 91"/>
              <a:gd name="T14" fmla="*/ 133 w 133"/>
              <a:gd name="T15" fmla="*/ 49 h 91"/>
              <a:gd name="T16" fmla="*/ 132 w 133"/>
              <a:gd name="T17" fmla="*/ 60 h 91"/>
              <a:gd name="T18" fmla="*/ 131 w 133"/>
              <a:gd name="T19" fmla="*/ 66 h 91"/>
              <a:gd name="T20" fmla="*/ 123 w 133"/>
              <a:gd name="T21" fmla="*/ 78 h 91"/>
              <a:gd name="T22" fmla="*/ 116 w 133"/>
              <a:gd name="T23" fmla="*/ 84 h 91"/>
              <a:gd name="T24" fmla="*/ 96 w 133"/>
              <a:gd name="T25" fmla="*/ 81 h 91"/>
              <a:gd name="T26" fmla="*/ 83 w 133"/>
              <a:gd name="T27" fmla="*/ 77 h 91"/>
              <a:gd name="T28" fmla="*/ 76 w 133"/>
              <a:gd name="T29" fmla="*/ 83 h 91"/>
              <a:gd name="T30" fmla="*/ 68 w 133"/>
              <a:gd name="T31" fmla="*/ 88 h 91"/>
              <a:gd name="T32" fmla="*/ 54 w 133"/>
              <a:gd name="T33" fmla="*/ 91 h 91"/>
              <a:gd name="T34" fmla="*/ 45 w 133"/>
              <a:gd name="T35" fmla="*/ 91 h 91"/>
              <a:gd name="T36" fmla="*/ 32 w 133"/>
              <a:gd name="T37" fmla="*/ 89 h 91"/>
              <a:gd name="T38" fmla="*/ 18 w 133"/>
              <a:gd name="T39" fmla="*/ 82 h 91"/>
              <a:gd name="T40" fmla="*/ 25 w 133"/>
              <a:gd name="T41" fmla="*/ 77 h 91"/>
              <a:gd name="T42" fmla="*/ 38 w 133"/>
              <a:gd name="T43" fmla="*/ 77 h 91"/>
              <a:gd name="T44" fmla="*/ 48 w 133"/>
              <a:gd name="T45" fmla="*/ 70 h 91"/>
              <a:gd name="T46" fmla="*/ 48 w 133"/>
              <a:gd name="T47" fmla="*/ 60 h 91"/>
              <a:gd name="T48" fmla="*/ 35 w 133"/>
              <a:gd name="T49" fmla="*/ 65 h 91"/>
              <a:gd name="T50" fmla="*/ 27 w 133"/>
              <a:gd name="T51" fmla="*/ 67 h 91"/>
              <a:gd name="T52" fmla="*/ 14 w 133"/>
              <a:gd name="T53" fmla="*/ 57 h 91"/>
              <a:gd name="T54" fmla="*/ 4 w 133"/>
              <a:gd name="T55" fmla="*/ 51 h 91"/>
              <a:gd name="T56" fmla="*/ 0 w 133"/>
              <a:gd name="T57" fmla="*/ 42 h 91"/>
              <a:gd name="T58" fmla="*/ 2 w 133"/>
              <a:gd name="T59" fmla="*/ 35 h 91"/>
              <a:gd name="T60" fmla="*/ 12 w 133"/>
              <a:gd name="T61" fmla="*/ 25 h 91"/>
              <a:gd name="T62" fmla="*/ 15 w 133"/>
              <a:gd name="T63" fmla="*/ 20 h 91"/>
              <a:gd name="T64" fmla="*/ 23 w 133"/>
              <a:gd name="T65" fmla="*/ 7 h 91"/>
              <a:gd name="T66" fmla="*/ 28 w 133"/>
              <a:gd name="T67" fmla="*/ 1 h 91"/>
              <a:gd name="T68" fmla="*/ 41 w 133"/>
              <a:gd name="T69" fmla="*/ 0 h 91"/>
              <a:gd name="T70" fmla="*/ 46 w 133"/>
              <a:gd name="T71" fmla="*/ 5 h 91"/>
              <a:gd name="T72" fmla="*/ 46 w 133"/>
              <a:gd name="T73" fmla="*/ 13 h 91"/>
              <a:gd name="T74" fmla="*/ 55 w 133"/>
              <a:gd name="T75" fmla="*/ 19 h 91"/>
              <a:gd name="T76" fmla="*/ 56 w 133"/>
              <a:gd name="T77" fmla="*/ 28 h 91"/>
              <a:gd name="T78" fmla="*/ 65 w 133"/>
              <a:gd name="T79" fmla="*/ 35 h 91"/>
              <a:gd name="T80" fmla="*/ 68 w 133"/>
              <a:gd name="T81" fmla="*/ 44 h 91"/>
              <a:gd name="T82" fmla="*/ 70 w 133"/>
              <a:gd name="T83" fmla="*/ 50 h 91"/>
              <a:gd name="T84" fmla="*/ 80 w 133"/>
              <a:gd name="T85" fmla="*/ 55 h 91"/>
              <a:gd name="T86" fmla="*/ 90 w 133"/>
              <a:gd name="T87" fmla="*/ 59 h 91"/>
              <a:gd name="T88" fmla="*/ 91 w 133"/>
              <a:gd name="T89" fmla="*/ 47 h 91"/>
              <a:gd name="T90" fmla="*/ 91 w 133"/>
              <a:gd name="T91" fmla="*/ 37 h 91"/>
              <a:gd name="T92" fmla="*/ 88 w 133"/>
              <a:gd name="T93" fmla="*/ 30 h 91"/>
              <a:gd name="T94" fmla="*/ 85 w 133"/>
              <a:gd name="T95" fmla="*/ 29 h 91"/>
              <a:gd name="T96" fmla="*/ 84 w 133"/>
              <a:gd name="T97" fmla="*/ 19 h 91"/>
              <a:gd name="T98" fmla="*/ 85 w 133"/>
              <a:gd name="T99" fmla="*/ 11 h 91"/>
              <a:gd name="T100" fmla="*/ 94 w 133"/>
              <a:gd name="T101" fmla="*/ 6 h 91"/>
              <a:gd name="T102" fmla="*/ 103 w 133"/>
              <a:gd name="T103" fmla="*/ 1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7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76 w 102"/>
              <a:gd name="T1" fmla="*/ 40 h 60"/>
              <a:gd name="T2" fmla="*/ 75 w 102"/>
              <a:gd name="T3" fmla="*/ 41 h 60"/>
              <a:gd name="T4" fmla="*/ 72 w 102"/>
              <a:gd name="T5" fmla="*/ 45 h 60"/>
              <a:gd name="T6" fmla="*/ 68 w 102"/>
              <a:gd name="T7" fmla="*/ 46 h 60"/>
              <a:gd name="T8" fmla="*/ 66 w 102"/>
              <a:gd name="T9" fmla="*/ 42 h 60"/>
              <a:gd name="T10" fmla="*/ 64 w 102"/>
              <a:gd name="T11" fmla="*/ 35 h 60"/>
              <a:gd name="T12" fmla="*/ 61 w 102"/>
              <a:gd name="T13" fmla="*/ 30 h 60"/>
              <a:gd name="T14" fmla="*/ 58 w 102"/>
              <a:gd name="T15" fmla="*/ 27 h 60"/>
              <a:gd name="T16" fmla="*/ 56 w 102"/>
              <a:gd name="T17" fmla="*/ 31 h 60"/>
              <a:gd name="T18" fmla="*/ 55 w 102"/>
              <a:gd name="T19" fmla="*/ 38 h 60"/>
              <a:gd name="T20" fmla="*/ 55 w 102"/>
              <a:gd name="T21" fmla="*/ 44 h 60"/>
              <a:gd name="T22" fmla="*/ 53 w 102"/>
              <a:gd name="T23" fmla="*/ 47 h 60"/>
              <a:gd name="T24" fmla="*/ 48 w 102"/>
              <a:gd name="T25" fmla="*/ 47 h 60"/>
              <a:gd name="T26" fmla="*/ 42 w 102"/>
              <a:gd name="T27" fmla="*/ 47 h 60"/>
              <a:gd name="T28" fmla="*/ 38 w 102"/>
              <a:gd name="T29" fmla="*/ 52 h 60"/>
              <a:gd name="T30" fmla="*/ 38 w 102"/>
              <a:gd name="T31" fmla="*/ 57 h 60"/>
              <a:gd name="T32" fmla="*/ 38 w 102"/>
              <a:gd name="T33" fmla="*/ 60 h 60"/>
              <a:gd name="T34" fmla="*/ 37 w 102"/>
              <a:gd name="T35" fmla="*/ 57 h 60"/>
              <a:gd name="T36" fmla="*/ 33 w 102"/>
              <a:gd name="T37" fmla="*/ 54 h 60"/>
              <a:gd name="T38" fmla="*/ 27 w 102"/>
              <a:gd name="T39" fmla="*/ 50 h 60"/>
              <a:gd name="T40" fmla="*/ 22 w 102"/>
              <a:gd name="T41" fmla="*/ 48 h 60"/>
              <a:gd name="T42" fmla="*/ 15 w 102"/>
              <a:gd name="T43" fmla="*/ 48 h 60"/>
              <a:gd name="T44" fmla="*/ 6 w 102"/>
              <a:gd name="T45" fmla="*/ 48 h 60"/>
              <a:gd name="T46" fmla="*/ 0 w 102"/>
              <a:gd name="T47" fmla="*/ 46 h 60"/>
              <a:gd name="T48" fmla="*/ 4 w 102"/>
              <a:gd name="T49" fmla="*/ 40 h 60"/>
              <a:gd name="T50" fmla="*/ 11 w 102"/>
              <a:gd name="T51" fmla="*/ 34 h 60"/>
              <a:gd name="T52" fmla="*/ 17 w 102"/>
              <a:gd name="T53" fmla="*/ 30 h 60"/>
              <a:gd name="T54" fmla="*/ 23 w 102"/>
              <a:gd name="T55" fmla="*/ 25 h 60"/>
              <a:gd name="T56" fmla="*/ 35 w 102"/>
              <a:gd name="T57" fmla="*/ 19 h 60"/>
              <a:gd name="T58" fmla="*/ 46 w 102"/>
              <a:gd name="T59" fmla="*/ 12 h 60"/>
              <a:gd name="T60" fmla="*/ 55 w 102"/>
              <a:gd name="T61" fmla="*/ 7 h 60"/>
              <a:gd name="T62" fmla="*/ 60 w 102"/>
              <a:gd name="T63" fmla="*/ 2 h 60"/>
              <a:gd name="T64" fmla="*/ 68 w 102"/>
              <a:gd name="T65" fmla="*/ 0 h 60"/>
              <a:gd name="T66" fmla="*/ 76 w 102"/>
              <a:gd name="T67" fmla="*/ 0 h 60"/>
              <a:gd name="T68" fmla="*/ 80 w 102"/>
              <a:gd name="T69" fmla="*/ 0 h 60"/>
              <a:gd name="T70" fmla="*/ 83 w 102"/>
              <a:gd name="T71" fmla="*/ 0 h 60"/>
              <a:gd name="T72" fmla="*/ 87 w 102"/>
              <a:gd name="T73" fmla="*/ 0 h 60"/>
              <a:gd name="T74" fmla="*/ 93 w 102"/>
              <a:gd name="T75" fmla="*/ 0 h 60"/>
              <a:gd name="T76" fmla="*/ 98 w 102"/>
              <a:gd name="T77" fmla="*/ 2 h 60"/>
              <a:gd name="T78" fmla="*/ 102 w 102"/>
              <a:gd name="T79" fmla="*/ 6 h 60"/>
              <a:gd name="T80" fmla="*/ 99 w 102"/>
              <a:gd name="T81" fmla="*/ 10 h 60"/>
              <a:gd name="T82" fmla="*/ 95 w 102"/>
              <a:gd name="T83" fmla="*/ 15 h 60"/>
              <a:gd name="T84" fmla="*/ 93 w 102"/>
              <a:gd name="T85" fmla="*/ 17 h 60"/>
              <a:gd name="T86" fmla="*/ 93 w 102"/>
              <a:gd name="T87" fmla="*/ 19 h 60"/>
              <a:gd name="T88" fmla="*/ 91 w 102"/>
              <a:gd name="T89" fmla="*/ 24 h 60"/>
              <a:gd name="T90" fmla="*/ 89 w 102"/>
              <a:gd name="T91" fmla="*/ 31 h 60"/>
              <a:gd name="T92" fmla="*/ 86 w 102"/>
              <a:gd name="T93" fmla="*/ 35 h 60"/>
              <a:gd name="T94" fmla="*/ 81 w 102"/>
              <a:gd name="T95" fmla="*/ 39 h 60"/>
              <a:gd name="T96" fmla="*/ 76 w 102"/>
              <a:gd name="T97" fmla="*/ 40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8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17 w 86"/>
              <a:gd name="T1" fmla="*/ 12 h 80"/>
              <a:gd name="T2" fmla="*/ 3 w 86"/>
              <a:gd name="T3" fmla="*/ 0 h 80"/>
              <a:gd name="T4" fmla="*/ 1 w 86"/>
              <a:gd name="T5" fmla="*/ 9 h 80"/>
              <a:gd name="T6" fmla="*/ 3 w 86"/>
              <a:gd name="T7" fmla="*/ 22 h 80"/>
              <a:gd name="T8" fmla="*/ 5 w 86"/>
              <a:gd name="T9" fmla="*/ 33 h 80"/>
              <a:gd name="T10" fmla="*/ 11 w 86"/>
              <a:gd name="T11" fmla="*/ 41 h 80"/>
              <a:gd name="T12" fmla="*/ 18 w 86"/>
              <a:gd name="T13" fmla="*/ 42 h 80"/>
              <a:gd name="T14" fmla="*/ 24 w 86"/>
              <a:gd name="T15" fmla="*/ 43 h 80"/>
              <a:gd name="T16" fmla="*/ 20 w 86"/>
              <a:gd name="T17" fmla="*/ 52 h 80"/>
              <a:gd name="T18" fmla="*/ 24 w 86"/>
              <a:gd name="T19" fmla="*/ 54 h 80"/>
              <a:gd name="T20" fmla="*/ 38 w 86"/>
              <a:gd name="T21" fmla="*/ 53 h 80"/>
              <a:gd name="T22" fmla="*/ 42 w 86"/>
              <a:gd name="T23" fmla="*/ 54 h 80"/>
              <a:gd name="T24" fmla="*/ 40 w 86"/>
              <a:gd name="T25" fmla="*/ 65 h 80"/>
              <a:gd name="T26" fmla="*/ 38 w 86"/>
              <a:gd name="T27" fmla="*/ 79 h 80"/>
              <a:gd name="T28" fmla="*/ 54 w 86"/>
              <a:gd name="T29" fmla="*/ 77 h 80"/>
              <a:gd name="T30" fmla="*/ 72 w 86"/>
              <a:gd name="T31" fmla="*/ 66 h 80"/>
              <a:gd name="T32" fmla="*/ 75 w 86"/>
              <a:gd name="T33" fmla="*/ 62 h 80"/>
              <a:gd name="T34" fmla="*/ 72 w 86"/>
              <a:gd name="T35" fmla="*/ 54 h 80"/>
              <a:gd name="T36" fmla="*/ 79 w 86"/>
              <a:gd name="T37" fmla="*/ 56 h 80"/>
              <a:gd name="T38" fmla="*/ 86 w 86"/>
              <a:gd name="T39" fmla="*/ 57 h 80"/>
              <a:gd name="T40" fmla="*/ 77 w 86"/>
              <a:gd name="T41" fmla="*/ 42 h 80"/>
              <a:gd name="T42" fmla="*/ 71 w 86"/>
              <a:gd name="T43" fmla="*/ 37 h 80"/>
              <a:gd name="T44" fmla="*/ 76 w 86"/>
              <a:gd name="T45" fmla="*/ 22 h 80"/>
              <a:gd name="T46" fmla="*/ 76 w 86"/>
              <a:gd name="T47" fmla="*/ 9 h 80"/>
              <a:gd name="T48" fmla="*/ 65 w 86"/>
              <a:gd name="T49" fmla="*/ 8 h 80"/>
              <a:gd name="T50" fmla="*/ 63 w 86"/>
              <a:gd name="T51" fmla="*/ 12 h 80"/>
              <a:gd name="T52" fmla="*/ 55 w 86"/>
              <a:gd name="T53" fmla="*/ 8 h 80"/>
              <a:gd name="T54" fmla="*/ 47 w 86"/>
              <a:gd name="T55" fmla="*/ 2 h 80"/>
              <a:gd name="T56" fmla="*/ 45 w 86"/>
              <a:gd name="T57" fmla="*/ 7 h 80"/>
              <a:gd name="T58" fmla="*/ 48 w 86"/>
              <a:gd name="T59" fmla="*/ 13 h 80"/>
              <a:gd name="T60" fmla="*/ 43 w 86"/>
              <a:gd name="T61" fmla="*/ 15 h 80"/>
              <a:gd name="T62" fmla="*/ 35 w 86"/>
              <a:gd name="T63" fmla="*/ 9 h 80"/>
              <a:gd name="T64" fmla="*/ 28 w 86"/>
              <a:gd name="T65" fmla="*/ 15 h 80"/>
              <a:gd name="T66" fmla="*/ 22 w 86"/>
              <a:gd name="T67" fmla="*/ 1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9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14 w 34"/>
              <a:gd name="T1" fmla="*/ 4 h 46"/>
              <a:gd name="T2" fmla="*/ 14 w 34"/>
              <a:gd name="T3" fmla="*/ 5 h 46"/>
              <a:gd name="T4" fmla="*/ 13 w 34"/>
              <a:gd name="T5" fmla="*/ 7 h 46"/>
              <a:gd name="T6" fmla="*/ 11 w 34"/>
              <a:gd name="T7" fmla="*/ 12 h 46"/>
              <a:gd name="T8" fmla="*/ 7 w 34"/>
              <a:gd name="T9" fmla="*/ 15 h 46"/>
              <a:gd name="T10" fmla="*/ 4 w 34"/>
              <a:gd name="T11" fmla="*/ 18 h 46"/>
              <a:gd name="T12" fmla="*/ 1 w 34"/>
              <a:gd name="T13" fmla="*/ 23 h 46"/>
              <a:gd name="T14" fmla="*/ 0 w 34"/>
              <a:gd name="T15" fmla="*/ 28 h 46"/>
              <a:gd name="T16" fmla="*/ 3 w 34"/>
              <a:gd name="T17" fmla="*/ 31 h 46"/>
              <a:gd name="T18" fmla="*/ 7 w 34"/>
              <a:gd name="T19" fmla="*/ 35 h 46"/>
              <a:gd name="T20" fmla="*/ 12 w 34"/>
              <a:gd name="T21" fmla="*/ 37 h 46"/>
              <a:gd name="T22" fmla="*/ 16 w 34"/>
              <a:gd name="T23" fmla="*/ 40 h 46"/>
              <a:gd name="T24" fmla="*/ 19 w 34"/>
              <a:gd name="T25" fmla="*/ 44 h 46"/>
              <a:gd name="T26" fmla="*/ 22 w 34"/>
              <a:gd name="T27" fmla="*/ 46 h 46"/>
              <a:gd name="T28" fmla="*/ 27 w 34"/>
              <a:gd name="T29" fmla="*/ 44 h 46"/>
              <a:gd name="T30" fmla="*/ 31 w 34"/>
              <a:gd name="T31" fmla="*/ 40 h 46"/>
              <a:gd name="T32" fmla="*/ 34 w 34"/>
              <a:gd name="T33" fmla="*/ 35 h 46"/>
              <a:gd name="T34" fmla="*/ 34 w 34"/>
              <a:gd name="T35" fmla="*/ 29 h 46"/>
              <a:gd name="T36" fmla="*/ 33 w 34"/>
              <a:gd name="T37" fmla="*/ 24 h 46"/>
              <a:gd name="T38" fmla="*/ 30 w 34"/>
              <a:gd name="T39" fmla="*/ 20 h 46"/>
              <a:gd name="T40" fmla="*/ 30 w 34"/>
              <a:gd name="T41" fmla="*/ 15 h 46"/>
              <a:gd name="T42" fmla="*/ 29 w 34"/>
              <a:gd name="T43" fmla="*/ 9 h 46"/>
              <a:gd name="T44" fmla="*/ 27 w 34"/>
              <a:gd name="T45" fmla="*/ 5 h 46"/>
              <a:gd name="T46" fmla="*/ 23 w 34"/>
              <a:gd name="T47" fmla="*/ 1 h 46"/>
              <a:gd name="T48" fmla="*/ 22 w 34"/>
              <a:gd name="T49" fmla="*/ 0 h 46"/>
              <a:gd name="T50" fmla="*/ 21 w 34"/>
              <a:gd name="T51" fmla="*/ 0 h 46"/>
              <a:gd name="T52" fmla="*/ 19 w 34"/>
              <a:gd name="T53" fmla="*/ 0 h 46"/>
              <a:gd name="T54" fmla="*/ 16 w 34"/>
              <a:gd name="T55" fmla="*/ 1 h 46"/>
              <a:gd name="T56" fmla="*/ 14 w 34"/>
              <a:gd name="T57" fmla="*/ 4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0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169 w 202"/>
              <a:gd name="T1" fmla="*/ 29 h 100"/>
              <a:gd name="T2" fmla="*/ 184 w 202"/>
              <a:gd name="T3" fmla="*/ 33 h 100"/>
              <a:gd name="T4" fmla="*/ 196 w 202"/>
              <a:gd name="T5" fmla="*/ 41 h 100"/>
              <a:gd name="T6" fmla="*/ 201 w 202"/>
              <a:gd name="T7" fmla="*/ 52 h 100"/>
              <a:gd name="T8" fmla="*/ 201 w 202"/>
              <a:gd name="T9" fmla="*/ 67 h 100"/>
              <a:gd name="T10" fmla="*/ 201 w 202"/>
              <a:gd name="T11" fmla="*/ 73 h 100"/>
              <a:gd name="T12" fmla="*/ 190 w 202"/>
              <a:gd name="T13" fmla="*/ 81 h 100"/>
              <a:gd name="T14" fmla="*/ 180 w 202"/>
              <a:gd name="T15" fmla="*/ 85 h 100"/>
              <a:gd name="T16" fmla="*/ 166 w 202"/>
              <a:gd name="T17" fmla="*/ 84 h 100"/>
              <a:gd name="T18" fmla="*/ 160 w 202"/>
              <a:gd name="T19" fmla="*/ 84 h 100"/>
              <a:gd name="T20" fmla="*/ 152 w 202"/>
              <a:gd name="T21" fmla="*/ 90 h 100"/>
              <a:gd name="T22" fmla="*/ 142 w 202"/>
              <a:gd name="T23" fmla="*/ 92 h 100"/>
              <a:gd name="T24" fmla="*/ 130 w 202"/>
              <a:gd name="T25" fmla="*/ 93 h 100"/>
              <a:gd name="T26" fmla="*/ 120 w 202"/>
              <a:gd name="T27" fmla="*/ 94 h 100"/>
              <a:gd name="T28" fmla="*/ 111 w 202"/>
              <a:gd name="T29" fmla="*/ 98 h 100"/>
              <a:gd name="T30" fmla="*/ 100 w 202"/>
              <a:gd name="T31" fmla="*/ 100 h 100"/>
              <a:gd name="T32" fmla="*/ 84 w 202"/>
              <a:gd name="T33" fmla="*/ 99 h 100"/>
              <a:gd name="T34" fmla="*/ 73 w 202"/>
              <a:gd name="T35" fmla="*/ 97 h 100"/>
              <a:gd name="T36" fmla="*/ 63 w 202"/>
              <a:gd name="T37" fmla="*/ 90 h 100"/>
              <a:gd name="T38" fmla="*/ 53 w 202"/>
              <a:gd name="T39" fmla="*/ 79 h 100"/>
              <a:gd name="T40" fmla="*/ 53 w 202"/>
              <a:gd name="T41" fmla="*/ 61 h 100"/>
              <a:gd name="T42" fmla="*/ 53 w 202"/>
              <a:gd name="T43" fmla="*/ 48 h 100"/>
              <a:gd name="T44" fmla="*/ 49 w 202"/>
              <a:gd name="T45" fmla="*/ 39 h 100"/>
              <a:gd name="T46" fmla="*/ 42 w 202"/>
              <a:gd name="T47" fmla="*/ 32 h 100"/>
              <a:gd name="T48" fmla="*/ 30 w 202"/>
              <a:gd name="T49" fmla="*/ 33 h 100"/>
              <a:gd name="T50" fmla="*/ 24 w 202"/>
              <a:gd name="T51" fmla="*/ 35 h 100"/>
              <a:gd name="T52" fmla="*/ 12 w 202"/>
              <a:gd name="T53" fmla="*/ 25 h 100"/>
              <a:gd name="T54" fmla="*/ 0 w 202"/>
              <a:gd name="T55" fmla="*/ 16 h 100"/>
              <a:gd name="T56" fmla="*/ 7 w 202"/>
              <a:gd name="T57" fmla="*/ 3 h 100"/>
              <a:gd name="T58" fmla="*/ 19 w 202"/>
              <a:gd name="T59" fmla="*/ 0 h 100"/>
              <a:gd name="T60" fmla="*/ 30 w 202"/>
              <a:gd name="T61" fmla="*/ 6 h 100"/>
              <a:gd name="T62" fmla="*/ 37 w 202"/>
              <a:gd name="T63" fmla="*/ 17 h 100"/>
              <a:gd name="T64" fmla="*/ 49 w 202"/>
              <a:gd name="T65" fmla="*/ 20 h 100"/>
              <a:gd name="T66" fmla="*/ 54 w 202"/>
              <a:gd name="T67" fmla="*/ 13 h 100"/>
              <a:gd name="T68" fmla="*/ 63 w 202"/>
              <a:gd name="T69" fmla="*/ 13 h 100"/>
              <a:gd name="T70" fmla="*/ 69 w 202"/>
              <a:gd name="T71" fmla="*/ 16 h 100"/>
              <a:gd name="T72" fmla="*/ 73 w 202"/>
              <a:gd name="T73" fmla="*/ 29 h 100"/>
              <a:gd name="T74" fmla="*/ 85 w 202"/>
              <a:gd name="T75" fmla="*/ 43 h 100"/>
              <a:gd name="T76" fmla="*/ 91 w 202"/>
              <a:gd name="T77" fmla="*/ 53 h 100"/>
              <a:gd name="T78" fmla="*/ 111 w 202"/>
              <a:gd name="T79" fmla="*/ 51 h 100"/>
              <a:gd name="T80" fmla="*/ 123 w 202"/>
              <a:gd name="T81" fmla="*/ 53 h 100"/>
              <a:gd name="T82" fmla="*/ 133 w 202"/>
              <a:gd name="T83" fmla="*/ 46 h 100"/>
              <a:gd name="T84" fmla="*/ 143 w 202"/>
              <a:gd name="T85" fmla="*/ 37 h 100"/>
              <a:gd name="T86" fmla="*/ 154 w 202"/>
              <a:gd name="T87" fmla="*/ 29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1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38 w 40"/>
              <a:gd name="T1" fmla="*/ 20 h 37"/>
              <a:gd name="T2" fmla="*/ 37 w 40"/>
              <a:gd name="T3" fmla="*/ 21 h 37"/>
              <a:gd name="T4" fmla="*/ 35 w 40"/>
              <a:gd name="T5" fmla="*/ 26 h 37"/>
              <a:gd name="T6" fmla="*/ 32 w 40"/>
              <a:gd name="T7" fmla="*/ 30 h 37"/>
              <a:gd name="T8" fmla="*/ 28 w 40"/>
              <a:gd name="T9" fmla="*/ 34 h 37"/>
              <a:gd name="T10" fmla="*/ 24 w 40"/>
              <a:gd name="T11" fmla="*/ 36 h 37"/>
              <a:gd name="T12" fmla="*/ 19 w 40"/>
              <a:gd name="T13" fmla="*/ 37 h 37"/>
              <a:gd name="T14" fmla="*/ 14 w 40"/>
              <a:gd name="T15" fmla="*/ 37 h 37"/>
              <a:gd name="T16" fmla="*/ 13 w 40"/>
              <a:gd name="T17" fmla="*/ 37 h 37"/>
              <a:gd name="T18" fmla="*/ 12 w 40"/>
              <a:gd name="T19" fmla="*/ 36 h 37"/>
              <a:gd name="T20" fmla="*/ 11 w 40"/>
              <a:gd name="T21" fmla="*/ 34 h 37"/>
              <a:gd name="T22" fmla="*/ 9 w 40"/>
              <a:gd name="T23" fmla="*/ 32 h 37"/>
              <a:gd name="T24" fmla="*/ 5 w 40"/>
              <a:gd name="T25" fmla="*/ 28 h 37"/>
              <a:gd name="T26" fmla="*/ 2 w 40"/>
              <a:gd name="T27" fmla="*/ 24 h 37"/>
              <a:gd name="T28" fmla="*/ 0 w 40"/>
              <a:gd name="T29" fmla="*/ 20 h 37"/>
              <a:gd name="T30" fmla="*/ 2 w 40"/>
              <a:gd name="T31" fmla="*/ 17 h 37"/>
              <a:gd name="T32" fmla="*/ 6 w 40"/>
              <a:gd name="T33" fmla="*/ 12 h 37"/>
              <a:gd name="T34" fmla="*/ 12 w 40"/>
              <a:gd name="T35" fmla="*/ 7 h 37"/>
              <a:gd name="T36" fmla="*/ 17 w 40"/>
              <a:gd name="T37" fmla="*/ 3 h 37"/>
              <a:gd name="T38" fmla="*/ 20 w 40"/>
              <a:gd name="T39" fmla="*/ 0 h 37"/>
              <a:gd name="T40" fmla="*/ 25 w 40"/>
              <a:gd name="T41" fmla="*/ 2 h 37"/>
              <a:gd name="T42" fmla="*/ 32 w 40"/>
              <a:gd name="T43" fmla="*/ 4 h 37"/>
              <a:gd name="T44" fmla="*/ 37 w 40"/>
              <a:gd name="T45" fmla="*/ 7 h 37"/>
              <a:gd name="T46" fmla="*/ 40 w 40"/>
              <a:gd name="T47" fmla="*/ 12 h 37"/>
              <a:gd name="T48" fmla="*/ 38 w 40"/>
              <a:gd name="T49" fmla="*/ 20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2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93 w 201"/>
              <a:gd name="T1" fmla="*/ 277 h 319"/>
              <a:gd name="T2" fmla="*/ 88 w 201"/>
              <a:gd name="T3" fmla="*/ 294 h 319"/>
              <a:gd name="T4" fmla="*/ 80 w 201"/>
              <a:gd name="T5" fmla="*/ 308 h 319"/>
              <a:gd name="T6" fmla="*/ 92 w 201"/>
              <a:gd name="T7" fmla="*/ 319 h 319"/>
              <a:gd name="T8" fmla="*/ 123 w 201"/>
              <a:gd name="T9" fmla="*/ 318 h 319"/>
              <a:gd name="T10" fmla="*/ 144 w 201"/>
              <a:gd name="T11" fmla="*/ 309 h 319"/>
              <a:gd name="T12" fmla="*/ 164 w 201"/>
              <a:gd name="T13" fmla="*/ 304 h 319"/>
              <a:gd name="T14" fmla="*/ 182 w 201"/>
              <a:gd name="T15" fmla="*/ 305 h 319"/>
              <a:gd name="T16" fmla="*/ 197 w 201"/>
              <a:gd name="T17" fmla="*/ 289 h 319"/>
              <a:gd name="T18" fmla="*/ 180 w 201"/>
              <a:gd name="T19" fmla="*/ 273 h 319"/>
              <a:gd name="T20" fmla="*/ 172 w 201"/>
              <a:gd name="T21" fmla="*/ 263 h 319"/>
              <a:gd name="T22" fmla="*/ 182 w 201"/>
              <a:gd name="T23" fmla="*/ 251 h 319"/>
              <a:gd name="T24" fmla="*/ 179 w 201"/>
              <a:gd name="T25" fmla="*/ 235 h 319"/>
              <a:gd name="T26" fmla="*/ 188 w 201"/>
              <a:gd name="T27" fmla="*/ 219 h 319"/>
              <a:gd name="T28" fmla="*/ 190 w 201"/>
              <a:gd name="T29" fmla="*/ 187 h 319"/>
              <a:gd name="T30" fmla="*/ 165 w 201"/>
              <a:gd name="T31" fmla="*/ 168 h 319"/>
              <a:gd name="T32" fmla="*/ 188 w 201"/>
              <a:gd name="T33" fmla="*/ 149 h 319"/>
              <a:gd name="T34" fmla="*/ 192 w 201"/>
              <a:gd name="T35" fmla="*/ 120 h 319"/>
              <a:gd name="T36" fmla="*/ 196 w 201"/>
              <a:gd name="T37" fmla="*/ 90 h 319"/>
              <a:gd name="T38" fmla="*/ 201 w 201"/>
              <a:gd name="T39" fmla="*/ 55 h 319"/>
              <a:gd name="T40" fmla="*/ 183 w 201"/>
              <a:gd name="T41" fmla="*/ 54 h 319"/>
              <a:gd name="T42" fmla="*/ 197 w 201"/>
              <a:gd name="T43" fmla="*/ 29 h 319"/>
              <a:gd name="T44" fmla="*/ 194 w 201"/>
              <a:gd name="T45" fmla="*/ 6 h 319"/>
              <a:gd name="T46" fmla="*/ 189 w 201"/>
              <a:gd name="T47" fmla="*/ 5 h 319"/>
              <a:gd name="T48" fmla="*/ 173 w 201"/>
              <a:gd name="T49" fmla="*/ 3 h 319"/>
              <a:gd name="T50" fmla="*/ 163 w 201"/>
              <a:gd name="T51" fmla="*/ 0 h 319"/>
              <a:gd name="T52" fmla="*/ 159 w 201"/>
              <a:gd name="T53" fmla="*/ 2 h 319"/>
              <a:gd name="T54" fmla="*/ 145 w 201"/>
              <a:gd name="T55" fmla="*/ 6 h 319"/>
              <a:gd name="T56" fmla="*/ 129 w 201"/>
              <a:gd name="T57" fmla="*/ 9 h 319"/>
              <a:gd name="T58" fmla="*/ 121 w 201"/>
              <a:gd name="T59" fmla="*/ 17 h 319"/>
              <a:gd name="T60" fmla="*/ 108 w 201"/>
              <a:gd name="T61" fmla="*/ 20 h 319"/>
              <a:gd name="T62" fmla="*/ 87 w 201"/>
              <a:gd name="T63" fmla="*/ 31 h 319"/>
              <a:gd name="T64" fmla="*/ 81 w 201"/>
              <a:gd name="T65" fmla="*/ 54 h 319"/>
              <a:gd name="T66" fmla="*/ 74 w 201"/>
              <a:gd name="T67" fmla="*/ 61 h 319"/>
              <a:gd name="T68" fmla="*/ 59 w 201"/>
              <a:gd name="T69" fmla="*/ 70 h 319"/>
              <a:gd name="T70" fmla="*/ 46 w 201"/>
              <a:gd name="T71" fmla="*/ 81 h 319"/>
              <a:gd name="T72" fmla="*/ 37 w 201"/>
              <a:gd name="T73" fmla="*/ 93 h 319"/>
              <a:gd name="T74" fmla="*/ 44 w 201"/>
              <a:gd name="T75" fmla="*/ 115 h 319"/>
              <a:gd name="T76" fmla="*/ 47 w 201"/>
              <a:gd name="T77" fmla="*/ 132 h 319"/>
              <a:gd name="T78" fmla="*/ 43 w 201"/>
              <a:gd name="T79" fmla="*/ 143 h 319"/>
              <a:gd name="T80" fmla="*/ 31 w 201"/>
              <a:gd name="T81" fmla="*/ 118 h 319"/>
              <a:gd name="T82" fmla="*/ 21 w 201"/>
              <a:gd name="T83" fmla="*/ 118 h 319"/>
              <a:gd name="T84" fmla="*/ 9 w 201"/>
              <a:gd name="T85" fmla="*/ 132 h 319"/>
              <a:gd name="T86" fmla="*/ 0 w 201"/>
              <a:gd name="T87" fmla="*/ 166 h 319"/>
              <a:gd name="T88" fmla="*/ 2 w 201"/>
              <a:gd name="T89" fmla="*/ 190 h 319"/>
              <a:gd name="T90" fmla="*/ 19 w 201"/>
              <a:gd name="T91" fmla="*/ 199 h 319"/>
              <a:gd name="T92" fmla="*/ 30 w 201"/>
              <a:gd name="T93" fmla="*/ 199 h 319"/>
              <a:gd name="T94" fmla="*/ 28 w 201"/>
              <a:gd name="T95" fmla="*/ 211 h 319"/>
              <a:gd name="T96" fmla="*/ 24 w 201"/>
              <a:gd name="T97" fmla="*/ 224 h 319"/>
              <a:gd name="T98" fmla="*/ 36 w 201"/>
              <a:gd name="T99" fmla="*/ 238 h 319"/>
              <a:gd name="T100" fmla="*/ 63 w 201"/>
              <a:gd name="T101" fmla="*/ 244 h 319"/>
              <a:gd name="T102" fmla="*/ 77 w 201"/>
              <a:gd name="T103" fmla="*/ 229 h 319"/>
              <a:gd name="T104" fmla="*/ 96 w 201"/>
              <a:gd name="T105" fmla="*/ 240 h 319"/>
              <a:gd name="T106" fmla="*/ 113 w 201"/>
              <a:gd name="T107" fmla="*/ 263 h 319"/>
              <a:gd name="T108" fmla="*/ 103 w 201"/>
              <a:gd name="T109" fmla="*/ 256 h 319"/>
              <a:gd name="T110" fmla="*/ 82 w 201"/>
              <a:gd name="T111" fmla="*/ 258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3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31 w 34"/>
              <a:gd name="T1" fmla="*/ 0 h 18"/>
              <a:gd name="T2" fmla="*/ 32 w 34"/>
              <a:gd name="T3" fmla="*/ 1 h 18"/>
              <a:gd name="T4" fmla="*/ 34 w 34"/>
              <a:gd name="T5" fmla="*/ 3 h 18"/>
              <a:gd name="T6" fmla="*/ 34 w 34"/>
              <a:gd name="T7" fmla="*/ 6 h 18"/>
              <a:gd name="T8" fmla="*/ 30 w 34"/>
              <a:gd name="T9" fmla="*/ 10 h 18"/>
              <a:gd name="T10" fmla="*/ 24 w 34"/>
              <a:gd name="T11" fmla="*/ 14 h 18"/>
              <a:gd name="T12" fmla="*/ 22 w 34"/>
              <a:gd name="T13" fmla="*/ 16 h 18"/>
              <a:gd name="T14" fmla="*/ 19 w 34"/>
              <a:gd name="T15" fmla="*/ 18 h 18"/>
              <a:gd name="T16" fmla="*/ 12 w 34"/>
              <a:gd name="T17" fmla="*/ 18 h 18"/>
              <a:gd name="T18" fmla="*/ 4 w 34"/>
              <a:gd name="T19" fmla="*/ 16 h 18"/>
              <a:gd name="T20" fmla="*/ 0 w 34"/>
              <a:gd name="T21" fmla="*/ 13 h 18"/>
              <a:gd name="T22" fmla="*/ 0 w 34"/>
              <a:gd name="T23" fmla="*/ 9 h 18"/>
              <a:gd name="T24" fmla="*/ 4 w 34"/>
              <a:gd name="T25" fmla="*/ 7 h 18"/>
              <a:gd name="T26" fmla="*/ 14 w 34"/>
              <a:gd name="T27" fmla="*/ 4 h 18"/>
              <a:gd name="T28" fmla="*/ 22 w 34"/>
              <a:gd name="T29" fmla="*/ 2 h 18"/>
              <a:gd name="T30" fmla="*/ 29 w 34"/>
              <a:gd name="T31" fmla="*/ 1 h 18"/>
              <a:gd name="T32" fmla="*/ 3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4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2 w 34"/>
              <a:gd name="T1" fmla="*/ 14 h 46"/>
              <a:gd name="T2" fmla="*/ 20 w 34"/>
              <a:gd name="T3" fmla="*/ 10 h 46"/>
              <a:gd name="T4" fmla="*/ 14 w 34"/>
              <a:gd name="T5" fmla="*/ 5 h 46"/>
              <a:gd name="T6" fmla="*/ 7 w 34"/>
              <a:gd name="T7" fmla="*/ 0 h 46"/>
              <a:gd name="T8" fmla="*/ 3 w 34"/>
              <a:gd name="T9" fmla="*/ 0 h 46"/>
              <a:gd name="T10" fmla="*/ 1 w 34"/>
              <a:gd name="T11" fmla="*/ 5 h 46"/>
              <a:gd name="T12" fmla="*/ 0 w 34"/>
              <a:gd name="T13" fmla="*/ 10 h 46"/>
              <a:gd name="T14" fmla="*/ 1 w 34"/>
              <a:gd name="T15" fmla="*/ 15 h 46"/>
              <a:gd name="T16" fmla="*/ 1 w 34"/>
              <a:gd name="T17" fmla="*/ 20 h 46"/>
              <a:gd name="T18" fmla="*/ 3 w 34"/>
              <a:gd name="T19" fmla="*/ 27 h 46"/>
              <a:gd name="T20" fmla="*/ 4 w 34"/>
              <a:gd name="T21" fmla="*/ 36 h 46"/>
              <a:gd name="T22" fmla="*/ 7 w 34"/>
              <a:gd name="T23" fmla="*/ 43 h 46"/>
              <a:gd name="T24" fmla="*/ 11 w 34"/>
              <a:gd name="T25" fmla="*/ 46 h 46"/>
              <a:gd name="T26" fmla="*/ 16 w 34"/>
              <a:gd name="T27" fmla="*/ 46 h 46"/>
              <a:gd name="T28" fmla="*/ 21 w 34"/>
              <a:gd name="T29" fmla="*/ 44 h 46"/>
              <a:gd name="T30" fmla="*/ 26 w 34"/>
              <a:gd name="T31" fmla="*/ 42 h 46"/>
              <a:gd name="T32" fmla="*/ 29 w 34"/>
              <a:gd name="T33" fmla="*/ 38 h 46"/>
              <a:gd name="T34" fmla="*/ 31 w 34"/>
              <a:gd name="T35" fmla="*/ 33 h 46"/>
              <a:gd name="T36" fmla="*/ 34 w 34"/>
              <a:gd name="T37" fmla="*/ 30 h 46"/>
              <a:gd name="T38" fmla="*/ 34 w 34"/>
              <a:gd name="T39" fmla="*/ 27 h 46"/>
              <a:gd name="T40" fmla="*/ 30 w 34"/>
              <a:gd name="T41" fmla="*/ 22 h 46"/>
              <a:gd name="T42" fmla="*/ 26 w 34"/>
              <a:gd name="T43" fmla="*/ 17 h 46"/>
              <a:gd name="T44" fmla="*/ 23 w 34"/>
              <a:gd name="T45" fmla="*/ 15 h 46"/>
              <a:gd name="T46" fmla="*/ 22 w 34"/>
              <a:gd name="T47" fmla="*/ 14 h 46"/>
              <a:gd name="T48" fmla="*/ 22 w 34"/>
              <a:gd name="T49" fmla="*/ 14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5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53 w 58"/>
              <a:gd name="T1" fmla="*/ 34 h 67"/>
              <a:gd name="T2" fmla="*/ 54 w 58"/>
              <a:gd name="T3" fmla="*/ 37 h 67"/>
              <a:gd name="T4" fmla="*/ 57 w 58"/>
              <a:gd name="T5" fmla="*/ 44 h 67"/>
              <a:gd name="T6" fmla="*/ 58 w 58"/>
              <a:gd name="T7" fmla="*/ 53 h 67"/>
              <a:gd name="T8" fmla="*/ 57 w 58"/>
              <a:gd name="T9" fmla="*/ 60 h 67"/>
              <a:gd name="T10" fmla="*/ 54 w 58"/>
              <a:gd name="T11" fmla="*/ 64 h 67"/>
              <a:gd name="T12" fmla="*/ 52 w 58"/>
              <a:gd name="T13" fmla="*/ 66 h 67"/>
              <a:gd name="T14" fmla="*/ 48 w 58"/>
              <a:gd name="T15" fmla="*/ 67 h 67"/>
              <a:gd name="T16" fmla="*/ 44 w 58"/>
              <a:gd name="T17" fmla="*/ 65 h 67"/>
              <a:gd name="T18" fmla="*/ 39 w 58"/>
              <a:gd name="T19" fmla="*/ 62 h 67"/>
              <a:gd name="T20" fmla="*/ 35 w 58"/>
              <a:gd name="T21" fmla="*/ 60 h 67"/>
              <a:gd name="T22" fmla="*/ 32 w 58"/>
              <a:gd name="T23" fmla="*/ 58 h 67"/>
              <a:gd name="T24" fmla="*/ 29 w 58"/>
              <a:gd name="T25" fmla="*/ 53 h 67"/>
              <a:gd name="T26" fmla="*/ 24 w 58"/>
              <a:gd name="T27" fmla="*/ 50 h 67"/>
              <a:gd name="T28" fmla="*/ 17 w 58"/>
              <a:gd name="T29" fmla="*/ 49 h 67"/>
              <a:gd name="T30" fmla="*/ 12 w 58"/>
              <a:gd name="T31" fmla="*/ 47 h 67"/>
              <a:gd name="T32" fmla="*/ 8 w 58"/>
              <a:gd name="T33" fmla="*/ 42 h 67"/>
              <a:gd name="T34" fmla="*/ 9 w 58"/>
              <a:gd name="T35" fmla="*/ 37 h 67"/>
              <a:gd name="T36" fmla="*/ 13 w 58"/>
              <a:gd name="T37" fmla="*/ 37 h 67"/>
              <a:gd name="T38" fmla="*/ 15 w 58"/>
              <a:gd name="T39" fmla="*/ 36 h 67"/>
              <a:gd name="T40" fmla="*/ 13 w 58"/>
              <a:gd name="T41" fmla="*/ 30 h 67"/>
              <a:gd name="T42" fmla="*/ 7 w 58"/>
              <a:gd name="T43" fmla="*/ 20 h 67"/>
              <a:gd name="T44" fmla="*/ 2 w 58"/>
              <a:gd name="T45" fmla="*/ 11 h 67"/>
              <a:gd name="T46" fmla="*/ 0 w 58"/>
              <a:gd name="T47" fmla="*/ 4 h 67"/>
              <a:gd name="T48" fmla="*/ 4 w 58"/>
              <a:gd name="T49" fmla="*/ 0 h 67"/>
              <a:gd name="T50" fmla="*/ 9 w 58"/>
              <a:gd name="T51" fmla="*/ 0 h 67"/>
              <a:gd name="T52" fmla="*/ 14 w 58"/>
              <a:gd name="T53" fmla="*/ 0 h 67"/>
              <a:gd name="T54" fmla="*/ 19 w 58"/>
              <a:gd name="T55" fmla="*/ 2 h 67"/>
              <a:gd name="T56" fmla="*/ 23 w 58"/>
              <a:gd name="T57" fmla="*/ 8 h 67"/>
              <a:gd name="T58" fmla="*/ 28 w 58"/>
              <a:gd name="T59" fmla="*/ 13 h 67"/>
              <a:gd name="T60" fmla="*/ 34 w 58"/>
              <a:gd name="T61" fmla="*/ 15 h 67"/>
              <a:gd name="T62" fmla="*/ 38 w 58"/>
              <a:gd name="T63" fmla="*/ 16 h 67"/>
              <a:gd name="T64" fmla="*/ 40 w 58"/>
              <a:gd name="T65" fmla="*/ 19 h 67"/>
              <a:gd name="T66" fmla="*/ 43 w 58"/>
              <a:gd name="T67" fmla="*/ 24 h 67"/>
              <a:gd name="T68" fmla="*/ 47 w 58"/>
              <a:gd name="T69" fmla="*/ 29 h 67"/>
              <a:gd name="T70" fmla="*/ 51 w 58"/>
              <a:gd name="T71" fmla="*/ 32 h 67"/>
              <a:gd name="T72" fmla="*/ 53 w 58"/>
              <a:gd name="T73" fmla="*/ 34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6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49 w 249"/>
              <a:gd name="T1" fmla="*/ 175 h 231"/>
              <a:gd name="T2" fmla="*/ 236 w 249"/>
              <a:gd name="T3" fmla="*/ 187 h 231"/>
              <a:gd name="T4" fmla="*/ 226 w 249"/>
              <a:gd name="T5" fmla="*/ 189 h 231"/>
              <a:gd name="T6" fmla="*/ 231 w 249"/>
              <a:gd name="T7" fmla="*/ 220 h 231"/>
              <a:gd name="T8" fmla="*/ 205 w 249"/>
              <a:gd name="T9" fmla="*/ 231 h 231"/>
              <a:gd name="T10" fmla="*/ 178 w 249"/>
              <a:gd name="T11" fmla="*/ 210 h 231"/>
              <a:gd name="T12" fmla="*/ 163 w 249"/>
              <a:gd name="T13" fmla="*/ 196 h 231"/>
              <a:gd name="T14" fmla="*/ 154 w 249"/>
              <a:gd name="T15" fmla="*/ 196 h 231"/>
              <a:gd name="T16" fmla="*/ 123 w 249"/>
              <a:gd name="T17" fmla="*/ 213 h 231"/>
              <a:gd name="T18" fmla="*/ 89 w 249"/>
              <a:gd name="T19" fmla="*/ 221 h 231"/>
              <a:gd name="T20" fmla="*/ 73 w 249"/>
              <a:gd name="T21" fmla="*/ 221 h 231"/>
              <a:gd name="T22" fmla="*/ 52 w 249"/>
              <a:gd name="T23" fmla="*/ 215 h 231"/>
              <a:gd name="T24" fmla="*/ 44 w 249"/>
              <a:gd name="T25" fmla="*/ 204 h 231"/>
              <a:gd name="T26" fmla="*/ 25 w 249"/>
              <a:gd name="T27" fmla="*/ 173 h 231"/>
              <a:gd name="T28" fmla="*/ 1 w 249"/>
              <a:gd name="T29" fmla="*/ 157 h 231"/>
              <a:gd name="T30" fmla="*/ 1 w 249"/>
              <a:gd name="T31" fmla="*/ 130 h 231"/>
              <a:gd name="T32" fmla="*/ 27 w 249"/>
              <a:gd name="T33" fmla="*/ 129 h 231"/>
              <a:gd name="T34" fmla="*/ 57 w 249"/>
              <a:gd name="T35" fmla="*/ 142 h 231"/>
              <a:gd name="T36" fmla="*/ 82 w 249"/>
              <a:gd name="T37" fmla="*/ 151 h 231"/>
              <a:gd name="T38" fmla="*/ 81 w 249"/>
              <a:gd name="T39" fmla="*/ 126 h 231"/>
              <a:gd name="T40" fmla="*/ 44 w 249"/>
              <a:gd name="T41" fmla="*/ 117 h 231"/>
              <a:gd name="T42" fmla="*/ 12 w 249"/>
              <a:gd name="T43" fmla="*/ 114 h 231"/>
              <a:gd name="T44" fmla="*/ 2 w 249"/>
              <a:gd name="T45" fmla="*/ 90 h 231"/>
              <a:gd name="T46" fmla="*/ 28 w 249"/>
              <a:gd name="T47" fmla="*/ 84 h 231"/>
              <a:gd name="T48" fmla="*/ 19 w 249"/>
              <a:gd name="T49" fmla="*/ 68 h 231"/>
              <a:gd name="T50" fmla="*/ 3 w 249"/>
              <a:gd name="T51" fmla="*/ 44 h 231"/>
              <a:gd name="T52" fmla="*/ 21 w 249"/>
              <a:gd name="T53" fmla="*/ 33 h 231"/>
              <a:gd name="T54" fmla="*/ 28 w 249"/>
              <a:gd name="T55" fmla="*/ 15 h 231"/>
              <a:gd name="T56" fmla="*/ 51 w 249"/>
              <a:gd name="T57" fmla="*/ 7 h 231"/>
              <a:gd name="T58" fmla="*/ 88 w 249"/>
              <a:gd name="T59" fmla="*/ 3 h 231"/>
              <a:gd name="T60" fmla="*/ 82 w 249"/>
              <a:gd name="T61" fmla="*/ 27 h 231"/>
              <a:gd name="T62" fmla="*/ 102 w 249"/>
              <a:gd name="T63" fmla="*/ 27 h 231"/>
              <a:gd name="T64" fmla="*/ 124 w 249"/>
              <a:gd name="T65" fmla="*/ 47 h 231"/>
              <a:gd name="T66" fmla="*/ 125 w 249"/>
              <a:gd name="T67" fmla="*/ 27 h 231"/>
              <a:gd name="T68" fmla="*/ 145 w 249"/>
              <a:gd name="T69" fmla="*/ 47 h 231"/>
              <a:gd name="T70" fmla="*/ 152 w 249"/>
              <a:gd name="T71" fmla="*/ 83 h 231"/>
              <a:gd name="T72" fmla="*/ 162 w 249"/>
              <a:gd name="T73" fmla="*/ 51 h 231"/>
              <a:gd name="T74" fmla="*/ 157 w 249"/>
              <a:gd name="T75" fmla="*/ 27 h 231"/>
              <a:gd name="T76" fmla="*/ 173 w 249"/>
              <a:gd name="T77" fmla="*/ 23 h 231"/>
              <a:gd name="T78" fmla="*/ 181 w 249"/>
              <a:gd name="T79" fmla="*/ 19 h 231"/>
              <a:gd name="T80" fmla="*/ 172 w 249"/>
              <a:gd name="T81" fmla="*/ 7 h 231"/>
              <a:gd name="T82" fmla="*/ 198 w 249"/>
              <a:gd name="T83" fmla="*/ 5 h 231"/>
              <a:gd name="T84" fmla="*/ 213 w 249"/>
              <a:gd name="T85" fmla="*/ 15 h 231"/>
              <a:gd name="T86" fmla="*/ 199 w 249"/>
              <a:gd name="T87" fmla="*/ 39 h 231"/>
              <a:gd name="T88" fmla="*/ 195 w 249"/>
              <a:gd name="T89" fmla="*/ 60 h 231"/>
              <a:gd name="T90" fmla="*/ 201 w 249"/>
              <a:gd name="T91" fmla="*/ 98 h 231"/>
              <a:gd name="T92" fmla="*/ 198 w 249"/>
              <a:gd name="T93" fmla="*/ 115 h 231"/>
              <a:gd name="T94" fmla="*/ 209 w 249"/>
              <a:gd name="T95" fmla="*/ 141 h 231"/>
              <a:gd name="T96" fmla="*/ 237 w 249"/>
              <a:gd name="T97" fmla="*/ 160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7" name="Freeform 444"/>
          <p:cNvSpPr>
            <a:spLocks/>
          </p:cNvSpPr>
          <p:nvPr/>
        </p:nvSpPr>
        <p:spPr bwMode="auto">
          <a:xfrm>
            <a:off x="2654300" y="5208588"/>
            <a:ext cx="403225" cy="1014412"/>
          </a:xfrm>
          <a:custGeom>
            <a:avLst/>
            <a:gdLst>
              <a:gd name="T0" fmla="*/ 54 w 146"/>
              <a:gd name="T1" fmla="*/ 7 h 367"/>
              <a:gd name="T2" fmla="*/ 68 w 146"/>
              <a:gd name="T3" fmla="*/ 0 h 367"/>
              <a:gd name="T4" fmla="*/ 77 w 146"/>
              <a:gd name="T5" fmla="*/ 16 h 367"/>
              <a:gd name="T6" fmla="*/ 107 w 146"/>
              <a:gd name="T7" fmla="*/ 31 h 367"/>
              <a:gd name="T8" fmla="*/ 110 w 146"/>
              <a:gd name="T9" fmla="*/ 48 h 367"/>
              <a:gd name="T10" fmla="*/ 116 w 146"/>
              <a:gd name="T11" fmla="*/ 57 h 367"/>
              <a:gd name="T12" fmla="*/ 146 w 146"/>
              <a:gd name="T13" fmla="*/ 43 h 367"/>
              <a:gd name="T14" fmla="*/ 140 w 146"/>
              <a:gd name="T15" fmla="*/ 64 h 367"/>
              <a:gd name="T16" fmla="*/ 114 w 146"/>
              <a:gd name="T17" fmla="*/ 85 h 367"/>
              <a:gd name="T18" fmla="*/ 107 w 146"/>
              <a:gd name="T19" fmla="*/ 99 h 367"/>
              <a:gd name="T20" fmla="*/ 110 w 146"/>
              <a:gd name="T21" fmla="*/ 121 h 367"/>
              <a:gd name="T22" fmla="*/ 117 w 146"/>
              <a:gd name="T23" fmla="*/ 129 h 367"/>
              <a:gd name="T24" fmla="*/ 105 w 146"/>
              <a:gd name="T25" fmla="*/ 129 h 367"/>
              <a:gd name="T26" fmla="*/ 125 w 146"/>
              <a:gd name="T27" fmla="*/ 141 h 367"/>
              <a:gd name="T28" fmla="*/ 122 w 146"/>
              <a:gd name="T29" fmla="*/ 162 h 367"/>
              <a:gd name="T30" fmla="*/ 111 w 146"/>
              <a:gd name="T31" fmla="*/ 169 h 367"/>
              <a:gd name="T32" fmla="*/ 84 w 146"/>
              <a:gd name="T33" fmla="*/ 178 h 367"/>
              <a:gd name="T34" fmla="*/ 69 w 146"/>
              <a:gd name="T35" fmla="*/ 202 h 367"/>
              <a:gd name="T36" fmla="*/ 56 w 146"/>
              <a:gd name="T37" fmla="*/ 207 h 367"/>
              <a:gd name="T38" fmla="*/ 62 w 146"/>
              <a:gd name="T39" fmla="*/ 216 h 367"/>
              <a:gd name="T40" fmla="*/ 53 w 146"/>
              <a:gd name="T41" fmla="*/ 238 h 367"/>
              <a:gd name="T42" fmla="*/ 33 w 146"/>
              <a:gd name="T43" fmla="*/ 261 h 367"/>
              <a:gd name="T44" fmla="*/ 35 w 146"/>
              <a:gd name="T45" fmla="*/ 274 h 367"/>
              <a:gd name="T46" fmla="*/ 42 w 146"/>
              <a:gd name="T47" fmla="*/ 282 h 367"/>
              <a:gd name="T48" fmla="*/ 38 w 146"/>
              <a:gd name="T49" fmla="*/ 300 h 367"/>
              <a:gd name="T50" fmla="*/ 26 w 146"/>
              <a:gd name="T51" fmla="*/ 318 h 367"/>
              <a:gd name="T52" fmla="*/ 14 w 146"/>
              <a:gd name="T53" fmla="*/ 336 h 367"/>
              <a:gd name="T54" fmla="*/ 29 w 146"/>
              <a:gd name="T55" fmla="*/ 367 h 367"/>
              <a:gd name="T56" fmla="*/ 7 w 146"/>
              <a:gd name="T57" fmla="*/ 345 h 367"/>
              <a:gd name="T58" fmla="*/ 1 w 146"/>
              <a:gd name="T59" fmla="*/ 338 h 367"/>
              <a:gd name="T60" fmla="*/ 0 w 146"/>
              <a:gd name="T61" fmla="*/ 306 h 367"/>
              <a:gd name="T62" fmla="*/ 24 w 146"/>
              <a:gd name="T63" fmla="*/ 154 h 367"/>
              <a:gd name="T64" fmla="*/ 12 w 146"/>
              <a:gd name="T65" fmla="*/ 224 h 367"/>
              <a:gd name="T66" fmla="*/ 35 w 146"/>
              <a:gd name="T67" fmla="*/ 87 h 367"/>
              <a:gd name="T68" fmla="*/ 47 w 146"/>
              <a:gd name="T69" fmla="*/ 52 h 367"/>
              <a:gd name="T70" fmla="*/ 57 w 146"/>
              <a:gd name="T71" fmla="*/ 33 h 367"/>
              <a:gd name="T72" fmla="*/ 54 w 146"/>
              <a:gd name="T73" fmla="*/ 7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367"/>
              <a:gd name="T113" fmla="*/ 146 w 146"/>
              <a:gd name="T114" fmla="*/ 367 h 3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8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 w 23"/>
              <a:gd name="T1" fmla="*/ 0 h 18"/>
              <a:gd name="T2" fmla="*/ 23 w 23"/>
              <a:gd name="T3" fmla="*/ 1 h 18"/>
              <a:gd name="T4" fmla="*/ 21 w 23"/>
              <a:gd name="T5" fmla="*/ 18 h 18"/>
              <a:gd name="T6" fmla="*/ 0 w 23"/>
              <a:gd name="T7" fmla="*/ 13 h 18"/>
              <a:gd name="T8" fmla="*/ 2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A1C0D3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9" name="Freeform 448"/>
          <p:cNvSpPr>
            <a:spLocks/>
          </p:cNvSpPr>
          <p:nvPr/>
        </p:nvSpPr>
        <p:spPr bwMode="auto">
          <a:xfrm>
            <a:off x="7019925" y="4484688"/>
            <a:ext cx="115888" cy="133350"/>
          </a:xfrm>
          <a:custGeom>
            <a:avLst/>
            <a:gdLst>
              <a:gd name="T0" fmla="*/ 0 w 675"/>
              <a:gd name="T1" fmla="*/ 41 h 773"/>
              <a:gd name="T2" fmla="*/ 75 w 675"/>
              <a:gd name="T3" fmla="*/ 339 h 773"/>
              <a:gd name="T4" fmla="*/ 273 w 675"/>
              <a:gd name="T5" fmla="*/ 579 h 773"/>
              <a:gd name="T6" fmla="*/ 605 w 675"/>
              <a:gd name="T7" fmla="*/ 769 h 773"/>
              <a:gd name="T8" fmla="*/ 675 w 675"/>
              <a:gd name="T9" fmla="*/ 773 h 773"/>
              <a:gd name="T10" fmla="*/ 563 w 675"/>
              <a:gd name="T11" fmla="*/ 583 h 773"/>
              <a:gd name="T12" fmla="*/ 493 w 675"/>
              <a:gd name="T13" fmla="*/ 521 h 773"/>
              <a:gd name="T14" fmla="*/ 493 w 675"/>
              <a:gd name="T15" fmla="*/ 269 h 773"/>
              <a:gd name="T16" fmla="*/ 323 w 675"/>
              <a:gd name="T17" fmla="*/ 78 h 773"/>
              <a:gd name="T18" fmla="*/ 286 w 675"/>
              <a:gd name="T19" fmla="*/ 58 h 773"/>
              <a:gd name="T20" fmla="*/ 253 w 675"/>
              <a:gd name="T21" fmla="*/ 111 h 773"/>
              <a:gd name="T22" fmla="*/ 141 w 675"/>
              <a:gd name="T23" fmla="*/ 128 h 773"/>
              <a:gd name="T24" fmla="*/ 145 w 675"/>
              <a:gd name="T25" fmla="*/ 70 h 773"/>
              <a:gd name="T26" fmla="*/ 17 w 675"/>
              <a:gd name="T27" fmla="*/ 0 h 773"/>
              <a:gd name="T28" fmla="*/ 0 w 675"/>
              <a:gd name="T29" fmla="*/ 41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0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14 w 114"/>
              <a:gd name="T1" fmla="*/ 0 h 54"/>
              <a:gd name="T2" fmla="*/ 26 w 114"/>
              <a:gd name="T3" fmla="*/ 14 h 54"/>
              <a:gd name="T4" fmla="*/ 54 w 114"/>
              <a:gd name="T5" fmla="*/ 4 h 54"/>
              <a:gd name="T6" fmla="*/ 88 w 114"/>
              <a:gd name="T7" fmla="*/ 0 h 54"/>
              <a:gd name="T8" fmla="*/ 114 w 114"/>
              <a:gd name="T9" fmla="*/ 18 h 54"/>
              <a:gd name="T10" fmla="*/ 96 w 114"/>
              <a:gd name="T11" fmla="*/ 38 h 54"/>
              <a:gd name="T12" fmla="*/ 68 w 114"/>
              <a:gd name="T13" fmla="*/ 54 h 54"/>
              <a:gd name="T14" fmla="*/ 30 w 114"/>
              <a:gd name="T15" fmla="*/ 42 h 54"/>
              <a:gd name="T16" fmla="*/ 10 w 114"/>
              <a:gd name="T17" fmla="*/ 44 h 54"/>
              <a:gd name="T18" fmla="*/ 26 w 114"/>
              <a:gd name="T19" fmla="*/ 36 h 54"/>
              <a:gd name="T20" fmla="*/ 16 w 114"/>
              <a:gd name="T21" fmla="*/ 22 h 54"/>
              <a:gd name="T22" fmla="*/ 0 w 114"/>
              <a:gd name="T23" fmla="*/ 16 h 54"/>
              <a:gd name="T24" fmla="*/ 14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1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410 w 575"/>
              <a:gd name="T1" fmla="*/ 71 h 488"/>
              <a:gd name="T2" fmla="*/ 321 w 575"/>
              <a:gd name="T3" fmla="*/ 142 h 488"/>
              <a:gd name="T4" fmla="*/ 233 w 575"/>
              <a:gd name="T5" fmla="*/ 142 h 488"/>
              <a:gd name="T6" fmla="*/ 178 w 575"/>
              <a:gd name="T7" fmla="*/ 71 h 488"/>
              <a:gd name="T8" fmla="*/ 107 w 575"/>
              <a:gd name="T9" fmla="*/ 0 h 488"/>
              <a:gd name="T10" fmla="*/ 36 w 575"/>
              <a:gd name="T11" fmla="*/ 19 h 488"/>
              <a:gd name="T12" fmla="*/ 0 w 575"/>
              <a:gd name="T13" fmla="*/ 90 h 488"/>
              <a:gd name="T14" fmla="*/ 72 w 575"/>
              <a:gd name="T15" fmla="*/ 124 h 488"/>
              <a:gd name="T16" fmla="*/ 89 w 575"/>
              <a:gd name="T17" fmla="*/ 159 h 488"/>
              <a:gd name="T18" fmla="*/ 107 w 575"/>
              <a:gd name="T19" fmla="*/ 213 h 488"/>
              <a:gd name="T20" fmla="*/ 160 w 575"/>
              <a:gd name="T21" fmla="*/ 213 h 488"/>
              <a:gd name="T22" fmla="*/ 197 w 575"/>
              <a:gd name="T23" fmla="*/ 230 h 488"/>
              <a:gd name="T24" fmla="*/ 321 w 575"/>
              <a:gd name="T25" fmla="*/ 283 h 488"/>
              <a:gd name="T26" fmla="*/ 446 w 575"/>
              <a:gd name="T27" fmla="*/ 353 h 488"/>
              <a:gd name="T28" fmla="*/ 465 w 575"/>
              <a:gd name="T29" fmla="*/ 389 h 488"/>
              <a:gd name="T30" fmla="*/ 393 w 575"/>
              <a:gd name="T31" fmla="*/ 424 h 488"/>
              <a:gd name="T32" fmla="*/ 465 w 575"/>
              <a:gd name="T33" fmla="*/ 442 h 488"/>
              <a:gd name="T34" fmla="*/ 518 w 575"/>
              <a:gd name="T35" fmla="*/ 459 h 488"/>
              <a:gd name="T36" fmla="*/ 575 w 575"/>
              <a:gd name="T37" fmla="*/ 488 h 488"/>
              <a:gd name="T38" fmla="*/ 575 w 575"/>
              <a:gd name="T39" fmla="*/ 122 h 488"/>
              <a:gd name="T40" fmla="*/ 410 w 575"/>
              <a:gd name="T41" fmla="*/ 71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2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353 w 460"/>
              <a:gd name="T1" fmla="*/ 302 h 443"/>
              <a:gd name="T2" fmla="*/ 336 w 460"/>
              <a:gd name="T3" fmla="*/ 249 h 443"/>
              <a:gd name="T4" fmla="*/ 372 w 460"/>
              <a:gd name="T5" fmla="*/ 214 h 443"/>
              <a:gd name="T6" fmla="*/ 283 w 460"/>
              <a:gd name="T7" fmla="*/ 161 h 443"/>
              <a:gd name="T8" fmla="*/ 247 w 460"/>
              <a:gd name="T9" fmla="*/ 108 h 443"/>
              <a:gd name="T10" fmla="*/ 122 w 460"/>
              <a:gd name="T11" fmla="*/ 37 h 443"/>
              <a:gd name="T12" fmla="*/ 0 w 460"/>
              <a:gd name="T13" fmla="*/ 0 h 443"/>
              <a:gd name="T14" fmla="*/ 0 w 460"/>
              <a:gd name="T15" fmla="*/ 366 h 443"/>
              <a:gd name="T16" fmla="*/ 14 w 460"/>
              <a:gd name="T17" fmla="*/ 373 h 443"/>
              <a:gd name="T18" fmla="*/ 67 w 460"/>
              <a:gd name="T19" fmla="*/ 373 h 443"/>
              <a:gd name="T20" fmla="*/ 122 w 460"/>
              <a:gd name="T21" fmla="*/ 320 h 443"/>
              <a:gd name="T22" fmla="*/ 211 w 460"/>
              <a:gd name="T23" fmla="*/ 284 h 443"/>
              <a:gd name="T24" fmla="*/ 264 w 460"/>
              <a:gd name="T25" fmla="*/ 320 h 443"/>
              <a:gd name="T26" fmla="*/ 389 w 460"/>
              <a:gd name="T27" fmla="*/ 408 h 443"/>
              <a:gd name="T28" fmla="*/ 460 w 460"/>
              <a:gd name="T29" fmla="*/ 443 h 443"/>
              <a:gd name="T30" fmla="*/ 460 w 460"/>
              <a:gd name="T31" fmla="*/ 337 h 443"/>
              <a:gd name="T32" fmla="*/ 353 w 460"/>
              <a:gd name="T33" fmla="*/ 302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FFFFCC"/>
          </a:solidFill>
        </p:grpSpPr>
        <p:sp>
          <p:nvSpPr>
            <p:cNvPr id="2255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6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34" name="Freeform 457"/>
          <p:cNvSpPr>
            <a:spLocks/>
          </p:cNvSpPr>
          <p:nvPr/>
        </p:nvSpPr>
        <p:spPr bwMode="auto">
          <a:xfrm>
            <a:off x="4832350" y="3338513"/>
            <a:ext cx="68263" cy="47625"/>
          </a:xfrm>
          <a:custGeom>
            <a:avLst/>
            <a:gdLst>
              <a:gd name="T0" fmla="*/ 3 w 44"/>
              <a:gd name="T1" fmla="*/ 33 h 34"/>
              <a:gd name="T2" fmla="*/ 6 w 44"/>
              <a:gd name="T3" fmla="*/ 33 h 34"/>
              <a:gd name="T4" fmla="*/ 9 w 44"/>
              <a:gd name="T5" fmla="*/ 32 h 34"/>
              <a:gd name="T6" fmla="*/ 13 w 44"/>
              <a:gd name="T7" fmla="*/ 33 h 34"/>
              <a:gd name="T8" fmla="*/ 17 w 44"/>
              <a:gd name="T9" fmla="*/ 28 h 34"/>
              <a:gd name="T10" fmla="*/ 20 w 44"/>
              <a:gd name="T11" fmla="*/ 34 h 34"/>
              <a:gd name="T12" fmla="*/ 21 w 44"/>
              <a:gd name="T13" fmla="*/ 32 h 34"/>
              <a:gd name="T14" fmla="*/ 25 w 44"/>
              <a:gd name="T15" fmla="*/ 34 h 34"/>
              <a:gd name="T16" fmla="*/ 27 w 44"/>
              <a:gd name="T17" fmla="*/ 33 h 34"/>
              <a:gd name="T18" fmla="*/ 26 w 44"/>
              <a:gd name="T19" fmla="*/ 30 h 34"/>
              <a:gd name="T20" fmla="*/ 28 w 44"/>
              <a:gd name="T21" fmla="*/ 29 h 34"/>
              <a:gd name="T22" fmla="*/ 26 w 44"/>
              <a:gd name="T23" fmla="*/ 28 h 34"/>
              <a:gd name="T24" fmla="*/ 29 w 44"/>
              <a:gd name="T25" fmla="*/ 25 h 34"/>
              <a:gd name="T26" fmla="*/ 31 w 44"/>
              <a:gd name="T27" fmla="*/ 25 h 34"/>
              <a:gd name="T28" fmla="*/ 32 w 44"/>
              <a:gd name="T29" fmla="*/ 25 h 34"/>
              <a:gd name="T30" fmla="*/ 32 w 44"/>
              <a:gd name="T31" fmla="*/ 20 h 34"/>
              <a:gd name="T32" fmla="*/ 30 w 44"/>
              <a:gd name="T33" fmla="*/ 19 h 34"/>
              <a:gd name="T34" fmla="*/ 31 w 44"/>
              <a:gd name="T35" fmla="*/ 16 h 34"/>
              <a:gd name="T36" fmla="*/ 33 w 44"/>
              <a:gd name="T37" fmla="*/ 16 h 34"/>
              <a:gd name="T38" fmla="*/ 37 w 44"/>
              <a:gd name="T39" fmla="*/ 13 h 34"/>
              <a:gd name="T40" fmla="*/ 38 w 44"/>
              <a:gd name="T41" fmla="*/ 12 h 34"/>
              <a:gd name="T42" fmla="*/ 40 w 44"/>
              <a:gd name="T43" fmla="*/ 13 h 34"/>
              <a:gd name="T44" fmla="*/ 39 w 44"/>
              <a:gd name="T45" fmla="*/ 10 h 34"/>
              <a:gd name="T46" fmla="*/ 41 w 44"/>
              <a:gd name="T47" fmla="*/ 9 h 34"/>
              <a:gd name="T48" fmla="*/ 44 w 44"/>
              <a:gd name="T49" fmla="*/ 11 h 34"/>
              <a:gd name="T50" fmla="*/ 42 w 44"/>
              <a:gd name="T51" fmla="*/ 7 h 34"/>
              <a:gd name="T52" fmla="*/ 41 w 44"/>
              <a:gd name="T53" fmla="*/ 5 h 34"/>
              <a:gd name="T54" fmla="*/ 40 w 44"/>
              <a:gd name="T55" fmla="*/ 2 h 34"/>
              <a:gd name="T56" fmla="*/ 38 w 44"/>
              <a:gd name="T57" fmla="*/ 0 h 34"/>
              <a:gd name="T58" fmla="*/ 36 w 44"/>
              <a:gd name="T59" fmla="*/ 3 h 34"/>
              <a:gd name="T60" fmla="*/ 36 w 44"/>
              <a:gd name="T61" fmla="*/ 6 h 34"/>
              <a:gd name="T62" fmla="*/ 34 w 44"/>
              <a:gd name="T63" fmla="*/ 5 h 34"/>
              <a:gd name="T64" fmla="*/ 33 w 44"/>
              <a:gd name="T65" fmla="*/ 5 h 34"/>
              <a:gd name="T66" fmla="*/ 31 w 44"/>
              <a:gd name="T67" fmla="*/ 6 h 34"/>
              <a:gd name="T68" fmla="*/ 30 w 44"/>
              <a:gd name="T69" fmla="*/ 6 h 34"/>
              <a:gd name="T70" fmla="*/ 29 w 44"/>
              <a:gd name="T71" fmla="*/ 7 h 34"/>
              <a:gd name="T72" fmla="*/ 28 w 44"/>
              <a:gd name="T73" fmla="*/ 7 h 34"/>
              <a:gd name="T74" fmla="*/ 28 w 44"/>
              <a:gd name="T75" fmla="*/ 7 h 34"/>
              <a:gd name="T76" fmla="*/ 25 w 44"/>
              <a:gd name="T77" fmla="*/ 7 h 34"/>
              <a:gd name="T78" fmla="*/ 23 w 44"/>
              <a:gd name="T79" fmla="*/ 7 h 34"/>
              <a:gd name="T80" fmla="*/ 22 w 44"/>
              <a:gd name="T81" fmla="*/ 7 h 34"/>
              <a:gd name="T82" fmla="*/ 21 w 44"/>
              <a:gd name="T83" fmla="*/ 7 h 34"/>
              <a:gd name="T84" fmla="*/ 21 w 44"/>
              <a:gd name="T85" fmla="*/ 7 h 34"/>
              <a:gd name="T86" fmla="*/ 17 w 44"/>
              <a:gd name="T87" fmla="*/ 11 h 34"/>
              <a:gd name="T88" fmla="*/ 16 w 44"/>
              <a:gd name="T89" fmla="*/ 13 h 34"/>
              <a:gd name="T90" fmla="*/ 12 w 44"/>
              <a:gd name="T91" fmla="*/ 11 h 34"/>
              <a:gd name="T92" fmla="*/ 8 w 44"/>
              <a:gd name="T93" fmla="*/ 10 h 34"/>
              <a:gd name="T94" fmla="*/ 5 w 44"/>
              <a:gd name="T95" fmla="*/ 10 h 34"/>
              <a:gd name="T96" fmla="*/ 4 w 44"/>
              <a:gd name="T97" fmla="*/ 11 h 34"/>
              <a:gd name="T98" fmla="*/ 0 w 44"/>
              <a:gd name="T99" fmla="*/ 15 h 34"/>
              <a:gd name="T100" fmla="*/ 1 w 44"/>
              <a:gd name="T101" fmla="*/ 17 h 34"/>
              <a:gd name="T102" fmla="*/ 4 w 44"/>
              <a:gd name="T103" fmla="*/ 17 h 34"/>
              <a:gd name="T104" fmla="*/ 3 w 44"/>
              <a:gd name="T105" fmla="*/ 19 h 34"/>
              <a:gd name="T106" fmla="*/ 1 w 44"/>
              <a:gd name="T107" fmla="*/ 19 h 34"/>
              <a:gd name="T108" fmla="*/ 2 w 44"/>
              <a:gd name="T109" fmla="*/ 21 h 34"/>
              <a:gd name="T110" fmla="*/ 3 w 44"/>
              <a:gd name="T111" fmla="*/ 22 h 34"/>
              <a:gd name="T112" fmla="*/ 2 w 44"/>
              <a:gd name="T113" fmla="*/ 26 h 34"/>
              <a:gd name="T114" fmla="*/ 5 w 44"/>
              <a:gd name="T115" fmla="*/ 29 h 34"/>
              <a:gd name="T116" fmla="*/ 5 w 44"/>
              <a:gd name="T117" fmla="*/ 31 h 34"/>
              <a:gd name="T118" fmla="*/ 3 w 44"/>
              <a:gd name="T119" fmla="*/ 32 h 34"/>
              <a:gd name="T120" fmla="*/ 3 w 44"/>
              <a:gd name="T121" fmla="*/ 33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"/>
              <a:gd name="T184" fmla="*/ 0 h 34"/>
              <a:gd name="T185" fmla="*/ 44 w 44"/>
              <a:gd name="T186" fmla="*/ 34 h 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5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6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840 w 950"/>
              <a:gd name="T1" fmla="*/ 88 h 660"/>
              <a:gd name="T2" fmla="*/ 732 w 950"/>
              <a:gd name="T3" fmla="*/ 24 h 660"/>
              <a:gd name="T4" fmla="*/ 668 w 950"/>
              <a:gd name="T5" fmla="*/ 88 h 660"/>
              <a:gd name="T6" fmla="*/ 668 w 950"/>
              <a:gd name="T7" fmla="*/ 88 h 660"/>
              <a:gd name="T8" fmla="*/ 670 w 950"/>
              <a:gd name="T9" fmla="*/ 90 h 660"/>
              <a:gd name="T10" fmla="*/ 672 w 950"/>
              <a:gd name="T11" fmla="*/ 92 h 660"/>
              <a:gd name="T12" fmla="*/ 676 w 950"/>
              <a:gd name="T13" fmla="*/ 92 h 660"/>
              <a:gd name="T14" fmla="*/ 676 w 950"/>
              <a:gd name="T15" fmla="*/ 94 h 660"/>
              <a:gd name="T16" fmla="*/ 678 w 950"/>
              <a:gd name="T17" fmla="*/ 94 h 660"/>
              <a:gd name="T18" fmla="*/ 678 w 950"/>
              <a:gd name="T19" fmla="*/ 94 h 660"/>
              <a:gd name="T20" fmla="*/ 676 w 950"/>
              <a:gd name="T21" fmla="*/ 92 h 660"/>
              <a:gd name="T22" fmla="*/ 674 w 950"/>
              <a:gd name="T23" fmla="*/ 92 h 660"/>
              <a:gd name="T24" fmla="*/ 672 w 950"/>
              <a:gd name="T25" fmla="*/ 90 h 660"/>
              <a:gd name="T26" fmla="*/ 668 w 950"/>
              <a:gd name="T27" fmla="*/ 90 h 660"/>
              <a:gd name="T28" fmla="*/ 668 w 950"/>
              <a:gd name="T29" fmla="*/ 88 h 660"/>
              <a:gd name="T30" fmla="*/ 658 w 950"/>
              <a:gd name="T31" fmla="*/ 108 h 660"/>
              <a:gd name="T32" fmla="*/ 712 w 950"/>
              <a:gd name="T33" fmla="*/ 158 h 660"/>
              <a:gd name="T34" fmla="*/ 598 w 950"/>
              <a:gd name="T35" fmla="*/ 202 h 660"/>
              <a:gd name="T36" fmla="*/ 480 w 950"/>
              <a:gd name="T37" fmla="*/ 276 h 660"/>
              <a:gd name="T38" fmla="*/ 326 w 950"/>
              <a:gd name="T39" fmla="*/ 202 h 660"/>
              <a:gd name="T40" fmla="*/ 226 w 950"/>
              <a:gd name="T41" fmla="*/ 118 h 660"/>
              <a:gd name="T42" fmla="*/ 222 w 950"/>
              <a:gd name="T43" fmla="*/ 114 h 660"/>
              <a:gd name="T44" fmla="*/ 220 w 950"/>
              <a:gd name="T45" fmla="*/ 116 h 660"/>
              <a:gd name="T46" fmla="*/ 218 w 950"/>
              <a:gd name="T47" fmla="*/ 122 h 660"/>
              <a:gd name="T48" fmla="*/ 218 w 950"/>
              <a:gd name="T49" fmla="*/ 122 h 660"/>
              <a:gd name="T50" fmla="*/ 218 w 950"/>
              <a:gd name="T51" fmla="*/ 122 h 660"/>
              <a:gd name="T52" fmla="*/ 222 w 950"/>
              <a:gd name="T53" fmla="*/ 114 h 660"/>
              <a:gd name="T54" fmla="*/ 218 w 950"/>
              <a:gd name="T55" fmla="*/ 108 h 660"/>
              <a:gd name="T56" fmla="*/ 208 w 950"/>
              <a:gd name="T57" fmla="*/ 114 h 660"/>
              <a:gd name="T58" fmla="*/ 142 w 950"/>
              <a:gd name="T59" fmla="*/ 142 h 660"/>
              <a:gd name="T60" fmla="*/ 88 w 950"/>
              <a:gd name="T61" fmla="*/ 256 h 660"/>
              <a:gd name="T62" fmla="*/ 4 w 950"/>
              <a:gd name="T63" fmla="*/ 306 h 660"/>
              <a:gd name="T64" fmla="*/ 14 w 950"/>
              <a:gd name="T65" fmla="*/ 350 h 660"/>
              <a:gd name="T66" fmla="*/ 30 w 950"/>
              <a:gd name="T67" fmla="*/ 370 h 660"/>
              <a:gd name="T68" fmla="*/ 94 w 950"/>
              <a:gd name="T69" fmla="*/ 390 h 660"/>
              <a:gd name="T70" fmla="*/ 84 w 950"/>
              <a:gd name="T71" fmla="*/ 444 h 660"/>
              <a:gd name="T72" fmla="*/ 108 w 950"/>
              <a:gd name="T73" fmla="*/ 488 h 660"/>
              <a:gd name="T74" fmla="*/ 148 w 950"/>
              <a:gd name="T75" fmla="*/ 508 h 660"/>
              <a:gd name="T76" fmla="*/ 218 w 950"/>
              <a:gd name="T77" fmla="*/ 536 h 660"/>
              <a:gd name="T78" fmla="*/ 262 w 950"/>
              <a:gd name="T79" fmla="*/ 546 h 660"/>
              <a:gd name="T80" fmla="*/ 316 w 950"/>
              <a:gd name="T81" fmla="*/ 512 h 660"/>
              <a:gd name="T82" fmla="*/ 370 w 950"/>
              <a:gd name="T83" fmla="*/ 528 h 660"/>
              <a:gd name="T84" fmla="*/ 376 w 950"/>
              <a:gd name="T85" fmla="*/ 586 h 660"/>
              <a:gd name="T86" fmla="*/ 400 w 950"/>
              <a:gd name="T87" fmla="*/ 616 h 660"/>
              <a:gd name="T88" fmla="*/ 420 w 950"/>
              <a:gd name="T89" fmla="*/ 640 h 660"/>
              <a:gd name="T90" fmla="*/ 500 w 950"/>
              <a:gd name="T91" fmla="*/ 616 h 660"/>
              <a:gd name="T92" fmla="*/ 534 w 950"/>
              <a:gd name="T93" fmla="*/ 640 h 660"/>
              <a:gd name="T94" fmla="*/ 608 w 950"/>
              <a:gd name="T95" fmla="*/ 630 h 660"/>
              <a:gd name="T96" fmla="*/ 632 w 950"/>
              <a:gd name="T97" fmla="*/ 626 h 660"/>
              <a:gd name="T98" fmla="*/ 702 w 950"/>
              <a:gd name="T99" fmla="*/ 582 h 660"/>
              <a:gd name="T100" fmla="*/ 742 w 950"/>
              <a:gd name="T101" fmla="*/ 512 h 660"/>
              <a:gd name="T102" fmla="*/ 742 w 950"/>
              <a:gd name="T103" fmla="*/ 472 h 660"/>
              <a:gd name="T104" fmla="*/ 716 w 950"/>
              <a:gd name="T105" fmla="*/ 398 h 660"/>
              <a:gd name="T106" fmla="*/ 752 w 950"/>
              <a:gd name="T107" fmla="*/ 360 h 660"/>
              <a:gd name="T108" fmla="*/ 702 w 950"/>
              <a:gd name="T109" fmla="*/ 354 h 660"/>
              <a:gd name="T110" fmla="*/ 706 w 950"/>
              <a:gd name="T111" fmla="*/ 320 h 660"/>
              <a:gd name="T112" fmla="*/ 756 w 950"/>
              <a:gd name="T113" fmla="*/ 290 h 660"/>
              <a:gd name="T114" fmla="*/ 762 w 950"/>
              <a:gd name="T115" fmla="*/ 316 h 660"/>
              <a:gd name="T116" fmla="*/ 818 w 950"/>
              <a:gd name="T117" fmla="*/ 262 h 660"/>
              <a:gd name="T118" fmla="*/ 890 w 950"/>
              <a:gd name="T119" fmla="*/ 252 h 660"/>
              <a:gd name="T120" fmla="*/ 950 w 950"/>
              <a:gd name="T121" fmla="*/ 118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7" name="Freeform 260"/>
          <p:cNvSpPr>
            <a:spLocks/>
          </p:cNvSpPr>
          <p:nvPr/>
        </p:nvSpPr>
        <p:spPr bwMode="auto">
          <a:xfrm>
            <a:off x="6481763" y="4425950"/>
            <a:ext cx="57150" cy="68263"/>
          </a:xfrm>
          <a:custGeom>
            <a:avLst/>
            <a:gdLst>
              <a:gd name="T0" fmla="*/ 6 w 42"/>
              <a:gd name="T1" fmla="*/ 0 h 54"/>
              <a:gd name="T2" fmla="*/ 0 w 42"/>
              <a:gd name="T3" fmla="*/ 24 h 54"/>
              <a:gd name="T4" fmla="*/ 6 w 42"/>
              <a:gd name="T5" fmla="*/ 54 h 54"/>
              <a:gd name="T6" fmla="*/ 30 w 42"/>
              <a:gd name="T7" fmla="*/ 54 h 54"/>
              <a:gd name="T8" fmla="*/ 42 w 42"/>
              <a:gd name="T9" fmla="*/ 30 h 54"/>
              <a:gd name="T10" fmla="*/ 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8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30 h 42"/>
              <a:gd name="T2" fmla="*/ 12 w 42"/>
              <a:gd name="T3" fmla="*/ 12 h 42"/>
              <a:gd name="T4" fmla="*/ 30 w 42"/>
              <a:gd name="T5" fmla="*/ 0 h 42"/>
              <a:gd name="T6" fmla="*/ 42 w 42"/>
              <a:gd name="T7" fmla="*/ 12 h 42"/>
              <a:gd name="T8" fmla="*/ 30 w 42"/>
              <a:gd name="T9" fmla="*/ 30 h 42"/>
              <a:gd name="T10" fmla="*/ 12 w 42"/>
              <a:gd name="T11" fmla="*/ 42 h 42"/>
              <a:gd name="T12" fmla="*/ 0 w 42"/>
              <a:gd name="T13" fmla="*/ 3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9" name="Freeform 262"/>
          <p:cNvSpPr>
            <a:spLocks/>
          </p:cNvSpPr>
          <p:nvPr/>
        </p:nvSpPr>
        <p:spPr bwMode="auto">
          <a:xfrm>
            <a:off x="7496175" y="4010025"/>
            <a:ext cx="45720" cy="45720"/>
          </a:xfrm>
          <a:custGeom>
            <a:avLst/>
            <a:gdLst>
              <a:gd name="T0" fmla="*/ 0 w 24"/>
              <a:gd name="T1" fmla="*/ 42 h 72"/>
              <a:gd name="T2" fmla="*/ 0 w 24"/>
              <a:gd name="T3" fmla="*/ 18 h 72"/>
              <a:gd name="T4" fmla="*/ 24 w 24"/>
              <a:gd name="T5" fmla="*/ 0 h 72"/>
              <a:gd name="T6" fmla="*/ 24 w 24"/>
              <a:gd name="T7" fmla="*/ 24 h 72"/>
              <a:gd name="T8" fmla="*/ 6 w 24"/>
              <a:gd name="T9" fmla="*/ 72 h 72"/>
              <a:gd name="T10" fmla="*/ 0 w 24"/>
              <a:gd name="T11" fmla="*/ 4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0" name="Freeform 263"/>
          <p:cNvSpPr>
            <a:spLocks/>
          </p:cNvSpPr>
          <p:nvPr/>
        </p:nvSpPr>
        <p:spPr bwMode="auto">
          <a:xfrm>
            <a:off x="7731125" y="3767138"/>
            <a:ext cx="45720" cy="45720"/>
          </a:xfrm>
          <a:custGeom>
            <a:avLst/>
            <a:gdLst>
              <a:gd name="T0" fmla="*/ 0 w 36"/>
              <a:gd name="T1" fmla="*/ 18 h 54"/>
              <a:gd name="T2" fmla="*/ 6 w 36"/>
              <a:gd name="T3" fmla="*/ 36 h 54"/>
              <a:gd name="T4" fmla="*/ 12 w 36"/>
              <a:gd name="T5" fmla="*/ 54 h 54"/>
              <a:gd name="T6" fmla="*/ 30 w 36"/>
              <a:gd name="T7" fmla="*/ 42 h 54"/>
              <a:gd name="T8" fmla="*/ 36 w 36"/>
              <a:gd name="T9" fmla="*/ 18 h 54"/>
              <a:gd name="T10" fmla="*/ 30 w 36"/>
              <a:gd name="T11" fmla="*/ 0 h 54"/>
              <a:gd name="T12" fmla="*/ 0 w 36"/>
              <a:gd name="T13" fmla="*/ 18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1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6 w 264"/>
              <a:gd name="T1" fmla="*/ 247 h 289"/>
              <a:gd name="T2" fmla="*/ 42 w 264"/>
              <a:gd name="T3" fmla="*/ 235 h 289"/>
              <a:gd name="T4" fmla="*/ 66 w 264"/>
              <a:gd name="T5" fmla="*/ 235 h 289"/>
              <a:gd name="T6" fmla="*/ 108 w 264"/>
              <a:gd name="T7" fmla="*/ 199 h 289"/>
              <a:gd name="T8" fmla="*/ 138 w 264"/>
              <a:gd name="T9" fmla="*/ 187 h 289"/>
              <a:gd name="T10" fmla="*/ 144 w 264"/>
              <a:gd name="T11" fmla="*/ 157 h 289"/>
              <a:gd name="T12" fmla="*/ 156 w 264"/>
              <a:gd name="T13" fmla="*/ 109 h 289"/>
              <a:gd name="T14" fmla="*/ 156 w 264"/>
              <a:gd name="T15" fmla="*/ 72 h 289"/>
              <a:gd name="T16" fmla="*/ 174 w 264"/>
              <a:gd name="T17" fmla="*/ 48 h 289"/>
              <a:gd name="T18" fmla="*/ 174 w 264"/>
              <a:gd name="T19" fmla="*/ 18 h 289"/>
              <a:gd name="T20" fmla="*/ 186 w 264"/>
              <a:gd name="T21" fmla="*/ 0 h 289"/>
              <a:gd name="T22" fmla="*/ 210 w 264"/>
              <a:gd name="T23" fmla="*/ 18 h 289"/>
              <a:gd name="T24" fmla="*/ 246 w 264"/>
              <a:gd name="T25" fmla="*/ 30 h 289"/>
              <a:gd name="T26" fmla="*/ 264 w 264"/>
              <a:gd name="T27" fmla="*/ 30 h 289"/>
              <a:gd name="T28" fmla="*/ 240 w 264"/>
              <a:gd name="T29" fmla="*/ 54 h 289"/>
              <a:gd name="T30" fmla="*/ 222 w 264"/>
              <a:gd name="T31" fmla="*/ 66 h 289"/>
              <a:gd name="T32" fmla="*/ 210 w 264"/>
              <a:gd name="T33" fmla="*/ 85 h 289"/>
              <a:gd name="T34" fmla="*/ 180 w 264"/>
              <a:gd name="T35" fmla="*/ 60 h 289"/>
              <a:gd name="T36" fmla="*/ 162 w 264"/>
              <a:gd name="T37" fmla="*/ 97 h 289"/>
              <a:gd name="T38" fmla="*/ 186 w 264"/>
              <a:gd name="T39" fmla="*/ 139 h 289"/>
              <a:gd name="T40" fmla="*/ 168 w 264"/>
              <a:gd name="T41" fmla="*/ 169 h 289"/>
              <a:gd name="T42" fmla="*/ 162 w 264"/>
              <a:gd name="T43" fmla="*/ 193 h 289"/>
              <a:gd name="T44" fmla="*/ 162 w 264"/>
              <a:gd name="T45" fmla="*/ 235 h 289"/>
              <a:gd name="T46" fmla="*/ 150 w 264"/>
              <a:gd name="T47" fmla="*/ 247 h 289"/>
              <a:gd name="T48" fmla="*/ 138 w 264"/>
              <a:gd name="T49" fmla="*/ 241 h 289"/>
              <a:gd name="T50" fmla="*/ 126 w 264"/>
              <a:gd name="T51" fmla="*/ 247 h 289"/>
              <a:gd name="T52" fmla="*/ 102 w 264"/>
              <a:gd name="T53" fmla="*/ 247 h 289"/>
              <a:gd name="T54" fmla="*/ 90 w 264"/>
              <a:gd name="T55" fmla="*/ 247 h 289"/>
              <a:gd name="T56" fmla="*/ 66 w 264"/>
              <a:gd name="T57" fmla="*/ 271 h 289"/>
              <a:gd name="T58" fmla="*/ 60 w 264"/>
              <a:gd name="T59" fmla="*/ 259 h 289"/>
              <a:gd name="T60" fmla="*/ 48 w 264"/>
              <a:gd name="T61" fmla="*/ 265 h 289"/>
              <a:gd name="T62" fmla="*/ 36 w 264"/>
              <a:gd name="T63" fmla="*/ 271 h 289"/>
              <a:gd name="T64" fmla="*/ 12 w 264"/>
              <a:gd name="T65" fmla="*/ 289 h 289"/>
              <a:gd name="T66" fmla="*/ 0 w 264"/>
              <a:gd name="T67" fmla="*/ 259 h 289"/>
              <a:gd name="T68" fmla="*/ 6 w 264"/>
              <a:gd name="T69" fmla="*/ 2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2" name="Freeform 265"/>
          <p:cNvSpPr>
            <a:spLocks/>
          </p:cNvSpPr>
          <p:nvPr/>
        </p:nvSpPr>
        <p:spPr bwMode="auto">
          <a:xfrm>
            <a:off x="8029575" y="3063875"/>
            <a:ext cx="45720" cy="45720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3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12 w 108"/>
              <a:gd name="T1" fmla="*/ 18 h 151"/>
              <a:gd name="T2" fmla="*/ 0 w 108"/>
              <a:gd name="T3" fmla="*/ 42 h 151"/>
              <a:gd name="T4" fmla="*/ 6 w 108"/>
              <a:gd name="T5" fmla="*/ 72 h 151"/>
              <a:gd name="T6" fmla="*/ 18 w 108"/>
              <a:gd name="T7" fmla="*/ 85 h 151"/>
              <a:gd name="T8" fmla="*/ 36 w 108"/>
              <a:gd name="T9" fmla="*/ 91 h 151"/>
              <a:gd name="T10" fmla="*/ 72 w 108"/>
              <a:gd name="T11" fmla="*/ 109 h 151"/>
              <a:gd name="T12" fmla="*/ 78 w 108"/>
              <a:gd name="T13" fmla="*/ 139 h 151"/>
              <a:gd name="T14" fmla="*/ 108 w 108"/>
              <a:gd name="T15" fmla="*/ 151 h 151"/>
              <a:gd name="T16" fmla="*/ 102 w 108"/>
              <a:gd name="T17" fmla="*/ 127 h 151"/>
              <a:gd name="T18" fmla="*/ 78 w 108"/>
              <a:gd name="T19" fmla="*/ 91 h 151"/>
              <a:gd name="T20" fmla="*/ 42 w 108"/>
              <a:gd name="T21" fmla="*/ 66 h 151"/>
              <a:gd name="T22" fmla="*/ 48 w 108"/>
              <a:gd name="T23" fmla="*/ 48 h 151"/>
              <a:gd name="T24" fmla="*/ 54 w 108"/>
              <a:gd name="T25" fmla="*/ 12 h 151"/>
              <a:gd name="T26" fmla="*/ 30 w 108"/>
              <a:gd name="T27" fmla="*/ 0 h 151"/>
              <a:gd name="T28" fmla="*/ 12 w 108"/>
              <a:gd name="T29" fmla="*/ 18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4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54 h 72"/>
              <a:gd name="T2" fmla="*/ 18 w 90"/>
              <a:gd name="T3" fmla="*/ 24 h 72"/>
              <a:gd name="T4" fmla="*/ 42 w 90"/>
              <a:gd name="T5" fmla="*/ 24 h 72"/>
              <a:gd name="T6" fmla="*/ 60 w 90"/>
              <a:gd name="T7" fmla="*/ 0 h 72"/>
              <a:gd name="T8" fmla="*/ 90 w 90"/>
              <a:gd name="T9" fmla="*/ 24 h 72"/>
              <a:gd name="T10" fmla="*/ 90 w 90"/>
              <a:gd name="T11" fmla="*/ 72 h 72"/>
              <a:gd name="T12" fmla="*/ 60 w 90"/>
              <a:gd name="T13" fmla="*/ 60 h 72"/>
              <a:gd name="T14" fmla="*/ 42 w 90"/>
              <a:gd name="T15" fmla="*/ 60 h 72"/>
              <a:gd name="T16" fmla="*/ 24 w 90"/>
              <a:gd name="T17" fmla="*/ 48 h 72"/>
              <a:gd name="T18" fmla="*/ 0 w 90"/>
              <a:gd name="T19" fmla="*/ 54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5" name="Freeform 298"/>
          <p:cNvSpPr>
            <a:spLocks/>
          </p:cNvSpPr>
          <p:nvPr/>
        </p:nvSpPr>
        <p:spPr bwMode="auto">
          <a:xfrm>
            <a:off x="6678613" y="3992563"/>
            <a:ext cx="45720" cy="45720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6" name="Freeform 329"/>
          <p:cNvSpPr>
            <a:spLocks/>
          </p:cNvSpPr>
          <p:nvPr/>
        </p:nvSpPr>
        <p:spPr bwMode="auto">
          <a:xfrm>
            <a:off x="6992938" y="4103688"/>
            <a:ext cx="179387" cy="288925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7" name="Freeform 330"/>
          <p:cNvSpPr>
            <a:spLocks/>
          </p:cNvSpPr>
          <p:nvPr/>
        </p:nvSpPr>
        <p:spPr bwMode="auto">
          <a:xfrm>
            <a:off x="7048500" y="4070350"/>
            <a:ext cx="180975" cy="355600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8" name="Freeform 331"/>
          <p:cNvSpPr>
            <a:spLocks/>
          </p:cNvSpPr>
          <p:nvPr/>
        </p:nvSpPr>
        <p:spPr bwMode="auto">
          <a:xfrm>
            <a:off x="6489700" y="3876675"/>
            <a:ext cx="45720" cy="45720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9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42 w 595"/>
              <a:gd name="T1" fmla="*/ 126 h 301"/>
              <a:gd name="T2" fmla="*/ 48 w 595"/>
              <a:gd name="T3" fmla="*/ 186 h 301"/>
              <a:gd name="T4" fmla="*/ 127 w 595"/>
              <a:gd name="T5" fmla="*/ 210 h 301"/>
              <a:gd name="T6" fmla="*/ 181 w 595"/>
              <a:gd name="T7" fmla="*/ 264 h 301"/>
              <a:gd name="T8" fmla="*/ 253 w 595"/>
              <a:gd name="T9" fmla="*/ 270 h 301"/>
              <a:gd name="T10" fmla="*/ 313 w 595"/>
              <a:gd name="T11" fmla="*/ 301 h 301"/>
              <a:gd name="T12" fmla="*/ 379 w 595"/>
              <a:gd name="T13" fmla="*/ 258 h 301"/>
              <a:gd name="T14" fmla="*/ 445 w 595"/>
              <a:gd name="T15" fmla="*/ 252 h 301"/>
              <a:gd name="T16" fmla="*/ 457 w 595"/>
              <a:gd name="T17" fmla="*/ 210 h 301"/>
              <a:gd name="T18" fmla="*/ 499 w 595"/>
              <a:gd name="T19" fmla="*/ 192 h 301"/>
              <a:gd name="T20" fmla="*/ 541 w 595"/>
              <a:gd name="T21" fmla="*/ 174 h 301"/>
              <a:gd name="T22" fmla="*/ 595 w 595"/>
              <a:gd name="T23" fmla="*/ 156 h 301"/>
              <a:gd name="T24" fmla="*/ 583 w 595"/>
              <a:gd name="T25" fmla="*/ 132 h 301"/>
              <a:gd name="T26" fmla="*/ 529 w 595"/>
              <a:gd name="T27" fmla="*/ 126 h 301"/>
              <a:gd name="T28" fmla="*/ 529 w 595"/>
              <a:gd name="T29" fmla="*/ 96 h 301"/>
              <a:gd name="T30" fmla="*/ 541 w 595"/>
              <a:gd name="T31" fmla="*/ 72 h 301"/>
              <a:gd name="T32" fmla="*/ 499 w 595"/>
              <a:gd name="T33" fmla="*/ 60 h 301"/>
              <a:gd name="T34" fmla="*/ 403 w 595"/>
              <a:gd name="T35" fmla="*/ 84 h 301"/>
              <a:gd name="T36" fmla="*/ 367 w 595"/>
              <a:gd name="T37" fmla="*/ 54 h 301"/>
              <a:gd name="T38" fmla="*/ 307 w 595"/>
              <a:gd name="T39" fmla="*/ 54 h 301"/>
              <a:gd name="T40" fmla="*/ 289 w 595"/>
              <a:gd name="T41" fmla="*/ 36 h 301"/>
              <a:gd name="T42" fmla="*/ 217 w 595"/>
              <a:gd name="T43" fmla="*/ 0 h 301"/>
              <a:gd name="T44" fmla="*/ 193 w 595"/>
              <a:gd name="T45" fmla="*/ 30 h 301"/>
              <a:gd name="T46" fmla="*/ 169 w 595"/>
              <a:gd name="T47" fmla="*/ 66 h 301"/>
              <a:gd name="T48" fmla="*/ 121 w 595"/>
              <a:gd name="T49" fmla="*/ 48 h 301"/>
              <a:gd name="T50" fmla="*/ 54 w 595"/>
              <a:gd name="T51" fmla="*/ 54 h 301"/>
              <a:gd name="T52" fmla="*/ 12 w 595"/>
              <a:gd name="T53" fmla="*/ 78 h 301"/>
              <a:gd name="T54" fmla="*/ 0 w 595"/>
              <a:gd name="T55" fmla="*/ 102 h 301"/>
              <a:gd name="T56" fmla="*/ 6 w 595"/>
              <a:gd name="T57" fmla="*/ 108 h 301"/>
              <a:gd name="T58" fmla="*/ 42 w 595"/>
              <a:gd name="T59" fmla="*/ 12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0" name="Freeform 446"/>
          <p:cNvSpPr>
            <a:spLocks/>
          </p:cNvSpPr>
          <p:nvPr/>
        </p:nvSpPr>
        <p:spPr bwMode="auto">
          <a:xfrm>
            <a:off x="6926263" y="4132263"/>
            <a:ext cx="201612" cy="361950"/>
          </a:xfrm>
          <a:custGeom>
            <a:avLst/>
            <a:gdLst>
              <a:gd name="T0" fmla="*/ 7 w 107"/>
              <a:gd name="T1" fmla="*/ 9 h 190"/>
              <a:gd name="T2" fmla="*/ 0 w 107"/>
              <a:gd name="T3" fmla="*/ 23 h 190"/>
              <a:gd name="T4" fmla="*/ 15 w 107"/>
              <a:gd name="T5" fmla="*/ 47 h 190"/>
              <a:gd name="T6" fmla="*/ 15 w 107"/>
              <a:gd name="T7" fmla="*/ 60 h 190"/>
              <a:gd name="T8" fmla="*/ 22 w 107"/>
              <a:gd name="T9" fmla="*/ 78 h 190"/>
              <a:gd name="T10" fmla="*/ 19 w 107"/>
              <a:gd name="T11" fmla="*/ 93 h 190"/>
              <a:gd name="T12" fmla="*/ 23 w 107"/>
              <a:gd name="T13" fmla="*/ 110 h 190"/>
              <a:gd name="T14" fmla="*/ 26 w 107"/>
              <a:gd name="T15" fmla="*/ 118 h 190"/>
              <a:gd name="T16" fmla="*/ 19 w 107"/>
              <a:gd name="T17" fmla="*/ 126 h 190"/>
              <a:gd name="T18" fmla="*/ 13 w 107"/>
              <a:gd name="T19" fmla="*/ 159 h 190"/>
              <a:gd name="T20" fmla="*/ 33 w 107"/>
              <a:gd name="T21" fmla="*/ 182 h 190"/>
              <a:gd name="T22" fmla="*/ 34 w 107"/>
              <a:gd name="T23" fmla="*/ 178 h 190"/>
              <a:gd name="T24" fmla="*/ 46 w 107"/>
              <a:gd name="T25" fmla="*/ 185 h 190"/>
              <a:gd name="T26" fmla="*/ 46 w 107"/>
              <a:gd name="T27" fmla="*/ 190 h 190"/>
              <a:gd name="T28" fmla="*/ 56 w 107"/>
              <a:gd name="T29" fmla="*/ 188 h 190"/>
              <a:gd name="T30" fmla="*/ 59 w 107"/>
              <a:gd name="T31" fmla="*/ 184 h 190"/>
              <a:gd name="T32" fmla="*/ 43 w 107"/>
              <a:gd name="T33" fmla="*/ 174 h 190"/>
              <a:gd name="T34" fmla="*/ 27 w 107"/>
              <a:gd name="T35" fmla="*/ 149 h 190"/>
              <a:gd name="T36" fmla="*/ 19 w 107"/>
              <a:gd name="T37" fmla="*/ 138 h 190"/>
              <a:gd name="T38" fmla="*/ 32 w 107"/>
              <a:gd name="T39" fmla="*/ 113 h 190"/>
              <a:gd name="T40" fmla="*/ 57 w 107"/>
              <a:gd name="T41" fmla="*/ 108 h 190"/>
              <a:gd name="T42" fmla="*/ 70 w 107"/>
              <a:gd name="T43" fmla="*/ 119 h 190"/>
              <a:gd name="T44" fmla="*/ 63 w 107"/>
              <a:gd name="T45" fmla="*/ 97 h 190"/>
              <a:gd name="T46" fmla="*/ 72 w 107"/>
              <a:gd name="T47" fmla="*/ 87 h 190"/>
              <a:gd name="T48" fmla="*/ 101 w 107"/>
              <a:gd name="T49" fmla="*/ 87 h 190"/>
              <a:gd name="T50" fmla="*/ 107 w 107"/>
              <a:gd name="T51" fmla="*/ 73 h 190"/>
              <a:gd name="T52" fmla="*/ 95 w 107"/>
              <a:gd name="T53" fmla="*/ 50 h 190"/>
              <a:gd name="T54" fmla="*/ 85 w 107"/>
              <a:gd name="T55" fmla="*/ 37 h 190"/>
              <a:gd name="T56" fmla="*/ 48 w 107"/>
              <a:gd name="T57" fmla="*/ 27 h 190"/>
              <a:gd name="T58" fmla="*/ 36 w 107"/>
              <a:gd name="T59" fmla="*/ 0 h 190"/>
              <a:gd name="T60" fmla="*/ 7 w 107"/>
              <a:gd name="T61" fmla="*/ 9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1" name="Freeform 447"/>
          <p:cNvSpPr>
            <a:spLocks/>
          </p:cNvSpPr>
          <p:nvPr/>
        </p:nvSpPr>
        <p:spPr bwMode="auto">
          <a:xfrm>
            <a:off x="6792913" y="3927475"/>
            <a:ext cx="227012" cy="444500"/>
          </a:xfrm>
          <a:custGeom>
            <a:avLst/>
            <a:gdLst>
              <a:gd name="T0" fmla="*/ 72 w 120"/>
              <a:gd name="T1" fmla="*/ 0 h 233"/>
              <a:gd name="T2" fmla="*/ 55 w 120"/>
              <a:gd name="T3" fmla="*/ 17 h 233"/>
              <a:gd name="T4" fmla="*/ 40 w 120"/>
              <a:gd name="T5" fmla="*/ 26 h 233"/>
              <a:gd name="T6" fmla="*/ 15 w 120"/>
              <a:gd name="T7" fmla="*/ 60 h 233"/>
              <a:gd name="T8" fmla="*/ 7 w 120"/>
              <a:gd name="T9" fmla="*/ 85 h 233"/>
              <a:gd name="T10" fmla="*/ 0 w 120"/>
              <a:gd name="T11" fmla="*/ 98 h 233"/>
              <a:gd name="T12" fmla="*/ 23 w 120"/>
              <a:gd name="T13" fmla="*/ 123 h 233"/>
              <a:gd name="T14" fmla="*/ 31 w 120"/>
              <a:gd name="T15" fmla="*/ 142 h 233"/>
              <a:gd name="T16" fmla="*/ 26 w 120"/>
              <a:gd name="T17" fmla="*/ 161 h 233"/>
              <a:gd name="T18" fmla="*/ 44 w 120"/>
              <a:gd name="T19" fmla="*/ 165 h 233"/>
              <a:gd name="T20" fmla="*/ 58 w 120"/>
              <a:gd name="T21" fmla="*/ 157 h 233"/>
              <a:gd name="T22" fmla="*/ 65 w 120"/>
              <a:gd name="T23" fmla="*/ 148 h 233"/>
              <a:gd name="T24" fmla="*/ 80 w 120"/>
              <a:gd name="T25" fmla="*/ 188 h 233"/>
              <a:gd name="T26" fmla="*/ 86 w 120"/>
              <a:gd name="T27" fmla="*/ 211 h 233"/>
              <a:gd name="T28" fmla="*/ 85 w 120"/>
              <a:gd name="T29" fmla="*/ 233 h 233"/>
              <a:gd name="T30" fmla="*/ 99 w 120"/>
              <a:gd name="T31" fmla="*/ 212 h 233"/>
              <a:gd name="T32" fmla="*/ 92 w 120"/>
              <a:gd name="T33" fmla="*/ 188 h 233"/>
              <a:gd name="T34" fmla="*/ 80 w 120"/>
              <a:gd name="T35" fmla="*/ 173 h 233"/>
              <a:gd name="T36" fmla="*/ 86 w 120"/>
              <a:gd name="T37" fmla="*/ 161 h 233"/>
              <a:gd name="T38" fmla="*/ 85 w 120"/>
              <a:gd name="T39" fmla="*/ 151 h 233"/>
              <a:gd name="T40" fmla="*/ 69 w 120"/>
              <a:gd name="T41" fmla="*/ 130 h 233"/>
              <a:gd name="T42" fmla="*/ 77 w 120"/>
              <a:gd name="T43" fmla="*/ 114 h 233"/>
              <a:gd name="T44" fmla="*/ 106 w 120"/>
              <a:gd name="T45" fmla="*/ 106 h 233"/>
              <a:gd name="T46" fmla="*/ 120 w 120"/>
              <a:gd name="T47" fmla="*/ 91 h 233"/>
              <a:gd name="T48" fmla="*/ 111 w 120"/>
              <a:gd name="T49" fmla="*/ 91 h 233"/>
              <a:gd name="T50" fmla="*/ 104 w 120"/>
              <a:gd name="T51" fmla="*/ 87 h 233"/>
              <a:gd name="T52" fmla="*/ 93 w 120"/>
              <a:gd name="T53" fmla="*/ 84 h 233"/>
              <a:gd name="T54" fmla="*/ 98 w 120"/>
              <a:gd name="T55" fmla="*/ 73 h 233"/>
              <a:gd name="T56" fmla="*/ 88 w 120"/>
              <a:gd name="T57" fmla="*/ 60 h 233"/>
              <a:gd name="T58" fmla="*/ 77 w 120"/>
              <a:gd name="T59" fmla="*/ 42 h 233"/>
              <a:gd name="T60" fmla="*/ 86 w 120"/>
              <a:gd name="T61" fmla="*/ 34 h 233"/>
              <a:gd name="T62" fmla="*/ 86 w 120"/>
              <a:gd name="T63" fmla="*/ 13 h 233"/>
              <a:gd name="T64" fmla="*/ 72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233"/>
              <a:gd name="T101" fmla="*/ 120 w 120"/>
              <a:gd name="T102" fmla="*/ 233 h 2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" name="Freeform 506"/>
          <p:cNvSpPr>
            <a:spLocks/>
          </p:cNvSpPr>
          <p:nvPr/>
        </p:nvSpPr>
        <p:spPr bwMode="auto">
          <a:xfrm>
            <a:off x="7589838" y="3492500"/>
            <a:ext cx="45720" cy="45720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" name="Freeform 517"/>
          <p:cNvSpPr>
            <a:spLocks/>
          </p:cNvSpPr>
          <p:nvPr/>
        </p:nvSpPr>
        <p:spPr bwMode="auto">
          <a:xfrm>
            <a:off x="7637463" y="3632200"/>
            <a:ext cx="45720" cy="45720"/>
          </a:xfrm>
          <a:custGeom>
            <a:avLst/>
            <a:gdLst>
              <a:gd name="T0" fmla="*/ 10 w 54"/>
              <a:gd name="T1" fmla="*/ 12 h 66"/>
              <a:gd name="T2" fmla="*/ 10 w 54"/>
              <a:gd name="T3" fmla="*/ 12 h 66"/>
              <a:gd name="T4" fmla="*/ 10 w 54"/>
              <a:gd name="T5" fmla="*/ 36 h 66"/>
              <a:gd name="T6" fmla="*/ 10 w 54"/>
              <a:gd name="T7" fmla="*/ 36 h 66"/>
              <a:gd name="T8" fmla="*/ 0 w 54"/>
              <a:gd name="T9" fmla="*/ 66 h 66"/>
              <a:gd name="T10" fmla="*/ 0 w 54"/>
              <a:gd name="T11" fmla="*/ 66 h 66"/>
              <a:gd name="T12" fmla="*/ 20 w 54"/>
              <a:gd name="T13" fmla="*/ 66 h 66"/>
              <a:gd name="T14" fmla="*/ 20 w 54"/>
              <a:gd name="T15" fmla="*/ 66 h 66"/>
              <a:gd name="T16" fmla="*/ 40 w 54"/>
              <a:gd name="T17" fmla="*/ 60 h 66"/>
              <a:gd name="T18" fmla="*/ 40 w 54"/>
              <a:gd name="T19" fmla="*/ 60 h 66"/>
              <a:gd name="T20" fmla="*/ 50 w 54"/>
              <a:gd name="T21" fmla="*/ 52 h 66"/>
              <a:gd name="T22" fmla="*/ 50 w 54"/>
              <a:gd name="T23" fmla="*/ 52 h 66"/>
              <a:gd name="T24" fmla="*/ 54 w 54"/>
              <a:gd name="T25" fmla="*/ 36 h 66"/>
              <a:gd name="T26" fmla="*/ 40 w 54"/>
              <a:gd name="T27" fmla="*/ 0 h 66"/>
              <a:gd name="T28" fmla="*/ 10 w 54"/>
              <a:gd name="T29" fmla="*/ 10 h 66"/>
              <a:gd name="T30" fmla="*/ 10 w 54"/>
              <a:gd name="T31" fmla="*/ 10 h 66"/>
              <a:gd name="T32" fmla="*/ 10 w 54"/>
              <a:gd name="T33" fmla="*/ 12 h 66"/>
              <a:gd name="T34" fmla="*/ 10 w 54"/>
              <a:gd name="T35" fmla="*/ 12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5571808" y="2860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5424805" y="3145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5559743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5486400" y="2926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5617528" y="25098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042025" y="2447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5447665" y="27806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8163878" y="2768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675630" y="2860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507038" y="2545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704205" y="24511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860348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274435" y="25714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5638800" y="3078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5817870" y="275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6194425" y="26003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532120" y="29441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831215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7895908" y="2872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5526088" y="3190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5520055" y="3335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5617528" y="34925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5379085" y="28860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7941628" y="32432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5303838" y="3071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5761038" y="2916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4632960" y="2727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4937760" y="2438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4800600" y="2804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509016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18 w 84"/>
              <a:gd name="T1" fmla="*/ 126 h 126"/>
              <a:gd name="T2" fmla="*/ 0 w 84"/>
              <a:gd name="T3" fmla="*/ 114 h 126"/>
              <a:gd name="T4" fmla="*/ 0 w 84"/>
              <a:gd name="T5" fmla="*/ 102 h 126"/>
              <a:gd name="T6" fmla="*/ 6 w 84"/>
              <a:gd name="T7" fmla="*/ 96 h 126"/>
              <a:gd name="T8" fmla="*/ 12 w 84"/>
              <a:gd name="T9" fmla="*/ 84 h 126"/>
              <a:gd name="T10" fmla="*/ 12 w 84"/>
              <a:gd name="T11" fmla="*/ 66 h 126"/>
              <a:gd name="T12" fmla="*/ 6 w 84"/>
              <a:gd name="T13" fmla="*/ 60 h 126"/>
              <a:gd name="T14" fmla="*/ 12 w 84"/>
              <a:gd name="T15" fmla="*/ 54 h 126"/>
              <a:gd name="T16" fmla="*/ 6 w 84"/>
              <a:gd name="T17" fmla="*/ 36 h 126"/>
              <a:gd name="T18" fmla="*/ 30 w 84"/>
              <a:gd name="T19" fmla="*/ 30 h 126"/>
              <a:gd name="T20" fmla="*/ 30 w 84"/>
              <a:gd name="T21" fmla="*/ 18 h 126"/>
              <a:gd name="T22" fmla="*/ 54 w 84"/>
              <a:gd name="T23" fmla="*/ 0 h 126"/>
              <a:gd name="T24" fmla="*/ 60 w 84"/>
              <a:gd name="T25" fmla="*/ 6 h 126"/>
              <a:gd name="T26" fmla="*/ 72 w 84"/>
              <a:gd name="T27" fmla="*/ 6 h 126"/>
              <a:gd name="T28" fmla="*/ 78 w 84"/>
              <a:gd name="T29" fmla="*/ 18 h 126"/>
              <a:gd name="T30" fmla="*/ 84 w 84"/>
              <a:gd name="T31" fmla="*/ 30 h 126"/>
              <a:gd name="T32" fmla="*/ 72 w 84"/>
              <a:gd name="T33" fmla="*/ 42 h 126"/>
              <a:gd name="T34" fmla="*/ 78 w 84"/>
              <a:gd name="T35" fmla="*/ 66 h 126"/>
              <a:gd name="T36" fmla="*/ 72 w 84"/>
              <a:gd name="T37" fmla="*/ 96 h 126"/>
              <a:gd name="T38" fmla="*/ 54 w 84"/>
              <a:gd name="T39" fmla="*/ 102 h 126"/>
              <a:gd name="T40" fmla="*/ 18 w 84"/>
              <a:gd name="T41" fmla="*/ 12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A1C0D3"/>
          </a:solidFill>
        </p:grpSpPr>
        <p:sp>
          <p:nvSpPr>
            <p:cNvPr id="234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6" name="Oval 235"/>
          <p:cNvSpPr/>
          <p:nvPr/>
        </p:nvSpPr>
        <p:spPr>
          <a:xfrm>
            <a:off x="4404360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4196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343400" y="2971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4419600" y="2895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42672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4366260" y="2903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426720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4430395" y="29762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4342447" y="31438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4357687" y="3082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4281487" y="30067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4357687" y="2930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4304348" y="3082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4468495" y="31270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4457700" y="30727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418647" y="30067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117725" y="3178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441575" y="3314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1392873" y="31168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276475" y="32365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574456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1718945" y="3314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42198" y="3940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1301433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1930718" y="37912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2600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1901825" y="33181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1856105" y="37830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1296988" y="34343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483016" y="34769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1868170" y="3452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1342708" y="33169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1388428" y="3642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1479868" y="3713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064068" y="3422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230755" y="3586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608580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103438" y="3596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414905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064068" y="33486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472440" y="26774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1632268" y="3579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185035" y="37601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655320" y="2646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146935" y="34883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090738" y="3725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1499553" y="35121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414905" y="3505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1962785" y="3544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1479868" y="3371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1586548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1740535" y="3689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49818" y="36534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365760" y="24412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1962785" y="3408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194878" y="3668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563880" y="2545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49818" y="36534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810385" y="35788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1586548" y="3309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194878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36576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1601788" y="3739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076450" y="38309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1731010" y="34467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1408113" y="3454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1959610" y="3662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2510" y="37449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365760" y="2727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1600200" y="3870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1752600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167640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1828800" y="3977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1752600" y="40843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1905000" y="4099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152400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236220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2494598" y="41122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6080760" y="3337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7120573" y="3581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6624955" y="34801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843395" y="36185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7527925" y="31930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6571298" y="3672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7272973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6777355" y="3632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6995795" y="37709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7680325" y="3345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723698" y="3825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7425373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6929755" y="3784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7295515" y="39830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7019925" y="3908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7183755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7148195" y="38106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6995795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6974205" y="3645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6662738" y="3583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6571298" y="37712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6401753" y="3592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7148195" y="3725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6784658" y="3721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7094220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7241858" y="3856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6889115" y="36915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7379018" y="37395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6632258" y="33448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7552055" y="33702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6493193" y="3415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6834823" y="3454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729551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6950075" y="35271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678465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7349173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7193915" y="3472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7365048" y="3416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6493193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7272973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6777355" y="3632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6995795" y="37709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7680325" y="3345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6723698" y="3825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7425373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6929755" y="3784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7148195" y="39233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7634605" y="3360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6876098" y="3977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6845618" y="3761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7552055" y="34493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7172325" y="40608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7336155" y="3764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7234555" y="4089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7300595" y="39630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7148195" y="36995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7126605" y="3797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6815138" y="37357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6701473" y="36537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6554153" y="37452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7300595" y="38779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6937058" y="38738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7246620" y="38366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7394258" y="40087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7041515" y="38439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7074218" y="35540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6784658" y="34972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7459980" y="3426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6645593" y="35683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6987223" y="36071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7447915" y="3693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7102475" y="36795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6937058" y="36607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7501573" y="37909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7346315" y="36245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7517448" y="3569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6645593" y="36995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7425373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6929755" y="3784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7148195" y="39233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7295515" y="34664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7233285" y="35867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7300595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7300595" y="40757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7622858" y="32750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7246303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7478713" y="3299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7234555" y="4089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6489700" y="36356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7193915" y="38109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7488555" y="391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7355205" y="39477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7399020" y="3472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7300595" y="38519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7279005" y="3950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6967538" y="38881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6860858" y="35423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6701473" y="37207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7404735" y="386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7089458" y="40262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7399020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6747193" y="3452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7193915" y="39963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7078663" y="3583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6937058" y="36496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7447915" y="3331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6797993" y="37207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7139623" y="3759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7041515" y="36991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7254875" y="38319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7089458" y="3813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7277418" y="36302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7498715" y="37769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7669848" y="3721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6797993" y="38519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6538913" y="33207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7300595" y="40757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7597775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7078663" y="39185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7427595" y="32153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7234555" y="4089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7404735" y="3840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6657340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6645593" y="36515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6632893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6843395" y="38271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7138035" y="3505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6738938" y="35683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7218045" y="3681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7180898" y="37865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7119938" y="40405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6479858" y="37195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6703060" y="3517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6743383" y="33943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7336155" y="35582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6565900" y="3487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7218045" y="36537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7424738" y="36528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7089458" y="38020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6950393" y="38731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7292023" y="3911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7307580" y="37665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7241858" y="39655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6571298" y="3569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7002780" y="39789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6880543" y="39541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834823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7058978" y="41494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7249795" y="46243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7355205" y="45265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6769418" y="40408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6947218" y="46040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7074218" y="42192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7041515" y="4494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7078663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6930390" y="40579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6860858" y="41319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7531418" y="43106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7402195" y="47767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7507605" y="4678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6982778" y="4199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7099618" y="47564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7302818" y="46243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7193915" y="46469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7028498" y="4206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7104698" y="42192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7056755" y="43246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7376160" y="4495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7938135" y="46999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7864475" y="45964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7300595" y="4525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6952298" y="41522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7383463" y="46085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7346315" y="47993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7461885" y="4199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70104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6962457" y="42110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685800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7239000" y="4800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7071360" y="4648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8043228" y="3149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8039735" y="3294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7910195" y="36341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7758748" y="3713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797464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8007985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8136255" y="32848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8008303" y="31896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7819708" y="36528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7850188" y="3681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7970520" y="34356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7941628" y="3520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8075295" y="3380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8039100" y="3441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7979410" y="35858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7947660" y="3562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8043863" y="34601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8030210" y="33166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7933055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8021003" y="3403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7883208" y="35845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8075295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8016240" y="346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7993380" y="34858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8039100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7974648" y="3495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8001635" y="35013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8066088" y="33756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7928928" y="3520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6395402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6341745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6433185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6341745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6172200" y="4073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6402705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6448425" y="41589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6555105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6263640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6456362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6402705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6494145" y="4141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6616065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63246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6547802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6494145" y="4305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6477000" y="39655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6494145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6324600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6555105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6416040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6792913" y="3970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416040" y="4180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6378257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6324600" y="40789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6416040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6241097" y="3972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6477000" y="42579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6402705" y="3721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6416040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6274435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6416040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6477000" y="43783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6580188" y="40608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6337935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6332537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6337935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6390323" y="43199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6311265" y="4203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6410642" y="4377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6920865" y="43716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6398895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6471602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6417945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6509385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6417945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6248400" y="4073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6478905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6339840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6631305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6339840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6532562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6478905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6570345" y="4141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6846570" y="40868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64008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6096000" y="3905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6326505" y="3657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6251575" y="38379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6187440" y="3859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6155055" y="3947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6402705" y="37601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6246495" y="37703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6246495" y="3901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8229600" y="5410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8183880" y="5516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7421880" y="5440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8839200" y="5638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5821680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5974080" y="38811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5760403" y="3813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5928677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5867400" y="3818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5562600" y="4033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5659438" y="4221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5562600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5439728" y="3708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0" name="Oval 629"/>
          <p:cNvSpPr/>
          <p:nvPr/>
        </p:nvSpPr>
        <p:spPr>
          <a:xfrm>
            <a:off x="5364163" y="38090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1" name="Oval 630"/>
          <p:cNvSpPr/>
          <p:nvPr/>
        </p:nvSpPr>
        <p:spPr>
          <a:xfrm>
            <a:off x="5288915" y="3541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2" name="Oval 631"/>
          <p:cNvSpPr/>
          <p:nvPr/>
        </p:nvSpPr>
        <p:spPr>
          <a:xfrm>
            <a:off x="5469890" y="3594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3" name="Oval 632"/>
          <p:cNvSpPr/>
          <p:nvPr/>
        </p:nvSpPr>
        <p:spPr>
          <a:xfrm>
            <a:off x="5227003" y="3589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" name="Oval 633"/>
          <p:cNvSpPr/>
          <p:nvPr/>
        </p:nvSpPr>
        <p:spPr>
          <a:xfrm>
            <a:off x="5395277" y="3535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5334000" y="3594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6" name="Oval 635"/>
          <p:cNvSpPr/>
          <p:nvPr/>
        </p:nvSpPr>
        <p:spPr>
          <a:xfrm>
            <a:off x="4379913" y="36290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7" name="Oval 636"/>
          <p:cNvSpPr/>
          <p:nvPr/>
        </p:nvSpPr>
        <p:spPr>
          <a:xfrm>
            <a:off x="4411980" y="3569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8" name="Oval 637"/>
          <p:cNvSpPr/>
          <p:nvPr/>
        </p:nvSpPr>
        <p:spPr>
          <a:xfrm>
            <a:off x="4450080" y="3517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9" name="Oval 638"/>
          <p:cNvSpPr/>
          <p:nvPr/>
        </p:nvSpPr>
        <p:spPr>
          <a:xfrm>
            <a:off x="446532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0" name="Oval 639"/>
          <p:cNvSpPr/>
          <p:nvPr/>
        </p:nvSpPr>
        <p:spPr>
          <a:xfrm>
            <a:off x="4404360" y="3462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1" name="Oval 640"/>
          <p:cNvSpPr/>
          <p:nvPr/>
        </p:nvSpPr>
        <p:spPr>
          <a:xfrm>
            <a:off x="4320540" y="34880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2" name="Oval 641"/>
          <p:cNvSpPr/>
          <p:nvPr/>
        </p:nvSpPr>
        <p:spPr>
          <a:xfrm>
            <a:off x="4294505" y="35956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3" name="Oval 642"/>
          <p:cNvSpPr/>
          <p:nvPr/>
        </p:nvSpPr>
        <p:spPr>
          <a:xfrm>
            <a:off x="4526280" y="3383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4" name="Oval 643"/>
          <p:cNvSpPr/>
          <p:nvPr/>
        </p:nvSpPr>
        <p:spPr>
          <a:xfrm>
            <a:off x="4754880" y="3337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" name="Oval 644"/>
          <p:cNvSpPr/>
          <p:nvPr/>
        </p:nvSpPr>
        <p:spPr>
          <a:xfrm>
            <a:off x="4823460" y="33118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6" name="Oval 645"/>
          <p:cNvSpPr/>
          <p:nvPr/>
        </p:nvSpPr>
        <p:spPr>
          <a:xfrm>
            <a:off x="4693920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8" name="Oval 647"/>
          <p:cNvSpPr/>
          <p:nvPr/>
        </p:nvSpPr>
        <p:spPr>
          <a:xfrm>
            <a:off x="4617720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9" name="Oval 648"/>
          <p:cNvSpPr/>
          <p:nvPr/>
        </p:nvSpPr>
        <p:spPr>
          <a:xfrm>
            <a:off x="461772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0" name="Oval 649"/>
          <p:cNvSpPr/>
          <p:nvPr/>
        </p:nvSpPr>
        <p:spPr>
          <a:xfrm>
            <a:off x="46177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1" name="Oval 650"/>
          <p:cNvSpPr/>
          <p:nvPr/>
        </p:nvSpPr>
        <p:spPr>
          <a:xfrm>
            <a:off x="4827905" y="3518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2" name="Oval 651"/>
          <p:cNvSpPr/>
          <p:nvPr/>
        </p:nvSpPr>
        <p:spPr>
          <a:xfrm>
            <a:off x="4788218" y="3474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3" name="Oval 652"/>
          <p:cNvSpPr/>
          <p:nvPr/>
        </p:nvSpPr>
        <p:spPr>
          <a:xfrm>
            <a:off x="461772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4" name="Oval 653"/>
          <p:cNvSpPr/>
          <p:nvPr/>
        </p:nvSpPr>
        <p:spPr>
          <a:xfrm>
            <a:off x="46939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" name="Oval 654"/>
          <p:cNvSpPr/>
          <p:nvPr/>
        </p:nvSpPr>
        <p:spPr>
          <a:xfrm>
            <a:off x="4488180" y="34299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6" name="Oval 655"/>
          <p:cNvSpPr/>
          <p:nvPr/>
        </p:nvSpPr>
        <p:spPr>
          <a:xfrm>
            <a:off x="4533900" y="32750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7" name="Oval 656"/>
          <p:cNvSpPr/>
          <p:nvPr/>
        </p:nvSpPr>
        <p:spPr>
          <a:xfrm>
            <a:off x="475488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8" name="Oval 657"/>
          <p:cNvSpPr/>
          <p:nvPr/>
        </p:nvSpPr>
        <p:spPr>
          <a:xfrm>
            <a:off x="4428808" y="35528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9" name="Oval 658"/>
          <p:cNvSpPr/>
          <p:nvPr/>
        </p:nvSpPr>
        <p:spPr>
          <a:xfrm>
            <a:off x="4460875" y="34937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0" name="Oval 659"/>
          <p:cNvSpPr/>
          <p:nvPr/>
        </p:nvSpPr>
        <p:spPr>
          <a:xfrm>
            <a:off x="4498975" y="3441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1" name="Oval 660"/>
          <p:cNvSpPr/>
          <p:nvPr/>
        </p:nvSpPr>
        <p:spPr>
          <a:xfrm>
            <a:off x="4514215" y="3230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2" name="Oval 661"/>
          <p:cNvSpPr/>
          <p:nvPr/>
        </p:nvSpPr>
        <p:spPr>
          <a:xfrm>
            <a:off x="4453255" y="3386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3" name="Oval 662"/>
          <p:cNvSpPr/>
          <p:nvPr/>
        </p:nvSpPr>
        <p:spPr>
          <a:xfrm>
            <a:off x="4369435" y="34118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4" name="Oval 663"/>
          <p:cNvSpPr/>
          <p:nvPr/>
        </p:nvSpPr>
        <p:spPr>
          <a:xfrm>
            <a:off x="4343400" y="35194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" name="Oval 664"/>
          <p:cNvSpPr/>
          <p:nvPr/>
        </p:nvSpPr>
        <p:spPr>
          <a:xfrm>
            <a:off x="4575175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6" name="Oval 665"/>
          <p:cNvSpPr/>
          <p:nvPr/>
        </p:nvSpPr>
        <p:spPr>
          <a:xfrm>
            <a:off x="4803775" y="3261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7" name="Oval 666"/>
          <p:cNvSpPr/>
          <p:nvPr/>
        </p:nvSpPr>
        <p:spPr>
          <a:xfrm>
            <a:off x="4749165" y="31829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8" name="Oval 667"/>
          <p:cNvSpPr/>
          <p:nvPr/>
        </p:nvSpPr>
        <p:spPr>
          <a:xfrm>
            <a:off x="4742815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9" name="Oval 668"/>
          <p:cNvSpPr/>
          <p:nvPr/>
        </p:nvSpPr>
        <p:spPr>
          <a:xfrm>
            <a:off x="4788535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0" name="Oval 669"/>
          <p:cNvSpPr/>
          <p:nvPr/>
        </p:nvSpPr>
        <p:spPr>
          <a:xfrm>
            <a:off x="4666615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1" name="Oval 670"/>
          <p:cNvSpPr/>
          <p:nvPr/>
        </p:nvSpPr>
        <p:spPr>
          <a:xfrm>
            <a:off x="4732338" y="3057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2" name="Oval 671"/>
          <p:cNvSpPr/>
          <p:nvPr/>
        </p:nvSpPr>
        <p:spPr>
          <a:xfrm>
            <a:off x="4666615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" name="Oval 675"/>
          <p:cNvSpPr/>
          <p:nvPr/>
        </p:nvSpPr>
        <p:spPr>
          <a:xfrm>
            <a:off x="4742815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7" name="Oval 676"/>
          <p:cNvSpPr/>
          <p:nvPr/>
        </p:nvSpPr>
        <p:spPr>
          <a:xfrm>
            <a:off x="4537075" y="33537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8" name="Oval 677"/>
          <p:cNvSpPr/>
          <p:nvPr/>
        </p:nvSpPr>
        <p:spPr>
          <a:xfrm>
            <a:off x="4582795" y="3198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9" name="Oval 678"/>
          <p:cNvSpPr/>
          <p:nvPr/>
        </p:nvSpPr>
        <p:spPr>
          <a:xfrm>
            <a:off x="4803775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0" name="Oval 679"/>
          <p:cNvSpPr/>
          <p:nvPr/>
        </p:nvSpPr>
        <p:spPr>
          <a:xfrm>
            <a:off x="4823460" y="32845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1" name="Oval 680"/>
          <p:cNvSpPr/>
          <p:nvPr/>
        </p:nvSpPr>
        <p:spPr>
          <a:xfrm>
            <a:off x="5038408" y="3476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2" name="Oval 681"/>
          <p:cNvSpPr/>
          <p:nvPr/>
        </p:nvSpPr>
        <p:spPr>
          <a:xfrm>
            <a:off x="5070475" y="34175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3" name="Oval 682"/>
          <p:cNvSpPr/>
          <p:nvPr/>
        </p:nvSpPr>
        <p:spPr>
          <a:xfrm>
            <a:off x="5108575" y="33655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" name="Oval 683"/>
          <p:cNvSpPr/>
          <p:nvPr/>
        </p:nvSpPr>
        <p:spPr>
          <a:xfrm>
            <a:off x="4890453" y="30861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5" name="Oval 684"/>
          <p:cNvSpPr/>
          <p:nvPr/>
        </p:nvSpPr>
        <p:spPr>
          <a:xfrm>
            <a:off x="5062855" y="3310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" name="Oval 685"/>
          <p:cNvSpPr/>
          <p:nvPr/>
        </p:nvSpPr>
        <p:spPr>
          <a:xfrm>
            <a:off x="4979035" y="3335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7" name="Oval 686"/>
          <p:cNvSpPr/>
          <p:nvPr/>
        </p:nvSpPr>
        <p:spPr>
          <a:xfrm>
            <a:off x="4953000" y="34432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8" name="Oval 687"/>
          <p:cNvSpPr/>
          <p:nvPr/>
        </p:nvSpPr>
        <p:spPr>
          <a:xfrm>
            <a:off x="5013325" y="30305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9" name="Oval 688"/>
          <p:cNvSpPr/>
          <p:nvPr/>
        </p:nvSpPr>
        <p:spPr>
          <a:xfrm>
            <a:off x="5131435" y="2840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0" name="Oval 689"/>
          <p:cNvSpPr/>
          <p:nvPr/>
        </p:nvSpPr>
        <p:spPr>
          <a:xfrm>
            <a:off x="5077143" y="2926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" name="Oval 690"/>
          <p:cNvSpPr/>
          <p:nvPr/>
        </p:nvSpPr>
        <p:spPr>
          <a:xfrm>
            <a:off x="5092700" y="3057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Oval 691"/>
          <p:cNvSpPr/>
          <p:nvPr/>
        </p:nvSpPr>
        <p:spPr>
          <a:xfrm>
            <a:off x="4854893" y="3185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3" name="Oval 692"/>
          <p:cNvSpPr/>
          <p:nvPr/>
        </p:nvSpPr>
        <p:spPr>
          <a:xfrm>
            <a:off x="5115560" y="3183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4" name="Oval 693"/>
          <p:cNvSpPr/>
          <p:nvPr/>
        </p:nvSpPr>
        <p:spPr>
          <a:xfrm>
            <a:off x="5313680" y="3310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5" name="Oval 694"/>
          <p:cNvSpPr/>
          <p:nvPr/>
        </p:nvSpPr>
        <p:spPr>
          <a:xfrm>
            <a:off x="5311775" y="3230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" name="Oval 695"/>
          <p:cNvSpPr/>
          <p:nvPr/>
        </p:nvSpPr>
        <p:spPr>
          <a:xfrm>
            <a:off x="5156200" y="32061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" name="Oval 696"/>
          <p:cNvSpPr/>
          <p:nvPr/>
        </p:nvSpPr>
        <p:spPr>
          <a:xfrm>
            <a:off x="5053013" y="3145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" name="Oval 697"/>
          <p:cNvSpPr/>
          <p:nvPr/>
        </p:nvSpPr>
        <p:spPr>
          <a:xfrm>
            <a:off x="5146675" y="32775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" name="Oval 698"/>
          <p:cNvSpPr/>
          <p:nvPr/>
        </p:nvSpPr>
        <p:spPr>
          <a:xfrm>
            <a:off x="5196205" y="3095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0" name="Oval 699"/>
          <p:cNvSpPr/>
          <p:nvPr/>
        </p:nvSpPr>
        <p:spPr>
          <a:xfrm>
            <a:off x="4876800" y="32673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" name="Oval 700"/>
          <p:cNvSpPr/>
          <p:nvPr/>
        </p:nvSpPr>
        <p:spPr>
          <a:xfrm>
            <a:off x="5091748" y="3459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2" name="Oval 701"/>
          <p:cNvSpPr/>
          <p:nvPr/>
        </p:nvSpPr>
        <p:spPr>
          <a:xfrm>
            <a:off x="5123815" y="3400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" name="Oval 702"/>
          <p:cNvSpPr/>
          <p:nvPr/>
        </p:nvSpPr>
        <p:spPr>
          <a:xfrm>
            <a:off x="5161915" y="3348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4" name="Oval 703"/>
          <p:cNvSpPr/>
          <p:nvPr/>
        </p:nvSpPr>
        <p:spPr>
          <a:xfrm>
            <a:off x="4943793" y="30689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" name="Oval 704"/>
          <p:cNvSpPr/>
          <p:nvPr/>
        </p:nvSpPr>
        <p:spPr>
          <a:xfrm>
            <a:off x="5116195" y="3293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" name="Oval 705"/>
          <p:cNvSpPr/>
          <p:nvPr/>
        </p:nvSpPr>
        <p:spPr>
          <a:xfrm>
            <a:off x="5032375" y="33185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" name="Oval 706"/>
          <p:cNvSpPr/>
          <p:nvPr/>
        </p:nvSpPr>
        <p:spPr>
          <a:xfrm>
            <a:off x="5006340" y="3426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8" name="Oval 707"/>
          <p:cNvSpPr/>
          <p:nvPr/>
        </p:nvSpPr>
        <p:spPr>
          <a:xfrm>
            <a:off x="5066665" y="30133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9" name="Oval 708"/>
          <p:cNvSpPr/>
          <p:nvPr/>
        </p:nvSpPr>
        <p:spPr>
          <a:xfrm>
            <a:off x="5184775" y="2823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0" name="Oval 709"/>
          <p:cNvSpPr/>
          <p:nvPr/>
        </p:nvSpPr>
        <p:spPr>
          <a:xfrm>
            <a:off x="5130483" y="2908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1" name="Oval 710"/>
          <p:cNvSpPr/>
          <p:nvPr/>
        </p:nvSpPr>
        <p:spPr>
          <a:xfrm>
            <a:off x="5146040" y="30403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2" name="Oval 711"/>
          <p:cNvSpPr/>
          <p:nvPr/>
        </p:nvSpPr>
        <p:spPr>
          <a:xfrm>
            <a:off x="4908233" y="31680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" name="Oval 712"/>
          <p:cNvSpPr/>
          <p:nvPr/>
        </p:nvSpPr>
        <p:spPr>
          <a:xfrm>
            <a:off x="5168900" y="3166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4" name="Oval 713"/>
          <p:cNvSpPr/>
          <p:nvPr/>
        </p:nvSpPr>
        <p:spPr>
          <a:xfrm>
            <a:off x="5367020" y="3293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5" name="Oval 714"/>
          <p:cNvSpPr/>
          <p:nvPr/>
        </p:nvSpPr>
        <p:spPr>
          <a:xfrm>
            <a:off x="5365115" y="3213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" name="Oval 715"/>
          <p:cNvSpPr/>
          <p:nvPr/>
        </p:nvSpPr>
        <p:spPr>
          <a:xfrm>
            <a:off x="5209540" y="3188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5106353" y="3128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" name="Oval 717"/>
          <p:cNvSpPr/>
          <p:nvPr/>
        </p:nvSpPr>
        <p:spPr>
          <a:xfrm>
            <a:off x="5200015" y="32604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9" name="Oval 718"/>
          <p:cNvSpPr/>
          <p:nvPr/>
        </p:nvSpPr>
        <p:spPr>
          <a:xfrm>
            <a:off x="5249545" y="3078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0" name="Oval 719"/>
          <p:cNvSpPr/>
          <p:nvPr/>
        </p:nvSpPr>
        <p:spPr>
          <a:xfrm>
            <a:off x="4956493" y="3125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" name="Oval 720"/>
          <p:cNvSpPr/>
          <p:nvPr/>
        </p:nvSpPr>
        <p:spPr>
          <a:xfrm>
            <a:off x="5079365" y="30702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" name="Oval 721"/>
          <p:cNvSpPr/>
          <p:nvPr/>
        </p:nvSpPr>
        <p:spPr>
          <a:xfrm>
            <a:off x="4920933" y="3224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" name="Oval 722"/>
          <p:cNvSpPr/>
          <p:nvPr/>
        </p:nvSpPr>
        <p:spPr>
          <a:xfrm>
            <a:off x="5119053" y="31848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4" name="Oval 723"/>
          <p:cNvSpPr/>
          <p:nvPr/>
        </p:nvSpPr>
        <p:spPr>
          <a:xfrm>
            <a:off x="494284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5" name="Oval 724"/>
          <p:cNvSpPr/>
          <p:nvPr/>
        </p:nvSpPr>
        <p:spPr>
          <a:xfrm>
            <a:off x="5009833" y="31086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6" name="Oval 725"/>
          <p:cNvSpPr/>
          <p:nvPr/>
        </p:nvSpPr>
        <p:spPr>
          <a:xfrm>
            <a:off x="5132705" y="3053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5212080" y="30800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8" name="Oval 727"/>
          <p:cNvSpPr/>
          <p:nvPr/>
        </p:nvSpPr>
        <p:spPr>
          <a:xfrm>
            <a:off x="4974273" y="3207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" name="Oval 728"/>
          <p:cNvSpPr/>
          <p:nvPr/>
        </p:nvSpPr>
        <p:spPr>
          <a:xfrm>
            <a:off x="5172393" y="31676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" name="Oval 729"/>
          <p:cNvSpPr/>
          <p:nvPr/>
        </p:nvSpPr>
        <p:spPr>
          <a:xfrm>
            <a:off x="4458018" y="4433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" name="Oval 730"/>
          <p:cNvSpPr/>
          <p:nvPr/>
        </p:nvSpPr>
        <p:spPr>
          <a:xfrm>
            <a:off x="4159250" y="42913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" name="Oval 731"/>
          <p:cNvSpPr/>
          <p:nvPr/>
        </p:nvSpPr>
        <p:spPr>
          <a:xfrm>
            <a:off x="5227003" y="39173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" name="Oval 732"/>
          <p:cNvSpPr/>
          <p:nvPr/>
        </p:nvSpPr>
        <p:spPr>
          <a:xfrm>
            <a:off x="4223703" y="39792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" name="Oval 733"/>
          <p:cNvSpPr/>
          <p:nvPr/>
        </p:nvSpPr>
        <p:spPr>
          <a:xfrm>
            <a:off x="5179378" y="40103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" name="Oval 734"/>
          <p:cNvSpPr/>
          <p:nvPr/>
        </p:nvSpPr>
        <p:spPr>
          <a:xfrm>
            <a:off x="5453063" y="4432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" name="Oval 735"/>
          <p:cNvSpPr/>
          <p:nvPr/>
        </p:nvSpPr>
        <p:spPr>
          <a:xfrm>
            <a:off x="5424805" y="4976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" name="Oval 736"/>
          <p:cNvSpPr/>
          <p:nvPr/>
        </p:nvSpPr>
        <p:spPr>
          <a:xfrm>
            <a:off x="4567238" y="4416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5123815" y="5364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" name="Oval 738"/>
          <p:cNvSpPr/>
          <p:nvPr/>
        </p:nvSpPr>
        <p:spPr>
          <a:xfrm>
            <a:off x="5059045" y="5433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" name="Oval 739"/>
          <p:cNvSpPr/>
          <p:nvPr/>
        </p:nvSpPr>
        <p:spPr>
          <a:xfrm>
            <a:off x="4786313" y="44840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" name="Oval 740"/>
          <p:cNvSpPr/>
          <p:nvPr/>
        </p:nvSpPr>
        <p:spPr>
          <a:xfrm>
            <a:off x="4311650" y="44437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" name="Oval 741"/>
          <p:cNvSpPr/>
          <p:nvPr/>
        </p:nvSpPr>
        <p:spPr>
          <a:xfrm>
            <a:off x="5073333" y="3932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3" name="Oval 742"/>
          <p:cNvSpPr/>
          <p:nvPr/>
        </p:nvSpPr>
        <p:spPr>
          <a:xfrm>
            <a:off x="4376103" y="41316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4" name="Oval 743"/>
          <p:cNvSpPr/>
          <p:nvPr/>
        </p:nvSpPr>
        <p:spPr>
          <a:xfrm>
            <a:off x="5331778" y="41627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5" name="Oval 744"/>
          <p:cNvSpPr/>
          <p:nvPr/>
        </p:nvSpPr>
        <p:spPr>
          <a:xfrm>
            <a:off x="5510848" y="4559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6" name="Oval 745"/>
          <p:cNvSpPr/>
          <p:nvPr/>
        </p:nvSpPr>
        <p:spPr>
          <a:xfrm>
            <a:off x="5643880" y="5162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7" name="Oval 746"/>
          <p:cNvSpPr/>
          <p:nvPr/>
        </p:nvSpPr>
        <p:spPr>
          <a:xfrm>
            <a:off x="4719638" y="45688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8" name="Oval 747"/>
          <p:cNvSpPr/>
          <p:nvPr/>
        </p:nvSpPr>
        <p:spPr>
          <a:xfrm>
            <a:off x="4885373" y="50920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9" name="Oval 748"/>
          <p:cNvSpPr/>
          <p:nvPr/>
        </p:nvSpPr>
        <p:spPr>
          <a:xfrm>
            <a:off x="5302568" y="5195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0" name="Oval 749"/>
          <p:cNvSpPr/>
          <p:nvPr/>
        </p:nvSpPr>
        <p:spPr>
          <a:xfrm>
            <a:off x="4885373" y="4869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" name="Oval 750"/>
          <p:cNvSpPr/>
          <p:nvPr/>
        </p:nvSpPr>
        <p:spPr>
          <a:xfrm>
            <a:off x="4677093" y="4377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2" name="Oval 751"/>
          <p:cNvSpPr/>
          <p:nvPr/>
        </p:nvSpPr>
        <p:spPr>
          <a:xfrm>
            <a:off x="5359400" y="4260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3" name="Oval 752"/>
          <p:cNvSpPr/>
          <p:nvPr/>
        </p:nvSpPr>
        <p:spPr>
          <a:xfrm>
            <a:off x="4528503" y="4284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" name="Oval 753"/>
          <p:cNvSpPr/>
          <p:nvPr/>
        </p:nvSpPr>
        <p:spPr>
          <a:xfrm>
            <a:off x="5484178" y="4315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5" name="Oval 754"/>
          <p:cNvSpPr/>
          <p:nvPr/>
        </p:nvSpPr>
        <p:spPr>
          <a:xfrm>
            <a:off x="4894898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6" name="Oval 755"/>
          <p:cNvSpPr/>
          <p:nvPr/>
        </p:nvSpPr>
        <p:spPr>
          <a:xfrm>
            <a:off x="4480560" y="3786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" name="Oval 756"/>
          <p:cNvSpPr/>
          <p:nvPr/>
        </p:nvSpPr>
        <p:spPr>
          <a:xfrm>
            <a:off x="4811395" y="4665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" name="Oval 757"/>
          <p:cNvSpPr/>
          <p:nvPr/>
        </p:nvSpPr>
        <p:spPr>
          <a:xfrm>
            <a:off x="4899660" y="5253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9" name="Oval 758"/>
          <p:cNvSpPr/>
          <p:nvPr/>
        </p:nvSpPr>
        <p:spPr>
          <a:xfrm>
            <a:off x="5015548" y="5394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0" name="Oval 759"/>
          <p:cNvSpPr/>
          <p:nvPr/>
        </p:nvSpPr>
        <p:spPr>
          <a:xfrm>
            <a:off x="4372927" y="43697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" name="Oval 760"/>
          <p:cNvSpPr/>
          <p:nvPr/>
        </p:nvSpPr>
        <p:spPr>
          <a:xfrm>
            <a:off x="4262755" y="43364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2" name="Oval 761"/>
          <p:cNvSpPr/>
          <p:nvPr/>
        </p:nvSpPr>
        <p:spPr>
          <a:xfrm>
            <a:off x="5172075" y="3866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3" name="Oval 762"/>
          <p:cNvSpPr/>
          <p:nvPr/>
        </p:nvSpPr>
        <p:spPr>
          <a:xfrm>
            <a:off x="4327208" y="40243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4" name="Oval 763"/>
          <p:cNvSpPr/>
          <p:nvPr/>
        </p:nvSpPr>
        <p:spPr>
          <a:xfrm>
            <a:off x="5282883" y="40554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5" name="Oval 764"/>
          <p:cNvSpPr/>
          <p:nvPr/>
        </p:nvSpPr>
        <p:spPr>
          <a:xfrm>
            <a:off x="5556568" y="44777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6" name="Oval 765"/>
          <p:cNvSpPr/>
          <p:nvPr/>
        </p:nvSpPr>
        <p:spPr>
          <a:xfrm>
            <a:off x="5368290" y="46878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7" name="Oval 766"/>
          <p:cNvSpPr/>
          <p:nvPr/>
        </p:nvSpPr>
        <p:spPr>
          <a:xfrm>
            <a:off x="4670743" y="44615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" name="Oval 767"/>
          <p:cNvSpPr/>
          <p:nvPr/>
        </p:nvSpPr>
        <p:spPr>
          <a:xfrm>
            <a:off x="5017135" y="5196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" name="Oval 768"/>
          <p:cNvSpPr/>
          <p:nvPr/>
        </p:nvSpPr>
        <p:spPr>
          <a:xfrm>
            <a:off x="5181283" y="5273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0" name="Oval 769"/>
          <p:cNvSpPr/>
          <p:nvPr/>
        </p:nvSpPr>
        <p:spPr>
          <a:xfrm>
            <a:off x="3307080" y="47355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1" name="Oval 770"/>
          <p:cNvSpPr/>
          <p:nvPr/>
        </p:nvSpPr>
        <p:spPr>
          <a:xfrm>
            <a:off x="3154680" y="5135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2" name="Oval 771"/>
          <p:cNvSpPr/>
          <p:nvPr/>
        </p:nvSpPr>
        <p:spPr>
          <a:xfrm>
            <a:off x="3360420" y="4976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3" name="Oval 772"/>
          <p:cNvSpPr/>
          <p:nvPr/>
        </p:nvSpPr>
        <p:spPr>
          <a:xfrm>
            <a:off x="3154680" y="4930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4" name="Oval 773"/>
          <p:cNvSpPr/>
          <p:nvPr/>
        </p:nvSpPr>
        <p:spPr>
          <a:xfrm>
            <a:off x="3131820" y="48221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5" name="Oval 774"/>
          <p:cNvSpPr/>
          <p:nvPr/>
        </p:nvSpPr>
        <p:spPr>
          <a:xfrm>
            <a:off x="2697480" y="4724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6" name="Oval 775"/>
          <p:cNvSpPr/>
          <p:nvPr/>
        </p:nvSpPr>
        <p:spPr>
          <a:xfrm>
            <a:off x="2926080" y="4724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7" name="Oval 776"/>
          <p:cNvSpPr/>
          <p:nvPr/>
        </p:nvSpPr>
        <p:spPr>
          <a:xfrm>
            <a:off x="28498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" name="Oval 777"/>
          <p:cNvSpPr/>
          <p:nvPr/>
        </p:nvSpPr>
        <p:spPr>
          <a:xfrm>
            <a:off x="30784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9" name="Oval 778"/>
          <p:cNvSpPr/>
          <p:nvPr/>
        </p:nvSpPr>
        <p:spPr>
          <a:xfrm>
            <a:off x="30022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0" name="Oval 779"/>
          <p:cNvSpPr/>
          <p:nvPr/>
        </p:nvSpPr>
        <p:spPr>
          <a:xfrm>
            <a:off x="3406140" y="48523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1" name="Oval 780"/>
          <p:cNvSpPr/>
          <p:nvPr/>
        </p:nvSpPr>
        <p:spPr>
          <a:xfrm>
            <a:off x="3078163" y="53533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2" name="Oval 781"/>
          <p:cNvSpPr/>
          <p:nvPr/>
        </p:nvSpPr>
        <p:spPr>
          <a:xfrm>
            <a:off x="3261360" y="50749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3" name="Oval 782"/>
          <p:cNvSpPr/>
          <p:nvPr/>
        </p:nvSpPr>
        <p:spPr>
          <a:xfrm>
            <a:off x="3261360" y="5139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4" name="Oval 783"/>
          <p:cNvSpPr/>
          <p:nvPr/>
        </p:nvSpPr>
        <p:spPr>
          <a:xfrm>
            <a:off x="2971800" y="5486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5" name="Oval 784"/>
          <p:cNvSpPr/>
          <p:nvPr/>
        </p:nvSpPr>
        <p:spPr>
          <a:xfrm>
            <a:off x="2701290" y="5954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6" name="Oval 785"/>
          <p:cNvSpPr/>
          <p:nvPr/>
        </p:nvSpPr>
        <p:spPr>
          <a:xfrm>
            <a:off x="2875280" y="5545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7" name="Oval 786"/>
          <p:cNvSpPr/>
          <p:nvPr/>
        </p:nvSpPr>
        <p:spPr>
          <a:xfrm>
            <a:off x="2903220" y="53555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" name="Oval 787"/>
          <p:cNvSpPr/>
          <p:nvPr/>
        </p:nvSpPr>
        <p:spPr>
          <a:xfrm>
            <a:off x="2792730" y="5499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9" name="Oval 788"/>
          <p:cNvSpPr/>
          <p:nvPr/>
        </p:nvSpPr>
        <p:spPr>
          <a:xfrm>
            <a:off x="2747010" y="5684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0" name="Oval 789"/>
          <p:cNvSpPr/>
          <p:nvPr/>
        </p:nvSpPr>
        <p:spPr>
          <a:xfrm>
            <a:off x="2670810" y="542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1" name="Oval 790"/>
          <p:cNvSpPr/>
          <p:nvPr/>
        </p:nvSpPr>
        <p:spPr>
          <a:xfrm>
            <a:off x="2643036" y="56540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2" name="Oval 791"/>
          <p:cNvSpPr/>
          <p:nvPr/>
        </p:nvSpPr>
        <p:spPr>
          <a:xfrm>
            <a:off x="274320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3" name="Oval 792"/>
          <p:cNvSpPr/>
          <p:nvPr/>
        </p:nvSpPr>
        <p:spPr>
          <a:xfrm>
            <a:off x="2460625" y="48021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4" name="Oval 793"/>
          <p:cNvSpPr/>
          <p:nvPr/>
        </p:nvSpPr>
        <p:spPr>
          <a:xfrm>
            <a:off x="2514600" y="4915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5" name="Oval 794"/>
          <p:cNvSpPr/>
          <p:nvPr/>
        </p:nvSpPr>
        <p:spPr>
          <a:xfrm>
            <a:off x="2408238" y="46726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6" name="Oval 795"/>
          <p:cNvSpPr/>
          <p:nvPr/>
        </p:nvSpPr>
        <p:spPr>
          <a:xfrm>
            <a:off x="2773680" y="44729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7" name="Oval 796"/>
          <p:cNvSpPr/>
          <p:nvPr/>
        </p:nvSpPr>
        <p:spPr>
          <a:xfrm>
            <a:off x="2697480" y="4419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" name="Oval 797"/>
          <p:cNvSpPr/>
          <p:nvPr/>
        </p:nvSpPr>
        <p:spPr>
          <a:xfrm>
            <a:off x="2579370" y="4612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" name="Oval 798"/>
          <p:cNvSpPr/>
          <p:nvPr/>
        </p:nvSpPr>
        <p:spPr>
          <a:xfrm>
            <a:off x="2514600" y="4504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6" name="Title 1"/>
          <p:cNvSpPr txBox="1">
            <a:spLocks/>
          </p:cNvSpPr>
          <p:nvPr/>
        </p:nvSpPr>
        <p:spPr>
          <a:xfrm>
            <a:off x="0" y="9144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Number of Alzheimer’s Cases 2000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3" y="4725723"/>
            <a:ext cx="1497001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14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18 w 84"/>
              <a:gd name="T1" fmla="*/ 126 h 126"/>
              <a:gd name="T2" fmla="*/ 0 w 84"/>
              <a:gd name="T3" fmla="*/ 114 h 126"/>
              <a:gd name="T4" fmla="*/ 0 w 84"/>
              <a:gd name="T5" fmla="*/ 102 h 126"/>
              <a:gd name="T6" fmla="*/ 6 w 84"/>
              <a:gd name="T7" fmla="*/ 96 h 126"/>
              <a:gd name="T8" fmla="*/ 12 w 84"/>
              <a:gd name="T9" fmla="*/ 84 h 126"/>
              <a:gd name="T10" fmla="*/ 12 w 84"/>
              <a:gd name="T11" fmla="*/ 66 h 126"/>
              <a:gd name="T12" fmla="*/ 6 w 84"/>
              <a:gd name="T13" fmla="*/ 60 h 126"/>
              <a:gd name="T14" fmla="*/ 12 w 84"/>
              <a:gd name="T15" fmla="*/ 54 h 126"/>
              <a:gd name="T16" fmla="*/ 6 w 84"/>
              <a:gd name="T17" fmla="*/ 36 h 126"/>
              <a:gd name="T18" fmla="*/ 30 w 84"/>
              <a:gd name="T19" fmla="*/ 30 h 126"/>
              <a:gd name="T20" fmla="*/ 30 w 84"/>
              <a:gd name="T21" fmla="*/ 18 h 126"/>
              <a:gd name="T22" fmla="*/ 54 w 84"/>
              <a:gd name="T23" fmla="*/ 0 h 126"/>
              <a:gd name="T24" fmla="*/ 60 w 84"/>
              <a:gd name="T25" fmla="*/ 6 h 126"/>
              <a:gd name="T26" fmla="*/ 72 w 84"/>
              <a:gd name="T27" fmla="*/ 6 h 126"/>
              <a:gd name="T28" fmla="*/ 78 w 84"/>
              <a:gd name="T29" fmla="*/ 18 h 126"/>
              <a:gd name="T30" fmla="*/ 84 w 84"/>
              <a:gd name="T31" fmla="*/ 30 h 126"/>
              <a:gd name="T32" fmla="*/ 72 w 84"/>
              <a:gd name="T33" fmla="*/ 42 h 126"/>
              <a:gd name="T34" fmla="*/ 78 w 84"/>
              <a:gd name="T35" fmla="*/ 66 h 126"/>
              <a:gd name="T36" fmla="*/ 72 w 84"/>
              <a:gd name="T37" fmla="*/ 96 h 126"/>
              <a:gd name="T38" fmla="*/ 54 w 84"/>
              <a:gd name="T39" fmla="*/ 102 h 126"/>
              <a:gd name="T40" fmla="*/ 18 w 84"/>
              <a:gd name="T41" fmla="*/ 126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2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120 w 336"/>
              <a:gd name="T1" fmla="*/ 427 h 427"/>
              <a:gd name="T2" fmla="*/ 96 w 336"/>
              <a:gd name="T3" fmla="*/ 397 h 427"/>
              <a:gd name="T4" fmla="*/ 78 w 336"/>
              <a:gd name="T5" fmla="*/ 325 h 427"/>
              <a:gd name="T6" fmla="*/ 96 w 336"/>
              <a:gd name="T7" fmla="*/ 282 h 427"/>
              <a:gd name="T8" fmla="*/ 144 w 336"/>
              <a:gd name="T9" fmla="*/ 180 h 427"/>
              <a:gd name="T10" fmla="*/ 192 w 336"/>
              <a:gd name="T11" fmla="*/ 150 h 427"/>
              <a:gd name="T12" fmla="*/ 222 w 336"/>
              <a:gd name="T13" fmla="*/ 114 h 427"/>
              <a:gd name="T14" fmla="*/ 252 w 336"/>
              <a:gd name="T15" fmla="*/ 96 h 427"/>
              <a:gd name="T16" fmla="*/ 294 w 336"/>
              <a:gd name="T17" fmla="*/ 72 h 427"/>
              <a:gd name="T18" fmla="*/ 336 w 336"/>
              <a:gd name="T19" fmla="*/ 30 h 427"/>
              <a:gd name="T20" fmla="*/ 330 w 336"/>
              <a:gd name="T21" fmla="*/ 6 h 427"/>
              <a:gd name="T22" fmla="*/ 294 w 336"/>
              <a:gd name="T23" fmla="*/ 0 h 427"/>
              <a:gd name="T24" fmla="*/ 270 w 336"/>
              <a:gd name="T25" fmla="*/ 24 h 427"/>
              <a:gd name="T26" fmla="*/ 252 w 336"/>
              <a:gd name="T27" fmla="*/ 42 h 427"/>
              <a:gd name="T28" fmla="*/ 222 w 336"/>
              <a:gd name="T29" fmla="*/ 48 h 427"/>
              <a:gd name="T30" fmla="*/ 186 w 336"/>
              <a:gd name="T31" fmla="*/ 48 h 427"/>
              <a:gd name="T32" fmla="*/ 174 w 336"/>
              <a:gd name="T33" fmla="*/ 60 h 427"/>
              <a:gd name="T34" fmla="*/ 162 w 336"/>
              <a:gd name="T35" fmla="*/ 78 h 427"/>
              <a:gd name="T36" fmla="*/ 114 w 336"/>
              <a:gd name="T37" fmla="*/ 126 h 427"/>
              <a:gd name="T38" fmla="*/ 90 w 336"/>
              <a:gd name="T39" fmla="*/ 138 h 427"/>
              <a:gd name="T40" fmla="*/ 84 w 336"/>
              <a:gd name="T41" fmla="*/ 168 h 427"/>
              <a:gd name="T42" fmla="*/ 66 w 336"/>
              <a:gd name="T43" fmla="*/ 186 h 427"/>
              <a:gd name="T44" fmla="*/ 42 w 336"/>
              <a:gd name="T45" fmla="*/ 216 h 427"/>
              <a:gd name="T46" fmla="*/ 42 w 336"/>
              <a:gd name="T47" fmla="*/ 240 h 427"/>
              <a:gd name="T48" fmla="*/ 30 w 336"/>
              <a:gd name="T49" fmla="*/ 270 h 427"/>
              <a:gd name="T50" fmla="*/ 12 w 336"/>
              <a:gd name="T51" fmla="*/ 295 h 427"/>
              <a:gd name="T52" fmla="*/ 18 w 336"/>
              <a:gd name="T53" fmla="*/ 325 h 427"/>
              <a:gd name="T54" fmla="*/ 0 w 336"/>
              <a:gd name="T55" fmla="*/ 349 h 427"/>
              <a:gd name="T56" fmla="*/ 18 w 336"/>
              <a:gd name="T57" fmla="*/ 391 h 427"/>
              <a:gd name="T58" fmla="*/ 48 w 336"/>
              <a:gd name="T59" fmla="*/ 403 h 427"/>
              <a:gd name="T60" fmla="*/ 54 w 336"/>
              <a:gd name="T61" fmla="*/ 415 h 427"/>
              <a:gd name="T62" fmla="*/ 72 w 336"/>
              <a:gd name="T63" fmla="*/ 421 h 427"/>
              <a:gd name="T64" fmla="*/ 120 w 336"/>
              <a:gd name="T65" fmla="*/ 42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4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6 w 126"/>
              <a:gd name="T1" fmla="*/ 217 h 265"/>
              <a:gd name="T2" fmla="*/ 0 w 126"/>
              <a:gd name="T3" fmla="*/ 193 h 265"/>
              <a:gd name="T4" fmla="*/ 12 w 126"/>
              <a:gd name="T5" fmla="*/ 169 h 265"/>
              <a:gd name="T6" fmla="*/ 24 w 126"/>
              <a:gd name="T7" fmla="*/ 139 h 265"/>
              <a:gd name="T8" fmla="*/ 12 w 126"/>
              <a:gd name="T9" fmla="*/ 91 h 265"/>
              <a:gd name="T10" fmla="*/ 30 w 126"/>
              <a:gd name="T11" fmla="*/ 78 h 265"/>
              <a:gd name="T12" fmla="*/ 54 w 126"/>
              <a:gd name="T13" fmla="*/ 60 h 265"/>
              <a:gd name="T14" fmla="*/ 78 w 126"/>
              <a:gd name="T15" fmla="*/ 24 h 265"/>
              <a:gd name="T16" fmla="*/ 108 w 126"/>
              <a:gd name="T17" fmla="*/ 0 h 265"/>
              <a:gd name="T18" fmla="*/ 126 w 126"/>
              <a:gd name="T19" fmla="*/ 24 h 265"/>
              <a:gd name="T20" fmla="*/ 126 w 126"/>
              <a:gd name="T21" fmla="*/ 66 h 265"/>
              <a:gd name="T22" fmla="*/ 126 w 126"/>
              <a:gd name="T23" fmla="*/ 91 h 265"/>
              <a:gd name="T24" fmla="*/ 78 w 126"/>
              <a:gd name="T25" fmla="*/ 253 h 265"/>
              <a:gd name="T26" fmla="*/ 54 w 126"/>
              <a:gd name="T27" fmla="*/ 259 h 265"/>
              <a:gd name="T28" fmla="*/ 30 w 126"/>
              <a:gd name="T29" fmla="*/ 265 h 265"/>
              <a:gd name="T30" fmla="*/ 6 w 126"/>
              <a:gd name="T31" fmla="*/ 247 h 265"/>
              <a:gd name="T32" fmla="*/ 6 w 126"/>
              <a:gd name="T33" fmla="*/ 21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6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133 h 157"/>
              <a:gd name="T2" fmla="*/ 18 w 138"/>
              <a:gd name="T3" fmla="*/ 97 h 157"/>
              <a:gd name="T4" fmla="*/ 30 w 138"/>
              <a:gd name="T5" fmla="*/ 79 h 157"/>
              <a:gd name="T6" fmla="*/ 66 w 138"/>
              <a:gd name="T7" fmla="*/ 60 h 157"/>
              <a:gd name="T8" fmla="*/ 78 w 138"/>
              <a:gd name="T9" fmla="*/ 54 h 157"/>
              <a:gd name="T10" fmla="*/ 90 w 138"/>
              <a:gd name="T11" fmla="*/ 30 h 157"/>
              <a:gd name="T12" fmla="*/ 102 w 138"/>
              <a:gd name="T13" fmla="*/ 0 h 157"/>
              <a:gd name="T14" fmla="*/ 114 w 138"/>
              <a:gd name="T15" fmla="*/ 12 h 157"/>
              <a:gd name="T16" fmla="*/ 138 w 138"/>
              <a:gd name="T17" fmla="*/ 18 h 157"/>
              <a:gd name="T18" fmla="*/ 138 w 138"/>
              <a:gd name="T19" fmla="*/ 36 h 157"/>
              <a:gd name="T20" fmla="*/ 114 w 138"/>
              <a:gd name="T21" fmla="*/ 54 h 157"/>
              <a:gd name="T22" fmla="*/ 102 w 138"/>
              <a:gd name="T23" fmla="*/ 67 h 157"/>
              <a:gd name="T24" fmla="*/ 78 w 138"/>
              <a:gd name="T25" fmla="*/ 91 h 157"/>
              <a:gd name="T26" fmla="*/ 72 w 138"/>
              <a:gd name="T27" fmla="*/ 115 h 157"/>
              <a:gd name="T28" fmla="*/ 66 w 138"/>
              <a:gd name="T29" fmla="*/ 151 h 157"/>
              <a:gd name="T30" fmla="*/ 36 w 138"/>
              <a:gd name="T31" fmla="*/ 157 h 157"/>
              <a:gd name="T32" fmla="*/ 18 w 138"/>
              <a:gd name="T33" fmla="*/ 151 h 157"/>
              <a:gd name="T34" fmla="*/ 0 w 138"/>
              <a:gd name="T35" fmla="*/ 13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7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6 w 96"/>
              <a:gd name="T1" fmla="*/ 108 h 156"/>
              <a:gd name="T2" fmla="*/ 24 w 96"/>
              <a:gd name="T3" fmla="*/ 78 h 156"/>
              <a:gd name="T4" fmla="*/ 24 w 96"/>
              <a:gd name="T5" fmla="*/ 54 h 156"/>
              <a:gd name="T6" fmla="*/ 0 w 96"/>
              <a:gd name="T7" fmla="*/ 0 h 156"/>
              <a:gd name="T8" fmla="*/ 30 w 96"/>
              <a:gd name="T9" fmla="*/ 12 h 156"/>
              <a:gd name="T10" fmla="*/ 30 w 96"/>
              <a:gd name="T11" fmla="*/ 42 h 156"/>
              <a:gd name="T12" fmla="*/ 42 w 96"/>
              <a:gd name="T13" fmla="*/ 60 h 156"/>
              <a:gd name="T14" fmla="*/ 60 w 96"/>
              <a:gd name="T15" fmla="*/ 78 h 156"/>
              <a:gd name="T16" fmla="*/ 84 w 96"/>
              <a:gd name="T17" fmla="*/ 66 h 156"/>
              <a:gd name="T18" fmla="*/ 96 w 96"/>
              <a:gd name="T19" fmla="*/ 78 h 156"/>
              <a:gd name="T20" fmla="*/ 90 w 96"/>
              <a:gd name="T21" fmla="*/ 90 h 156"/>
              <a:gd name="T22" fmla="*/ 78 w 96"/>
              <a:gd name="T23" fmla="*/ 102 h 156"/>
              <a:gd name="T24" fmla="*/ 66 w 96"/>
              <a:gd name="T25" fmla="*/ 114 h 156"/>
              <a:gd name="T26" fmla="*/ 60 w 96"/>
              <a:gd name="T27" fmla="*/ 132 h 156"/>
              <a:gd name="T28" fmla="*/ 42 w 96"/>
              <a:gd name="T29" fmla="*/ 156 h 156"/>
              <a:gd name="T30" fmla="*/ 24 w 96"/>
              <a:gd name="T31" fmla="*/ 144 h 156"/>
              <a:gd name="T32" fmla="*/ 30 w 96"/>
              <a:gd name="T33" fmla="*/ 126 h 156"/>
              <a:gd name="T34" fmla="*/ 6 w 96"/>
              <a:gd name="T35" fmla="*/ 10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8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36 w 757"/>
              <a:gd name="T1" fmla="*/ 415 h 577"/>
              <a:gd name="T2" fmla="*/ 6 w 757"/>
              <a:gd name="T3" fmla="*/ 307 h 577"/>
              <a:gd name="T4" fmla="*/ 0 w 757"/>
              <a:gd name="T5" fmla="*/ 247 h 577"/>
              <a:gd name="T6" fmla="*/ 30 w 757"/>
              <a:gd name="T7" fmla="*/ 193 h 577"/>
              <a:gd name="T8" fmla="*/ 114 w 757"/>
              <a:gd name="T9" fmla="*/ 151 h 577"/>
              <a:gd name="T10" fmla="*/ 156 w 757"/>
              <a:gd name="T11" fmla="*/ 109 h 577"/>
              <a:gd name="T12" fmla="*/ 204 w 757"/>
              <a:gd name="T13" fmla="*/ 90 h 577"/>
              <a:gd name="T14" fmla="*/ 264 w 757"/>
              <a:gd name="T15" fmla="*/ 48 h 577"/>
              <a:gd name="T16" fmla="*/ 300 w 757"/>
              <a:gd name="T17" fmla="*/ 66 h 577"/>
              <a:gd name="T18" fmla="*/ 330 w 757"/>
              <a:gd name="T19" fmla="*/ 24 h 577"/>
              <a:gd name="T20" fmla="*/ 372 w 757"/>
              <a:gd name="T21" fmla="*/ 0 h 577"/>
              <a:gd name="T22" fmla="*/ 438 w 757"/>
              <a:gd name="T23" fmla="*/ 12 h 577"/>
              <a:gd name="T24" fmla="*/ 420 w 757"/>
              <a:gd name="T25" fmla="*/ 66 h 577"/>
              <a:gd name="T26" fmla="*/ 468 w 757"/>
              <a:gd name="T27" fmla="*/ 78 h 577"/>
              <a:gd name="T28" fmla="*/ 510 w 757"/>
              <a:gd name="T29" fmla="*/ 109 h 577"/>
              <a:gd name="T30" fmla="*/ 540 w 757"/>
              <a:gd name="T31" fmla="*/ 30 h 577"/>
              <a:gd name="T32" fmla="*/ 576 w 757"/>
              <a:gd name="T33" fmla="*/ 42 h 577"/>
              <a:gd name="T34" fmla="*/ 594 w 757"/>
              <a:gd name="T35" fmla="*/ 60 h 577"/>
              <a:gd name="T36" fmla="*/ 642 w 757"/>
              <a:gd name="T37" fmla="*/ 151 h 577"/>
              <a:gd name="T38" fmla="*/ 690 w 757"/>
              <a:gd name="T39" fmla="*/ 199 h 577"/>
              <a:gd name="T40" fmla="*/ 714 w 757"/>
              <a:gd name="T41" fmla="*/ 241 h 577"/>
              <a:gd name="T42" fmla="*/ 751 w 757"/>
              <a:gd name="T43" fmla="*/ 289 h 577"/>
              <a:gd name="T44" fmla="*/ 757 w 757"/>
              <a:gd name="T45" fmla="*/ 379 h 577"/>
              <a:gd name="T46" fmla="*/ 696 w 757"/>
              <a:gd name="T47" fmla="*/ 523 h 577"/>
              <a:gd name="T48" fmla="*/ 684 w 757"/>
              <a:gd name="T49" fmla="*/ 547 h 577"/>
              <a:gd name="T50" fmla="*/ 636 w 757"/>
              <a:gd name="T51" fmla="*/ 577 h 577"/>
              <a:gd name="T52" fmla="*/ 594 w 757"/>
              <a:gd name="T53" fmla="*/ 559 h 577"/>
              <a:gd name="T54" fmla="*/ 534 w 757"/>
              <a:gd name="T55" fmla="*/ 553 h 577"/>
              <a:gd name="T56" fmla="*/ 480 w 757"/>
              <a:gd name="T57" fmla="*/ 505 h 577"/>
              <a:gd name="T58" fmla="*/ 444 w 757"/>
              <a:gd name="T59" fmla="*/ 487 h 577"/>
              <a:gd name="T60" fmla="*/ 378 w 757"/>
              <a:gd name="T61" fmla="*/ 421 h 577"/>
              <a:gd name="T62" fmla="*/ 264 w 757"/>
              <a:gd name="T63" fmla="*/ 415 h 577"/>
              <a:gd name="T64" fmla="*/ 198 w 757"/>
              <a:gd name="T65" fmla="*/ 451 h 577"/>
              <a:gd name="T66" fmla="*/ 138 w 757"/>
              <a:gd name="T67" fmla="*/ 457 h 577"/>
              <a:gd name="T68" fmla="*/ 84 w 757"/>
              <a:gd name="T69" fmla="*/ 487 h 577"/>
              <a:gd name="T70" fmla="*/ 30 w 757"/>
              <a:gd name="T71" fmla="*/ 463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7"/>
              <a:gd name="T109" fmla="*/ 0 h 577"/>
              <a:gd name="T110" fmla="*/ 757 w 757"/>
              <a:gd name="T111" fmla="*/ 577 h 57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9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18 h 91"/>
              <a:gd name="T2" fmla="*/ 12 w 66"/>
              <a:gd name="T3" fmla="*/ 48 h 91"/>
              <a:gd name="T4" fmla="*/ 18 w 66"/>
              <a:gd name="T5" fmla="*/ 72 h 91"/>
              <a:gd name="T6" fmla="*/ 36 w 66"/>
              <a:gd name="T7" fmla="*/ 91 h 91"/>
              <a:gd name="T8" fmla="*/ 48 w 66"/>
              <a:gd name="T9" fmla="*/ 66 h 91"/>
              <a:gd name="T10" fmla="*/ 66 w 66"/>
              <a:gd name="T11" fmla="*/ 30 h 91"/>
              <a:gd name="T12" fmla="*/ 66 w 66"/>
              <a:gd name="T13" fmla="*/ 0 h 91"/>
              <a:gd name="T14" fmla="*/ 42 w 66"/>
              <a:gd name="T15" fmla="*/ 12 h 91"/>
              <a:gd name="T16" fmla="*/ 0 w 66"/>
              <a:gd name="T17" fmla="*/ 18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6"/>
              <a:gd name="T28" fmla="*/ 0 h 91"/>
              <a:gd name="T29" fmla="*/ 66 w 66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0" name="Freeform 270"/>
          <p:cNvSpPr>
            <a:spLocks/>
          </p:cNvSpPr>
          <p:nvPr/>
        </p:nvSpPr>
        <p:spPr bwMode="auto">
          <a:xfrm>
            <a:off x="6899275" y="4525963"/>
            <a:ext cx="241300" cy="265112"/>
          </a:xfrm>
          <a:custGeom>
            <a:avLst/>
            <a:gdLst>
              <a:gd name="T0" fmla="*/ 0 w 31"/>
              <a:gd name="T1" fmla="*/ 0 h 34"/>
              <a:gd name="T2" fmla="*/ 4 w 31"/>
              <a:gd name="T3" fmla="*/ 0 h 34"/>
              <a:gd name="T4" fmla="*/ 8 w 31"/>
              <a:gd name="T5" fmla="*/ 6 h 34"/>
              <a:gd name="T6" fmla="*/ 11 w 31"/>
              <a:gd name="T7" fmla="*/ 8 h 34"/>
              <a:gd name="T8" fmla="*/ 16 w 31"/>
              <a:gd name="T9" fmla="*/ 10 h 34"/>
              <a:gd name="T10" fmla="*/ 24 w 31"/>
              <a:gd name="T11" fmla="*/ 17 h 34"/>
              <a:gd name="T12" fmla="*/ 26 w 31"/>
              <a:gd name="T13" fmla="*/ 20 h 34"/>
              <a:gd name="T14" fmla="*/ 30 w 31"/>
              <a:gd name="T15" fmla="*/ 25 h 34"/>
              <a:gd name="T16" fmla="*/ 31 w 31"/>
              <a:gd name="T17" fmla="*/ 31 h 34"/>
              <a:gd name="T18" fmla="*/ 27 w 31"/>
              <a:gd name="T19" fmla="*/ 34 h 34"/>
              <a:gd name="T20" fmla="*/ 21 w 31"/>
              <a:gd name="T21" fmla="*/ 29 h 34"/>
              <a:gd name="T22" fmla="*/ 15 w 31"/>
              <a:gd name="T23" fmla="*/ 26 h 34"/>
              <a:gd name="T24" fmla="*/ 12 w 31"/>
              <a:gd name="T25" fmla="*/ 18 h 34"/>
              <a:gd name="T26" fmla="*/ 9 w 31"/>
              <a:gd name="T27" fmla="*/ 16 h 34"/>
              <a:gd name="T28" fmla="*/ 6 w 31"/>
              <a:gd name="T29" fmla="*/ 12 h 34"/>
              <a:gd name="T30" fmla="*/ 1 w 31"/>
              <a:gd name="T31" fmla="*/ 8 h 34"/>
              <a:gd name="T32" fmla="*/ 0 w 31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34"/>
              <a:gd name="T53" fmla="*/ 31 w 31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1" name="Freeform 271"/>
          <p:cNvSpPr>
            <a:spLocks/>
          </p:cNvSpPr>
          <p:nvPr/>
        </p:nvSpPr>
        <p:spPr bwMode="auto">
          <a:xfrm>
            <a:off x="7229475" y="4478338"/>
            <a:ext cx="227013" cy="265112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2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3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1 h 8"/>
              <a:gd name="T2" fmla="*/ 9 w 34"/>
              <a:gd name="T3" fmla="*/ 0 h 8"/>
              <a:gd name="T4" fmla="*/ 16 w 34"/>
              <a:gd name="T5" fmla="*/ 0 h 8"/>
              <a:gd name="T6" fmla="*/ 20 w 34"/>
              <a:gd name="T7" fmla="*/ 1 h 8"/>
              <a:gd name="T8" fmla="*/ 23 w 34"/>
              <a:gd name="T9" fmla="*/ 3 h 8"/>
              <a:gd name="T10" fmla="*/ 31 w 34"/>
              <a:gd name="T11" fmla="*/ 5 h 8"/>
              <a:gd name="T12" fmla="*/ 34 w 34"/>
              <a:gd name="T13" fmla="*/ 8 h 8"/>
              <a:gd name="T14" fmla="*/ 26 w 34"/>
              <a:gd name="T15" fmla="*/ 7 h 8"/>
              <a:gd name="T16" fmla="*/ 19 w 34"/>
              <a:gd name="T17" fmla="*/ 6 h 8"/>
              <a:gd name="T18" fmla="*/ 8 w 34"/>
              <a:gd name="T19" fmla="*/ 4 h 8"/>
              <a:gd name="T20" fmla="*/ 0 w 34"/>
              <a:gd name="T21" fmla="*/ 1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4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114 h 138"/>
              <a:gd name="T2" fmla="*/ 0 w 120"/>
              <a:gd name="T3" fmla="*/ 90 h 138"/>
              <a:gd name="T4" fmla="*/ 6 w 120"/>
              <a:gd name="T5" fmla="*/ 72 h 138"/>
              <a:gd name="T6" fmla="*/ 36 w 120"/>
              <a:gd name="T7" fmla="*/ 24 h 138"/>
              <a:gd name="T8" fmla="*/ 66 w 120"/>
              <a:gd name="T9" fmla="*/ 0 h 138"/>
              <a:gd name="T10" fmla="*/ 66 w 120"/>
              <a:gd name="T11" fmla="*/ 18 h 138"/>
              <a:gd name="T12" fmla="*/ 54 w 120"/>
              <a:gd name="T13" fmla="*/ 42 h 138"/>
              <a:gd name="T14" fmla="*/ 60 w 120"/>
              <a:gd name="T15" fmla="*/ 54 h 138"/>
              <a:gd name="T16" fmla="*/ 108 w 120"/>
              <a:gd name="T17" fmla="*/ 78 h 138"/>
              <a:gd name="T18" fmla="*/ 120 w 120"/>
              <a:gd name="T19" fmla="*/ 108 h 138"/>
              <a:gd name="T20" fmla="*/ 120 w 120"/>
              <a:gd name="T21" fmla="*/ 132 h 138"/>
              <a:gd name="T22" fmla="*/ 96 w 120"/>
              <a:gd name="T23" fmla="*/ 138 h 138"/>
              <a:gd name="T24" fmla="*/ 84 w 120"/>
              <a:gd name="T25" fmla="*/ 120 h 138"/>
              <a:gd name="T26" fmla="*/ 66 w 120"/>
              <a:gd name="T27" fmla="*/ 126 h 138"/>
              <a:gd name="T28" fmla="*/ 48 w 120"/>
              <a:gd name="T29" fmla="*/ 114 h 138"/>
              <a:gd name="T30" fmla="*/ 18 w 120"/>
              <a:gd name="T31" fmla="*/ 108 h 138"/>
              <a:gd name="T32" fmla="*/ 0 w 120"/>
              <a:gd name="T33" fmla="*/ 114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5" name="Freeform 277"/>
          <p:cNvSpPr>
            <a:spLocks/>
          </p:cNvSpPr>
          <p:nvPr/>
        </p:nvSpPr>
        <p:spPr bwMode="auto">
          <a:xfrm>
            <a:off x="2276475" y="4084638"/>
            <a:ext cx="276225" cy="77787"/>
          </a:xfrm>
          <a:custGeom>
            <a:avLst/>
            <a:gdLst>
              <a:gd name="T0" fmla="*/ 2 w 35"/>
              <a:gd name="T1" fmla="*/ 1 h 10"/>
              <a:gd name="T2" fmla="*/ 8 w 35"/>
              <a:gd name="T3" fmla="*/ 0 h 10"/>
              <a:gd name="T4" fmla="*/ 19 w 35"/>
              <a:gd name="T5" fmla="*/ 0 h 10"/>
              <a:gd name="T6" fmla="*/ 26 w 35"/>
              <a:gd name="T7" fmla="*/ 3 h 10"/>
              <a:gd name="T8" fmla="*/ 28 w 35"/>
              <a:gd name="T9" fmla="*/ 6 h 10"/>
              <a:gd name="T10" fmla="*/ 33 w 35"/>
              <a:gd name="T11" fmla="*/ 7 h 10"/>
              <a:gd name="T12" fmla="*/ 35 w 35"/>
              <a:gd name="T13" fmla="*/ 9 h 10"/>
              <a:gd name="T14" fmla="*/ 33 w 35"/>
              <a:gd name="T15" fmla="*/ 10 h 10"/>
              <a:gd name="T16" fmla="*/ 25 w 35"/>
              <a:gd name="T17" fmla="*/ 10 h 10"/>
              <a:gd name="T18" fmla="*/ 23 w 35"/>
              <a:gd name="T19" fmla="*/ 8 h 10"/>
              <a:gd name="T20" fmla="*/ 21 w 35"/>
              <a:gd name="T21" fmla="*/ 5 h 10"/>
              <a:gd name="T22" fmla="*/ 15 w 35"/>
              <a:gd name="T23" fmla="*/ 4 h 10"/>
              <a:gd name="T24" fmla="*/ 9 w 35"/>
              <a:gd name="T25" fmla="*/ 4 h 10"/>
              <a:gd name="T26" fmla="*/ 5 w 35"/>
              <a:gd name="T27" fmla="*/ 4 h 10"/>
              <a:gd name="T28" fmla="*/ 0 w 35"/>
              <a:gd name="T29" fmla="*/ 3 h 10"/>
              <a:gd name="T30" fmla="*/ 2 w 35"/>
              <a:gd name="T31" fmla="*/ 1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6" name="Freeform 278"/>
          <p:cNvSpPr>
            <a:spLocks/>
          </p:cNvSpPr>
          <p:nvPr/>
        </p:nvSpPr>
        <p:spPr bwMode="auto">
          <a:xfrm>
            <a:off x="2552700" y="4170363"/>
            <a:ext cx="171450" cy="47625"/>
          </a:xfrm>
          <a:custGeom>
            <a:avLst/>
            <a:gdLst>
              <a:gd name="T0" fmla="*/ 24 w 132"/>
              <a:gd name="T1" fmla="*/ 0 h 36"/>
              <a:gd name="T2" fmla="*/ 24 w 132"/>
              <a:gd name="T3" fmla="*/ 12 h 36"/>
              <a:gd name="T4" fmla="*/ 0 w 132"/>
              <a:gd name="T5" fmla="*/ 18 h 36"/>
              <a:gd name="T6" fmla="*/ 30 w 132"/>
              <a:gd name="T7" fmla="*/ 30 h 36"/>
              <a:gd name="T8" fmla="*/ 42 w 132"/>
              <a:gd name="T9" fmla="*/ 36 h 36"/>
              <a:gd name="T10" fmla="*/ 66 w 132"/>
              <a:gd name="T11" fmla="*/ 36 h 36"/>
              <a:gd name="T12" fmla="*/ 84 w 132"/>
              <a:gd name="T13" fmla="*/ 24 h 36"/>
              <a:gd name="T14" fmla="*/ 132 w 132"/>
              <a:gd name="T15" fmla="*/ 30 h 36"/>
              <a:gd name="T16" fmla="*/ 108 w 132"/>
              <a:gd name="T17" fmla="*/ 18 h 36"/>
              <a:gd name="T18" fmla="*/ 72 w 132"/>
              <a:gd name="T19" fmla="*/ 0 h 36"/>
              <a:gd name="T20" fmla="*/ 24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7" name="Freeform 279"/>
          <p:cNvSpPr>
            <a:spLocks/>
          </p:cNvSpPr>
          <p:nvPr/>
        </p:nvSpPr>
        <p:spPr bwMode="auto">
          <a:xfrm>
            <a:off x="4795838" y="3629025"/>
            <a:ext cx="77787" cy="46038"/>
          </a:xfrm>
          <a:custGeom>
            <a:avLst/>
            <a:gdLst>
              <a:gd name="T0" fmla="*/ 0 w 60"/>
              <a:gd name="T1" fmla="*/ 12 h 36"/>
              <a:gd name="T2" fmla="*/ 36 w 60"/>
              <a:gd name="T3" fmla="*/ 0 h 36"/>
              <a:gd name="T4" fmla="*/ 60 w 60"/>
              <a:gd name="T5" fmla="*/ 6 h 36"/>
              <a:gd name="T6" fmla="*/ 60 w 60"/>
              <a:gd name="T7" fmla="*/ 18 h 36"/>
              <a:gd name="T8" fmla="*/ 54 w 60"/>
              <a:gd name="T9" fmla="*/ 36 h 36"/>
              <a:gd name="T10" fmla="*/ 30 w 60"/>
              <a:gd name="T11" fmla="*/ 24 h 36"/>
              <a:gd name="T12" fmla="*/ 0 w 60"/>
              <a:gd name="T13" fmla="*/ 12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8" name="Freeform 280"/>
          <p:cNvSpPr>
            <a:spLocks/>
          </p:cNvSpPr>
          <p:nvPr/>
        </p:nvSpPr>
        <p:spPr bwMode="auto">
          <a:xfrm>
            <a:off x="4708525" y="3541713"/>
            <a:ext cx="31750" cy="61912"/>
          </a:xfrm>
          <a:custGeom>
            <a:avLst/>
            <a:gdLst>
              <a:gd name="T0" fmla="*/ 0 w 24"/>
              <a:gd name="T1" fmla="*/ 48 h 48"/>
              <a:gd name="T2" fmla="*/ 6 w 24"/>
              <a:gd name="T3" fmla="*/ 6 h 48"/>
              <a:gd name="T4" fmla="*/ 18 w 24"/>
              <a:gd name="T5" fmla="*/ 0 h 48"/>
              <a:gd name="T6" fmla="*/ 24 w 24"/>
              <a:gd name="T7" fmla="*/ 24 h 48"/>
              <a:gd name="T8" fmla="*/ 24 w 24"/>
              <a:gd name="T9" fmla="*/ 48 h 48"/>
              <a:gd name="T10" fmla="*/ 0 w 24"/>
              <a:gd name="T11" fmla="*/ 48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9" name="Freeform 281"/>
          <p:cNvSpPr>
            <a:spLocks/>
          </p:cNvSpPr>
          <p:nvPr/>
        </p:nvSpPr>
        <p:spPr bwMode="auto">
          <a:xfrm>
            <a:off x="4700588" y="3478213"/>
            <a:ext cx="39687" cy="47625"/>
          </a:xfrm>
          <a:custGeom>
            <a:avLst/>
            <a:gdLst>
              <a:gd name="T0" fmla="*/ 0 w 30"/>
              <a:gd name="T1" fmla="*/ 12 h 37"/>
              <a:gd name="T2" fmla="*/ 24 w 30"/>
              <a:gd name="T3" fmla="*/ 0 h 37"/>
              <a:gd name="T4" fmla="*/ 30 w 30"/>
              <a:gd name="T5" fmla="*/ 24 h 37"/>
              <a:gd name="T6" fmla="*/ 24 w 30"/>
              <a:gd name="T7" fmla="*/ 37 h 37"/>
              <a:gd name="T8" fmla="*/ 0 w 30"/>
              <a:gd name="T9" fmla="*/ 12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0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1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2" name="Freeform 284"/>
          <p:cNvSpPr>
            <a:spLocks/>
          </p:cNvSpPr>
          <p:nvPr/>
        </p:nvSpPr>
        <p:spPr bwMode="auto">
          <a:xfrm>
            <a:off x="5148263" y="3517900"/>
            <a:ext cx="463550" cy="179388"/>
          </a:xfrm>
          <a:custGeom>
            <a:avLst/>
            <a:gdLst>
              <a:gd name="T0" fmla="*/ 34 w 59"/>
              <a:gd name="T1" fmla="*/ 20 h 23"/>
              <a:gd name="T2" fmla="*/ 36 w 59"/>
              <a:gd name="T3" fmla="*/ 21 h 23"/>
              <a:gd name="T4" fmla="*/ 47 w 59"/>
              <a:gd name="T5" fmla="*/ 20 h 23"/>
              <a:gd name="T6" fmla="*/ 52 w 59"/>
              <a:gd name="T7" fmla="*/ 19 h 23"/>
              <a:gd name="T8" fmla="*/ 57 w 59"/>
              <a:gd name="T9" fmla="*/ 18 h 23"/>
              <a:gd name="T10" fmla="*/ 59 w 59"/>
              <a:gd name="T11" fmla="*/ 19 h 23"/>
              <a:gd name="T12" fmla="*/ 58 w 59"/>
              <a:gd name="T13" fmla="*/ 16 h 23"/>
              <a:gd name="T14" fmla="*/ 58 w 59"/>
              <a:gd name="T15" fmla="*/ 9 h 23"/>
              <a:gd name="T16" fmla="*/ 59 w 59"/>
              <a:gd name="T17" fmla="*/ 8 h 23"/>
              <a:gd name="T18" fmla="*/ 55 w 59"/>
              <a:gd name="T19" fmla="*/ 3 h 23"/>
              <a:gd name="T20" fmla="*/ 53 w 59"/>
              <a:gd name="T21" fmla="*/ 1 h 23"/>
              <a:gd name="T22" fmla="*/ 50 w 59"/>
              <a:gd name="T23" fmla="*/ 1 h 23"/>
              <a:gd name="T24" fmla="*/ 49 w 59"/>
              <a:gd name="T25" fmla="*/ 0 h 23"/>
              <a:gd name="T26" fmla="*/ 49 w 59"/>
              <a:gd name="T27" fmla="*/ 0 h 23"/>
              <a:gd name="T28" fmla="*/ 45 w 59"/>
              <a:gd name="T29" fmla="*/ 3 h 23"/>
              <a:gd name="T30" fmla="*/ 40 w 59"/>
              <a:gd name="T31" fmla="*/ 3 h 23"/>
              <a:gd name="T32" fmla="*/ 39 w 59"/>
              <a:gd name="T33" fmla="*/ 3 h 23"/>
              <a:gd name="T34" fmla="*/ 39 w 59"/>
              <a:gd name="T35" fmla="*/ 3 h 23"/>
              <a:gd name="T36" fmla="*/ 35 w 59"/>
              <a:gd name="T37" fmla="*/ 1 h 23"/>
              <a:gd name="T38" fmla="*/ 32 w 59"/>
              <a:gd name="T39" fmla="*/ 0 h 23"/>
              <a:gd name="T40" fmla="*/ 24 w 59"/>
              <a:gd name="T41" fmla="*/ 0 h 23"/>
              <a:gd name="T42" fmla="*/ 22 w 59"/>
              <a:gd name="T43" fmla="*/ 0 h 23"/>
              <a:gd name="T44" fmla="*/ 19 w 59"/>
              <a:gd name="T45" fmla="*/ 1 h 23"/>
              <a:gd name="T46" fmla="*/ 17 w 59"/>
              <a:gd name="T47" fmla="*/ 3 h 23"/>
              <a:gd name="T48" fmla="*/ 12 w 59"/>
              <a:gd name="T49" fmla="*/ 4 h 23"/>
              <a:gd name="T50" fmla="*/ 11 w 59"/>
              <a:gd name="T51" fmla="*/ 3 h 23"/>
              <a:gd name="T52" fmla="*/ 10 w 59"/>
              <a:gd name="T53" fmla="*/ 3 h 23"/>
              <a:gd name="T54" fmla="*/ 8 w 59"/>
              <a:gd name="T55" fmla="*/ 6 h 23"/>
              <a:gd name="T56" fmla="*/ 4 w 59"/>
              <a:gd name="T57" fmla="*/ 6 h 23"/>
              <a:gd name="T58" fmla="*/ 0 w 59"/>
              <a:gd name="T59" fmla="*/ 9 h 23"/>
              <a:gd name="T60" fmla="*/ 2 w 59"/>
              <a:gd name="T61" fmla="*/ 12 h 23"/>
              <a:gd name="T62" fmla="*/ 4 w 59"/>
              <a:gd name="T63" fmla="*/ 17 h 23"/>
              <a:gd name="T64" fmla="*/ 6 w 59"/>
              <a:gd name="T65" fmla="*/ 20 h 23"/>
              <a:gd name="T66" fmla="*/ 15 w 59"/>
              <a:gd name="T67" fmla="*/ 21 h 23"/>
              <a:gd name="T68" fmla="*/ 16 w 59"/>
              <a:gd name="T69" fmla="*/ 21 h 23"/>
              <a:gd name="T70" fmla="*/ 23 w 59"/>
              <a:gd name="T71" fmla="*/ 23 h 23"/>
              <a:gd name="T72" fmla="*/ 27 w 59"/>
              <a:gd name="T73" fmla="*/ 21 h 23"/>
              <a:gd name="T74" fmla="*/ 31 w 59"/>
              <a:gd name="T75" fmla="*/ 23 h 23"/>
              <a:gd name="T76" fmla="*/ 31 w 59"/>
              <a:gd name="T77" fmla="*/ 23 h 23"/>
              <a:gd name="T78" fmla="*/ 31 w 59"/>
              <a:gd name="T79" fmla="*/ 23 h 23"/>
              <a:gd name="T80" fmla="*/ 34 w 59"/>
              <a:gd name="T81" fmla="*/ 20 h 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9"/>
              <a:gd name="T124" fmla="*/ 0 h 23"/>
              <a:gd name="T125" fmla="*/ 59 w 59"/>
              <a:gd name="T126" fmla="*/ 23 h 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3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5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91 w 97"/>
              <a:gd name="T1" fmla="*/ 24 h 90"/>
              <a:gd name="T2" fmla="*/ 91 w 97"/>
              <a:gd name="T3" fmla="*/ 0 h 90"/>
              <a:gd name="T4" fmla="*/ 79 w 97"/>
              <a:gd name="T5" fmla="*/ 6 h 90"/>
              <a:gd name="T6" fmla="*/ 43 w 97"/>
              <a:gd name="T7" fmla="*/ 24 h 90"/>
              <a:gd name="T8" fmla="*/ 31 w 97"/>
              <a:gd name="T9" fmla="*/ 12 h 90"/>
              <a:gd name="T10" fmla="*/ 18 w 97"/>
              <a:gd name="T11" fmla="*/ 12 h 90"/>
              <a:gd name="T12" fmla="*/ 12 w 97"/>
              <a:gd name="T13" fmla="*/ 18 h 90"/>
              <a:gd name="T14" fmla="*/ 0 w 97"/>
              <a:gd name="T15" fmla="*/ 42 h 90"/>
              <a:gd name="T16" fmla="*/ 18 w 97"/>
              <a:gd name="T17" fmla="*/ 90 h 90"/>
              <a:gd name="T18" fmla="*/ 25 w 97"/>
              <a:gd name="T19" fmla="*/ 90 h 90"/>
              <a:gd name="T20" fmla="*/ 25 w 97"/>
              <a:gd name="T21" fmla="*/ 90 h 90"/>
              <a:gd name="T22" fmla="*/ 25 w 97"/>
              <a:gd name="T23" fmla="*/ 90 h 90"/>
              <a:gd name="T24" fmla="*/ 37 w 97"/>
              <a:gd name="T25" fmla="*/ 90 h 90"/>
              <a:gd name="T26" fmla="*/ 49 w 97"/>
              <a:gd name="T27" fmla="*/ 78 h 90"/>
              <a:gd name="T28" fmla="*/ 67 w 97"/>
              <a:gd name="T29" fmla="*/ 78 h 90"/>
              <a:gd name="T30" fmla="*/ 73 w 97"/>
              <a:gd name="T31" fmla="*/ 66 h 90"/>
              <a:gd name="T32" fmla="*/ 61 w 97"/>
              <a:gd name="T33" fmla="*/ 36 h 90"/>
              <a:gd name="T34" fmla="*/ 85 w 97"/>
              <a:gd name="T35" fmla="*/ 30 h 90"/>
              <a:gd name="T36" fmla="*/ 97 w 97"/>
              <a:gd name="T37" fmla="*/ 24 h 90"/>
              <a:gd name="T38" fmla="*/ 91 w 97"/>
              <a:gd name="T39" fmla="*/ 24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6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18 w 90"/>
              <a:gd name="T1" fmla="*/ 48 h 60"/>
              <a:gd name="T2" fmla="*/ 66 w 90"/>
              <a:gd name="T3" fmla="*/ 60 h 60"/>
              <a:gd name="T4" fmla="*/ 78 w 90"/>
              <a:gd name="T5" fmla="*/ 30 h 60"/>
              <a:gd name="T6" fmla="*/ 90 w 90"/>
              <a:gd name="T7" fmla="*/ 24 h 60"/>
              <a:gd name="T8" fmla="*/ 84 w 90"/>
              <a:gd name="T9" fmla="*/ 0 h 60"/>
              <a:gd name="T10" fmla="*/ 30 w 90"/>
              <a:gd name="T11" fmla="*/ 18 h 60"/>
              <a:gd name="T12" fmla="*/ 6 w 90"/>
              <a:gd name="T13" fmla="*/ 6 h 60"/>
              <a:gd name="T14" fmla="*/ 0 w 90"/>
              <a:gd name="T15" fmla="*/ 24 h 60"/>
              <a:gd name="T16" fmla="*/ 18 w 90"/>
              <a:gd name="T17" fmla="*/ 48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7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9 w 24"/>
              <a:gd name="T1" fmla="*/ 6 h 28"/>
              <a:gd name="T2" fmla="*/ 10 w 24"/>
              <a:gd name="T3" fmla="*/ 6 h 28"/>
              <a:gd name="T4" fmla="*/ 9 w 24"/>
              <a:gd name="T5" fmla="*/ 13 h 28"/>
              <a:gd name="T6" fmla="*/ 4 w 24"/>
              <a:gd name="T7" fmla="*/ 17 h 28"/>
              <a:gd name="T8" fmla="*/ 0 w 24"/>
              <a:gd name="T9" fmla="*/ 18 h 28"/>
              <a:gd name="T10" fmla="*/ 1 w 24"/>
              <a:gd name="T11" fmla="*/ 21 h 28"/>
              <a:gd name="T12" fmla="*/ 4 w 24"/>
              <a:gd name="T13" fmla="*/ 28 h 28"/>
              <a:gd name="T14" fmla="*/ 11 w 24"/>
              <a:gd name="T15" fmla="*/ 23 h 28"/>
              <a:gd name="T16" fmla="*/ 17 w 24"/>
              <a:gd name="T17" fmla="*/ 15 h 28"/>
              <a:gd name="T18" fmla="*/ 20 w 24"/>
              <a:gd name="T19" fmla="*/ 11 h 28"/>
              <a:gd name="T20" fmla="*/ 24 w 24"/>
              <a:gd name="T21" fmla="*/ 7 h 28"/>
              <a:gd name="T22" fmla="*/ 16 w 24"/>
              <a:gd name="T23" fmla="*/ 1 h 28"/>
              <a:gd name="T24" fmla="*/ 13 w 24"/>
              <a:gd name="T25" fmla="*/ 0 h 28"/>
              <a:gd name="T26" fmla="*/ 13 w 24"/>
              <a:gd name="T27" fmla="*/ 0 h 28"/>
              <a:gd name="T28" fmla="*/ 11 w 24"/>
              <a:gd name="T29" fmla="*/ 1 h 28"/>
              <a:gd name="T30" fmla="*/ 9 w 24"/>
              <a:gd name="T31" fmla="*/ 6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8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30 w 34"/>
              <a:gd name="T1" fmla="*/ 0 h 21"/>
              <a:gd name="T2" fmla="*/ 18 w 34"/>
              <a:gd name="T3" fmla="*/ 4 h 21"/>
              <a:gd name="T4" fmla="*/ 14 w 34"/>
              <a:gd name="T5" fmla="*/ 7 h 21"/>
              <a:gd name="T6" fmla="*/ 3 w 34"/>
              <a:gd name="T7" fmla="*/ 7 h 21"/>
              <a:gd name="T8" fmla="*/ 0 w 34"/>
              <a:gd name="T9" fmla="*/ 8 h 21"/>
              <a:gd name="T10" fmla="*/ 1 w 34"/>
              <a:gd name="T11" fmla="*/ 12 h 21"/>
              <a:gd name="T12" fmla="*/ 5 w 34"/>
              <a:gd name="T13" fmla="*/ 21 h 21"/>
              <a:gd name="T14" fmla="*/ 12 w 34"/>
              <a:gd name="T15" fmla="*/ 19 h 21"/>
              <a:gd name="T16" fmla="*/ 15 w 34"/>
              <a:gd name="T17" fmla="*/ 19 h 21"/>
              <a:gd name="T18" fmla="*/ 19 w 34"/>
              <a:gd name="T19" fmla="*/ 15 h 21"/>
              <a:gd name="T20" fmla="*/ 25 w 34"/>
              <a:gd name="T21" fmla="*/ 13 h 21"/>
              <a:gd name="T22" fmla="*/ 34 w 34"/>
              <a:gd name="T23" fmla="*/ 10 h 21"/>
              <a:gd name="T24" fmla="*/ 31 w 34"/>
              <a:gd name="T25" fmla="*/ 3 h 21"/>
              <a:gd name="T26" fmla="*/ 30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9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63 w 63"/>
              <a:gd name="T1" fmla="*/ 34 h 54"/>
              <a:gd name="T2" fmla="*/ 55 w 63"/>
              <a:gd name="T3" fmla="*/ 32 h 54"/>
              <a:gd name="T4" fmla="*/ 52 w 63"/>
              <a:gd name="T5" fmla="*/ 28 h 54"/>
              <a:gd name="T6" fmla="*/ 53 w 63"/>
              <a:gd name="T7" fmla="*/ 25 h 54"/>
              <a:gd name="T8" fmla="*/ 52 w 63"/>
              <a:gd name="T9" fmla="*/ 25 h 54"/>
              <a:gd name="T10" fmla="*/ 48 w 63"/>
              <a:gd name="T11" fmla="*/ 23 h 54"/>
              <a:gd name="T12" fmla="*/ 46 w 63"/>
              <a:gd name="T13" fmla="*/ 17 h 54"/>
              <a:gd name="T14" fmla="*/ 42 w 63"/>
              <a:gd name="T15" fmla="*/ 13 h 54"/>
              <a:gd name="T16" fmla="*/ 42 w 63"/>
              <a:gd name="T17" fmla="*/ 12 h 54"/>
              <a:gd name="T18" fmla="*/ 39 w 63"/>
              <a:gd name="T19" fmla="*/ 12 h 54"/>
              <a:gd name="T20" fmla="*/ 36 w 63"/>
              <a:gd name="T21" fmla="*/ 10 h 54"/>
              <a:gd name="T22" fmla="*/ 28 w 63"/>
              <a:gd name="T23" fmla="*/ 9 h 54"/>
              <a:gd name="T24" fmla="*/ 25 w 63"/>
              <a:gd name="T25" fmla="*/ 6 h 54"/>
              <a:gd name="T26" fmla="*/ 15 w 63"/>
              <a:gd name="T27" fmla="*/ 1 h 54"/>
              <a:gd name="T28" fmla="*/ 11 w 63"/>
              <a:gd name="T29" fmla="*/ 0 h 54"/>
              <a:gd name="T30" fmla="*/ 12 w 63"/>
              <a:gd name="T31" fmla="*/ 0 h 54"/>
              <a:gd name="T32" fmla="*/ 10 w 63"/>
              <a:gd name="T33" fmla="*/ 1 h 54"/>
              <a:gd name="T34" fmla="*/ 6 w 63"/>
              <a:gd name="T35" fmla="*/ 2 h 54"/>
              <a:gd name="T36" fmla="*/ 8 w 63"/>
              <a:gd name="T37" fmla="*/ 7 h 54"/>
              <a:gd name="T38" fmla="*/ 7 w 63"/>
              <a:gd name="T39" fmla="*/ 9 h 54"/>
              <a:gd name="T40" fmla="*/ 4 w 63"/>
              <a:gd name="T41" fmla="*/ 9 h 54"/>
              <a:gd name="T42" fmla="*/ 2 w 63"/>
              <a:gd name="T43" fmla="*/ 11 h 54"/>
              <a:gd name="T44" fmla="*/ 0 w 63"/>
              <a:gd name="T45" fmla="*/ 11 h 54"/>
              <a:gd name="T46" fmla="*/ 2 w 63"/>
              <a:gd name="T47" fmla="*/ 15 h 54"/>
              <a:gd name="T48" fmla="*/ 9 w 63"/>
              <a:gd name="T49" fmla="*/ 29 h 54"/>
              <a:gd name="T50" fmla="*/ 13 w 63"/>
              <a:gd name="T51" fmla="*/ 33 h 54"/>
              <a:gd name="T52" fmla="*/ 15 w 63"/>
              <a:gd name="T53" fmla="*/ 39 h 54"/>
              <a:gd name="T54" fmla="*/ 17 w 63"/>
              <a:gd name="T55" fmla="*/ 46 h 54"/>
              <a:gd name="T56" fmla="*/ 24 w 63"/>
              <a:gd name="T57" fmla="*/ 53 h 54"/>
              <a:gd name="T58" fmla="*/ 24 w 63"/>
              <a:gd name="T59" fmla="*/ 54 h 54"/>
              <a:gd name="T60" fmla="*/ 27 w 63"/>
              <a:gd name="T61" fmla="*/ 53 h 54"/>
              <a:gd name="T62" fmla="*/ 38 w 63"/>
              <a:gd name="T63" fmla="*/ 53 h 54"/>
              <a:gd name="T64" fmla="*/ 42 w 63"/>
              <a:gd name="T65" fmla="*/ 50 h 54"/>
              <a:gd name="T66" fmla="*/ 54 w 63"/>
              <a:gd name="T67" fmla="*/ 46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0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7 h 12"/>
              <a:gd name="T6" fmla="*/ 10 w 10"/>
              <a:gd name="T7" fmla="*/ 0 h 12"/>
              <a:gd name="T8" fmla="*/ 9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1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168 w 192"/>
              <a:gd name="T1" fmla="*/ 120 h 192"/>
              <a:gd name="T2" fmla="*/ 132 w 192"/>
              <a:gd name="T3" fmla="*/ 90 h 192"/>
              <a:gd name="T4" fmla="*/ 132 w 192"/>
              <a:gd name="T5" fmla="*/ 66 h 192"/>
              <a:gd name="T6" fmla="*/ 138 w 192"/>
              <a:gd name="T7" fmla="*/ 42 h 192"/>
              <a:gd name="T8" fmla="*/ 114 w 192"/>
              <a:gd name="T9" fmla="*/ 6 h 192"/>
              <a:gd name="T10" fmla="*/ 102 w 192"/>
              <a:gd name="T11" fmla="*/ 0 h 192"/>
              <a:gd name="T12" fmla="*/ 72 w 192"/>
              <a:gd name="T13" fmla="*/ 6 h 192"/>
              <a:gd name="T14" fmla="*/ 66 w 192"/>
              <a:gd name="T15" fmla="*/ 6 h 192"/>
              <a:gd name="T16" fmla="*/ 66 w 192"/>
              <a:gd name="T17" fmla="*/ 12 h 192"/>
              <a:gd name="T18" fmla="*/ 54 w 192"/>
              <a:gd name="T19" fmla="*/ 30 h 192"/>
              <a:gd name="T20" fmla="*/ 42 w 192"/>
              <a:gd name="T21" fmla="*/ 72 h 192"/>
              <a:gd name="T22" fmla="*/ 0 w 192"/>
              <a:gd name="T23" fmla="*/ 96 h 192"/>
              <a:gd name="T24" fmla="*/ 0 w 192"/>
              <a:gd name="T25" fmla="*/ 120 h 192"/>
              <a:gd name="T26" fmla="*/ 24 w 192"/>
              <a:gd name="T27" fmla="*/ 126 h 192"/>
              <a:gd name="T28" fmla="*/ 84 w 192"/>
              <a:gd name="T29" fmla="*/ 156 h 192"/>
              <a:gd name="T30" fmla="*/ 102 w 192"/>
              <a:gd name="T31" fmla="*/ 174 h 192"/>
              <a:gd name="T32" fmla="*/ 150 w 192"/>
              <a:gd name="T33" fmla="*/ 180 h 192"/>
              <a:gd name="T34" fmla="*/ 168 w 192"/>
              <a:gd name="T35" fmla="*/ 192 h 192"/>
              <a:gd name="T36" fmla="*/ 186 w 192"/>
              <a:gd name="T37" fmla="*/ 192 h 192"/>
              <a:gd name="T38" fmla="*/ 180 w 192"/>
              <a:gd name="T39" fmla="*/ 180 h 192"/>
              <a:gd name="T40" fmla="*/ 192 w 192"/>
              <a:gd name="T41" fmla="*/ 174 h 192"/>
              <a:gd name="T42" fmla="*/ 180 w 192"/>
              <a:gd name="T43" fmla="*/ 150 h 192"/>
              <a:gd name="T44" fmla="*/ 168 w 192"/>
              <a:gd name="T45" fmla="*/ 120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2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53 w 60"/>
              <a:gd name="T1" fmla="*/ 38 h 55"/>
              <a:gd name="T2" fmla="*/ 53 w 60"/>
              <a:gd name="T3" fmla="*/ 38 h 55"/>
              <a:gd name="T4" fmla="*/ 55 w 60"/>
              <a:gd name="T5" fmla="*/ 32 h 55"/>
              <a:gd name="T6" fmla="*/ 51 w 60"/>
              <a:gd name="T7" fmla="*/ 30 h 55"/>
              <a:gd name="T8" fmla="*/ 51 w 60"/>
              <a:gd name="T9" fmla="*/ 25 h 55"/>
              <a:gd name="T10" fmla="*/ 52 w 60"/>
              <a:gd name="T11" fmla="*/ 21 h 55"/>
              <a:gd name="T12" fmla="*/ 53 w 60"/>
              <a:gd name="T13" fmla="*/ 12 h 55"/>
              <a:gd name="T14" fmla="*/ 49 w 60"/>
              <a:gd name="T15" fmla="*/ 11 h 55"/>
              <a:gd name="T16" fmla="*/ 45 w 60"/>
              <a:gd name="T17" fmla="*/ 8 h 55"/>
              <a:gd name="T18" fmla="*/ 40 w 60"/>
              <a:gd name="T19" fmla="*/ 5 h 55"/>
              <a:gd name="T20" fmla="*/ 36 w 60"/>
              <a:gd name="T21" fmla="*/ 6 h 55"/>
              <a:gd name="T22" fmla="*/ 31 w 60"/>
              <a:gd name="T23" fmla="*/ 8 h 55"/>
              <a:gd name="T24" fmla="*/ 30 w 60"/>
              <a:gd name="T25" fmla="*/ 10 h 55"/>
              <a:gd name="T26" fmla="*/ 26 w 60"/>
              <a:gd name="T27" fmla="*/ 11 h 55"/>
              <a:gd name="T28" fmla="*/ 22 w 60"/>
              <a:gd name="T29" fmla="*/ 11 h 55"/>
              <a:gd name="T30" fmla="*/ 19 w 60"/>
              <a:gd name="T31" fmla="*/ 9 h 55"/>
              <a:gd name="T32" fmla="*/ 15 w 60"/>
              <a:gd name="T33" fmla="*/ 9 h 55"/>
              <a:gd name="T34" fmla="*/ 15 w 60"/>
              <a:gd name="T35" fmla="*/ 6 h 55"/>
              <a:gd name="T36" fmla="*/ 12 w 60"/>
              <a:gd name="T37" fmla="*/ 4 h 55"/>
              <a:gd name="T38" fmla="*/ 12 w 60"/>
              <a:gd name="T39" fmla="*/ 2 h 55"/>
              <a:gd name="T40" fmla="*/ 10 w 60"/>
              <a:gd name="T41" fmla="*/ 0 h 55"/>
              <a:gd name="T42" fmla="*/ 6 w 60"/>
              <a:gd name="T43" fmla="*/ 3 h 55"/>
              <a:gd name="T44" fmla="*/ 3 w 60"/>
              <a:gd name="T45" fmla="*/ 2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7 h 55"/>
              <a:gd name="T52" fmla="*/ 1 w 60"/>
              <a:gd name="T53" fmla="*/ 10 h 55"/>
              <a:gd name="T54" fmla="*/ 1 w 60"/>
              <a:gd name="T55" fmla="*/ 10 h 55"/>
              <a:gd name="T56" fmla="*/ 5 w 60"/>
              <a:gd name="T57" fmla="*/ 16 h 55"/>
              <a:gd name="T58" fmla="*/ 4 w 60"/>
              <a:gd name="T59" fmla="*/ 20 h 55"/>
              <a:gd name="T60" fmla="*/ 4 w 60"/>
              <a:gd name="T61" fmla="*/ 24 h 55"/>
              <a:gd name="T62" fmla="*/ 10 w 60"/>
              <a:gd name="T63" fmla="*/ 29 h 55"/>
              <a:gd name="T64" fmla="*/ 12 w 60"/>
              <a:gd name="T65" fmla="*/ 34 h 55"/>
              <a:gd name="T66" fmla="*/ 14 w 60"/>
              <a:gd name="T67" fmla="*/ 38 h 55"/>
              <a:gd name="T68" fmla="*/ 15 w 60"/>
              <a:gd name="T69" fmla="*/ 36 h 55"/>
              <a:gd name="T70" fmla="*/ 19 w 60"/>
              <a:gd name="T71" fmla="*/ 39 h 55"/>
              <a:gd name="T72" fmla="*/ 23 w 60"/>
              <a:gd name="T73" fmla="*/ 44 h 55"/>
              <a:gd name="T74" fmla="*/ 28 w 60"/>
              <a:gd name="T75" fmla="*/ 48 h 55"/>
              <a:gd name="T76" fmla="*/ 34 w 60"/>
              <a:gd name="T77" fmla="*/ 49 h 55"/>
              <a:gd name="T78" fmla="*/ 39 w 60"/>
              <a:gd name="T79" fmla="*/ 48 h 55"/>
              <a:gd name="T80" fmla="*/ 42 w 60"/>
              <a:gd name="T81" fmla="*/ 52 h 55"/>
              <a:gd name="T82" fmla="*/ 53 w 60"/>
              <a:gd name="T83" fmla="*/ 55 h 55"/>
              <a:gd name="T84" fmla="*/ 55 w 60"/>
              <a:gd name="T85" fmla="*/ 55 h 55"/>
              <a:gd name="T86" fmla="*/ 55 w 60"/>
              <a:gd name="T87" fmla="*/ 51 h 55"/>
              <a:gd name="T88" fmla="*/ 60 w 60"/>
              <a:gd name="T89" fmla="*/ 49 h 55"/>
              <a:gd name="T90" fmla="*/ 59 w 60"/>
              <a:gd name="T91" fmla="*/ 46 h 55"/>
              <a:gd name="T92" fmla="*/ 58 w 60"/>
              <a:gd name="T93" fmla="*/ 44 h 55"/>
              <a:gd name="T94" fmla="*/ 54 w 60"/>
              <a:gd name="T95" fmla="*/ 40 h 55"/>
              <a:gd name="T96" fmla="*/ 53 w 60"/>
              <a:gd name="T97" fmla="*/ 38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3" name="Freeform 295"/>
          <p:cNvSpPr>
            <a:spLocks/>
          </p:cNvSpPr>
          <p:nvPr/>
        </p:nvSpPr>
        <p:spPr bwMode="auto">
          <a:xfrm>
            <a:off x="6019800" y="3675063"/>
            <a:ext cx="407988" cy="381000"/>
          </a:xfrm>
          <a:custGeom>
            <a:avLst/>
            <a:gdLst>
              <a:gd name="T0" fmla="*/ 28 w 52"/>
              <a:gd name="T1" fmla="*/ 47 h 49"/>
              <a:gd name="T2" fmla="*/ 32 w 52"/>
              <a:gd name="T3" fmla="*/ 45 h 49"/>
              <a:gd name="T4" fmla="*/ 29 w 52"/>
              <a:gd name="T5" fmla="*/ 41 h 49"/>
              <a:gd name="T6" fmla="*/ 27 w 52"/>
              <a:gd name="T7" fmla="*/ 37 h 49"/>
              <a:gd name="T8" fmla="*/ 30 w 52"/>
              <a:gd name="T9" fmla="*/ 34 h 49"/>
              <a:gd name="T10" fmla="*/ 34 w 52"/>
              <a:gd name="T11" fmla="*/ 34 h 49"/>
              <a:gd name="T12" fmla="*/ 40 w 52"/>
              <a:gd name="T13" fmla="*/ 25 h 49"/>
              <a:gd name="T14" fmla="*/ 42 w 52"/>
              <a:gd name="T15" fmla="*/ 21 h 49"/>
              <a:gd name="T16" fmla="*/ 44 w 52"/>
              <a:gd name="T17" fmla="*/ 16 h 49"/>
              <a:gd name="T18" fmla="*/ 41 w 52"/>
              <a:gd name="T19" fmla="*/ 14 h 49"/>
              <a:gd name="T20" fmla="*/ 41 w 52"/>
              <a:gd name="T21" fmla="*/ 9 h 49"/>
              <a:gd name="T22" fmla="*/ 52 w 52"/>
              <a:gd name="T23" fmla="*/ 7 h 49"/>
              <a:gd name="T24" fmla="*/ 51 w 52"/>
              <a:gd name="T25" fmla="*/ 6 h 49"/>
              <a:gd name="T26" fmla="*/ 47 w 52"/>
              <a:gd name="T27" fmla="*/ 1 h 49"/>
              <a:gd name="T28" fmla="*/ 44 w 52"/>
              <a:gd name="T29" fmla="*/ 0 h 49"/>
              <a:gd name="T30" fmla="*/ 37 w 52"/>
              <a:gd name="T31" fmla="*/ 1 h 49"/>
              <a:gd name="T32" fmla="*/ 32 w 52"/>
              <a:gd name="T33" fmla="*/ 3 h 49"/>
              <a:gd name="T34" fmla="*/ 32 w 52"/>
              <a:gd name="T35" fmla="*/ 6 h 49"/>
              <a:gd name="T36" fmla="*/ 30 w 52"/>
              <a:gd name="T37" fmla="*/ 11 h 49"/>
              <a:gd name="T38" fmla="*/ 28 w 52"/>
              <a:gd name="T39" fmla="*/ 12 h 49"/>
              <a:gd name="T40" fmla="*/ 28 w 52"/>
              <a:gd name="T41" fmla="*/ 14 h 49"/>
              <a:gd name="T42" fmla="*/ 27 w 52"/>
              <a:gd name="T43" fmla="*/ 15 h 49"/>
              <a:gd name="T44" fmla="*/ 26 w 52"/>
              <a:gd name="T45" fmla="*/ 19 h 49"/>
              <a:gd name="T46" fmla="*/ 20 w 52"/>
              <a:gd name="T47" fmla="*/ 21 h 49"/>
              <a:gd name="T48" fmla="*/ 17 w 52"/>
              <a:gd name="T49" fmla="*/ 23 h 49"/>
              <a:gd name="T50" fmla="*/ 14 w 52"/>
              <a:gd name="T51" fmla="*/ 28 h 49"/>
              <a:gd name="T52" fmla="*/ 8 w 52"/>
              <a:gd name="T53" fmla="*/ 28 h 49"/>
              <a:gd name="T54" fmla="*/ 4 w 52"/>
              <a:gd name="T55" fmla="*/ 27 h 49"/>
              <a:gd name="T56" fmla="*/ 0 w 52"/>
              <a:gd name="T57" fmla="*/ 27 h 49"/>
              <a:gd name="T58" fmla="*/ 1 w 52"/>
              <a:gd name="T59" fmla="*/ 29 h 49"/>
              <a:gd name="T60" fmla="*/ 5 w 52"/>
              <a:gd name="T61" fmla="*/ 33 h 49"/>
              <a:gd name="T62" fmla="*/ 6 w 52"/>
              <a:gd name="T63" fmla="*/ 35 h 49"/>
              <a:gd name="T64" fmla="*/ 7 w 52"/>
              <a:gd name="T65" fmla="*/ 38 h 49"/>
              <a:gd name="T66" fmla="*/ 2 w 52"/>
              <a:gd name="T67" fmla="*/ 40 h 49"/>
              <a:gd name="T68" fmla="*/ 2 w 52"/>
              <a:gd name="T69" fmla="*/ 44 h 49"/>
              <a:gd name="T70" fmla="*/ 7 w 52"/>
              <a:gd name="T71" fmla="*/ 43 h 49"/>
              <a:gd name="T72" fmla="*/ 18 w 52"/>
              <a:gd name="T73" fmla="*/ 43 h 49"/>
              <a:gd name="T74" fmla="*/ 22 w 52"/>
              <a:gd name="T75" fmla="*/ 49 h 49"/>
              <a:gd name="T76" fmla="*/ 24 w 52"/>
              <a:gd name="T77" fmla="*/ 48 h 49"/>
              <a:gd name="T78" fmla="*/ 28 w 52"/>
              <a:gd name="T79" fmla="*/ 47 h 4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2"/>
              <a:gd name="T121" fmla="*/ 0 h 49"/>
              <a:gd name="T122" fmla="*/ 52 w 52"/>
              <a:gd name="T123" fmla="*/ 49 h 4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4" name="Freeform 296"/>
          <p:cNvSpPr>
            <a:spLocks/>
          </p:cNvSpPr>
          <p:nvPr/>
        </p:nvSpPr>
        <p:spPr bwMode="auto">
          <a:xfrm>
            <a:off x="6191250" y="3713163"/>
            <a:ext cx="723900" cy="742950"/>
          </a:xfrm>
          <a:custGeom>
            <a:avLst/>
            <a:gdLst>
              <a:gd name="T0" fmla="*/ 511 w 553"/>
              <a:gd name="T1" fmla="*/ 234 h 571"/>
              <a:gd name="T2" fmla="*/ 547 w 553"/>
              <a:gd name="T3" fmla="*/ 180 h 571"/>
              <a:gd name="T4" fmla="*/ 553 w 553"/>
              <a:gd name="T5" fmla="*/ 168 h 571"/>
              <a:gd name="T6" fmla="*/ 499 w 553"/>
              <a:gd name="T7" fmla="*/ 150 h 571"/>
              <a:gd name="T8" fmla="*/ 456 w 553"/>
              <a:gd name="T9" fmla="*/ 192 h 571"/>
              <a:gd name="T10" fmla="*/ 408 w 553"/>
              <a:gd name="T11" fmla="*/ 192 h 571"/>
              <a:gd name="T12" fmla="*/ 378 w 553"/>
              <a:gd name="T13" fmla="*/ 180 h 571"/>
              <a:gd name="T14" fmla="*/ 354 w 553"/>
              <a:gd name="T15" fmla="*/ 198 h 571"/>
              <a:gd name="T16" fmla="*/ 288 w 553"/>
              <a:gd name="T17" fmla="*/ 186 h 571"/>
              <a:gd name="T18" fmla="*/ 246 w 553"/>
              <a:gd name="T19" fmla="*/ 120 h 571"/>
              <a:gd name="T20" fmla="*/ 204 w 553"/>
              <a:gd name="T21" fmla="*/ 84 h 571"/>
              <a:gd name="T22" fmla="*/ 210 w 553"/>
              <a:gd name="T23" fmla="*/ 48 h 571"/>
              <a:gd name="T24" fmla="*/ 228 w 553"/>
              <a:gd name="T25" fmla="*/ 0 h 571"/>
              <a:gd name="T26" fmla="*/ 168 w 553"/>
              <a:gd name="T27" fmla="*/ 0 h 571"/>
              <a:gd name="T28" fmla="*/ 180 w 553"/>
              <a:gd name="T29" fmla="*/ 12 h 571"/>
              <a:gd name="T30" fmla="*/ 114 w 553"/>
              <a:gd name="T31" fmla="*/ 54 h 571"/>
              <a:gd name="T32" fmla="*/ 120 w 553"/>
              <a:gd name="T33" fmla="*/ 96 h 571"/>
              <a:gd name="T34" fmla="*/ 72 w 553"/>
              <a:gd name="T35" fmla="*/ 174 h 571"/>
              <a:gd name="T36" fmla="*/ 30 w 553"/>
              <a:gd name="T37" fmla="*/ 192 h 571"/>
              <a:gd name="T38" fmla="*/ 60 w 553"/>
              <a:gd name="T39" fmla="*/ 240 h 571"/>
              <a:gd name="T40" fmla="*/ 12 w 553"/>
              <a:gd name="T41" fmla="*/ 258 h 571"/>
              <a:gd name="T42" fmla="*/ 0 w 553"/>
              <a:gd name="T43" fmla="*/ 264 h 571"/>
              <a:gd name="T44" fmla="*/ 42 w 553"/>
              <a:gd name="T45" fmla="*/ 318 h 571"/>
              <a:gd name="T46" fmla="*/ 90 w 553"/>
              <a:gd name="T47" fmla="*/ 408 h 571"/>
              <a:gd name="T48" fmla="*/ 138 w 553"/>
              <a:gd name="T49" fmla="*/ 511 h 571"/>
              <a:gd name="T50" fmla="*/ 174 w 553"/>
              <a:gd name="T51" fmla="*/ 571 h 571"/>
              <a:gd name="T52" fmla="*/ 216 w 553"/>
              <a:gd name="T53" fmla="*/ 523 h 571"/>
              <a:gd name="T54" fmla="*/ 228 w 553"/>
              <a:gd name="T55" fmla="*/ 457 h 571"/>
              <a:gd name="T56" fmla="*/ 276 w 553"/>
              <a:gd name="T57" fmla="*/ 384 h 571"/>
              <a:gd name="T58" fmla="*/ 342 w 553"/>
              <a:gd name="T59" fmla="*/ 330 h 571"/>
              <a:gd name="T60" fmla="*/ 390 w 553"/>
              <a:gd name="T61" fmla="*/ 294 h 571"/>
              <a:gd name="T62" fmla="*/ 372 w 553"/>
              <a:gd name="T63" fmla="*/ 234 h 571"/>
              <a:gd name="T64" fmla="*/ 384 w 553"/>
              <a:gd name="T65" fmla="*/ 216 h 571"/>
              <a:gd name="T66" fmla="*/ 420 w 553"/>
              <a:gd name="T67" fmla="*/ 228 h 571"/>
              <a:gd name="T68" fmla="*/ 450 w 553"/>
              <a:gd name="T69" fmla="*/ 246 h 571"/>
              <a:gd name="T70" fmla="*/ 462 w 553"/>
              <a:gd name="T71" fmla="*/ 264 h 571"/>
              <a:gd name="T72" fmla="*/ 462 w 553"/>
              <a:gd name="T73" fmla="*/ 306 h 571"/>
              <a:gd name="T74" fmla="*/ 493 w 553"/>
              <a:gd name="T75" fmla="*/ 252 h 5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3"/>
              <a:gd name="T115" fmla="*/ 0 h 571"/>
              <a:gd name="T116" fmla="*/ 553 w 553"/>
              <a:gd name="T117" fmla="*/ 571 h 5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5" name="Freeform 297"/>
          <p:cNvSpPr>
            <a:spLocks/>
          </p:cNvSpPr>
          <p:nvPr/>
        </p:nvSpPr>
        <p:spPr bwMode="auto">
          <a:xfrm>
            <a:off x="6005513" y="3629025"/>
            <a:ext cx="360362" cy="263525"/>
          </a:xfrm>
          <a:custGeom>
            <a:avLst/>
            <a:gdLst>
              <a:gd name="T0" fmla="*/ 42 w 46"/>
              <a:gd name="T1" fmla="*/ 3 h 34"/>
              <a:gd name="T2" fmla="*/ 38 w 46"/>
              <a:gd name="T3" fmla="*/ 4 h 34"/>
              <a:gd name="T4" fmla="*/ 35 w 46"/>
              <a:gd name="T5" fmla="*/ 4 h 34"/>
              <a:gd name="T6" fmla="*/ 34 w 46"/>
              <a:gd name="T7" fmla="*/ 1 h 34"/>
              <a:gd name="T8" fmla="*/ 33 w 46"/>
              <a:gd name="T9" fmla="*/ 0 h 34"/>
              <a:gd name="T10" fmla="*/ 30 w 46"/>
              <a:gd name="T11" fmla="*/ 3 h 34"/>
              <a:gd name="T12" fmla="*/ 28 w 46"/>
              <a:gd name="T13" fmla="*/ 5 h 34"/>
              <a:gd name="T14" fmla="*/ 24 w 46"/>
              <a:gd name="T15" fmla="*/ 6 h 34"/>
              <a:gd name="T16" fmla="*/ 22 w 46"/>
              <a:gd name="T17" fmla="*/ 4 h 34"/>
              <a:gd name="T18" fmla="*/ 19 w 46"/>
              <a:gd name="T19" fmla="*/ 4 h 34"/>
              <a:gd name="T20" fmla="*/ 15 w 46"/>
              <a:gd name="T21" fmla="*/ 3 h 34"/>
              <a:gd name="T22" fmla="*/ 14 w 46"/>
              <a:gd name="T23" fmla="*/ 8 h 34"/>
              <a:gd name="T24" fmla="*/ 9 w 46"/>
              <a:gd name="T25" fmla="*/ 10 h 34"/>
              <a:gd name="T26" fmla="*/ 7 w 46"/>
              <a:gd name="T27" fmla="*/ 12 h 34"/>
              <a:gd name="T28" fmla="*/ 4 w 46"/>
              <a:gd name="T29" fmla="*/ 11 h 34"/>
              <a:gd name="T30" fmla="*/ 2 w 46"/>
              <a:gd name="T31" fmla="*/ 10 h 34"/>
              <a:gd name="T32" fmla="*/ 1 w 46"/>
              <a:gd name="T33" fmla="*/ 16 h 34"/>
              <a:gd name="T34" fmla="*/ 0 w 46"/>
              <a:gd name="T35" fmla="*/ 20 h 34"/>
              <a:gd name="T36" fmla="*/ 0 w 46"/>
              <a:gd name="T37" fmla="*/ 25 h 34"/>
              <a:gd name="T38" fmla="*/ 4 w 46"/>
              <a:gd name="T39" fmla="*/ 27 h 34"/>
              <a:gd name="T40" fmla="*/ 2 w 46"/>
              <a:gd name="T41" fmla="*/ 33 h 34"/>
              <a:gd name="T42" fmla="*/ 2 w 46"/>
              <a:gd name="T43" fmla="*/ 33 h 34"/>
              <a:gd name="T44" fmla="*/ 6 w 46"/>
              <a:gd name="T45" fmla="*/ 33 h 34"/>
              <a:gd name="T46" fmla="*/ 10 w 46"/>
              <a:gd name="T47" fmla="*/ 34 h 34"/>
              <a:gd name="T48" fmla="*/ 16 w 46"/>
              <a:gd name="T49" fmla="*/ 34 h 34"/>
              <a:gd name="T50" fmla="*/ 19 w 46"/>
              <a:gd name="T51" fmla="*/ 29 h 34"/>
              <a:gd name="T52" fmla="*/ 22 w 46"/>
              <a:gd name="T53" fmla="*/ 27 h 34"/>
              <a:gd name="T54" fmla="*/ 28 w 46"/>
              <a:gd name="T55" fmla="*/ 25 h 34"/>
              <a:gd name="T56" fmla="*/ 29 w 46"/>
              <a:gd name="T57" fmla="*/ 21 h 34"/>
              <a:gd name="T58" fmla="*/ 30 w 46"/>
              <a:gd name="T59" fmla="*/ 20 h 34"/>
              <a:gd name="T60" fmla="*/ 30 w 46"/>
              <a:gd name="T61" fmla="*/ 18 h 34"/>
              <a:gd name="T62" fmla="*/ 32 w 46"/>
              <a:gd name="T63" fmla="*/ 17 h 34"/>
              <a:gd name="T64" fmla="*/ 34 w 46"/>
              <a:gd name="T65" fmla="*/ 12 h 34"/>
              <a:gd name="T66" fmla="*/ 34 w 46"/>
              <a:gd name="T67" fmla="*/ 9 h 34"/>
              <a:gd name="T68" fmla="*/ 39 w 46"/>
              <a:gd name="T69" fmla="*/ 7 h 34"/>
              <a:gd name="T70" fmla="*/ 46 w 46"/>
              <a:gd name="T71" fmla="*/ 6 h 34"/>
              <a:gd name="T72" fmla="*/ 44 w 46"/>
              <a:gd name="T73" fmla="*/ 3 h 34"/>
              <a:gd name="T74" fmla="*/ 42 w 46"/>
              <a:gd name="T75" fmla="*/ 3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6"/>
              <a:gd name="T115" fmla="*/ 0 h 34"/>
              <a:gd name="T116" fmla="*/ 46 w 46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6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19 w 20"/>
              <a:gd name="T1" fmla="*/ 4 h 14"/>
              <a:gd name="T2" fmla="*/ 17 w 20"/>
              <a:gd name="T3" fmla="*/ 2 h 14"/>
              <a:gd name="T4" fmla="*/ 15 w 20"/>
              <a:gd name="T5" fmla="*/ 0 h 14"/>
              <a:gd name="T6" fmla="*/ 13 w 20"/>
              <a:gd name="T7" fmla="*/ 1 h 14"/>
              <a:gd name="T8" fmla="*/ 9 w 20"/>
              <a:gd name="T9" fmla="*/ 0 h 14"/>
              <a:gd name="T10" fmla="*/ 5 w 20"/>
              <a:gd name="T11" fmla="*/ 0 h 14"/>
              <a:gd name="T12" fmla="*/ 1 w 20"/>
              <a:gd name="T13" fmla="*/ 1 h 14"/>
              <a:gd name="T14" fmla="*/ 1 w 20"/>
              <a:gd name="T15" fmla="*/ 5 h 14"/>
              <a:gd name="T16" fmla="*/ 0 w 20"/>
              <a:gd name="T17" fmla="*/ 6 h 14"/>
              <a:gd name="T18" fmla="*/ 2 w 20"/>
              <a:gd name="T19" fmla="*/ 6 h 14"/>
              <a:gd name="T20" fmla="*/ 4 w 20"/>
              <a:gd name="T21" fmla="*/ 7 h 14"/>
              <a:gd name="T22" fmla="*/ 6 w 20"/>
              <a:gd name="T23" fmla="*/ 8 h 14"/>
              <a:gd name="T24" fmla="*/ 7 w 20"/>
              <a:gd name="T25" fmla="*/ 10 h 14"/>
              <a:gd name="T26" fmla="*/ 6 w 20"/>
              <a:gd name="T27" fmla="*/ 12 h 14"/>
              <a:gd name="T28" fmla="*/ 7 w 20"/>
              <a:gd name="T29" fmla="*/ 12 h 14"/>
              <a:gd name="T30" fmla="*/ 9 w 20"/>
              <a:gd name="T31" fmla="*/ 14 h 14"/>
              <a:gd name="T32" fmla="*/ 11 w 20"/>
              <a:gd name="T33" fmla="*/ 13 h 14"/>
              <a:gd name="T34" fmla="*/ 13 w 20"/>
              <a:gd name="T35" fmla="*/ 12 h 14"/>
              <a:gd name="T36" fmla="*/ 16 w 20"/>
              <a:gd name="T37" fmla="*/ 12 h 14"/>
              <a:gd name="T38" fmla="*/ 16 w 20"/>
              <a:gd name="T39" fmla="*/ 9 h 14"/>
              <a:gd name="T40" fmla="*/ 18 w 20"/>
              <a:gd name="T41" fmla="*/ 7 h 14"/>
              <a:gd name="T42" fmla="*/ 20 w 20"/>
              <a:gd name="T43" fmla="*/ 4 h 14"/>
              <a:gd name="T44" fmla="*/ 19 w 20"/>
              <a:gd name="T45" fmla="*/ 4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7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54 w 90"/>
              <a:gd name="T1" fmla="*/ 66 h 78"/>
              <a:gd name="T2" fmla="*/ 78 w 90"/>
              <a:gd name="T3" fmla="*/ 78 h 78"/>
              <a:gd name="T4" fmla="*/ 84 w 90"/>
              <a:gd name="T5" fmla="*/ 42 h 78"/>
              <a:gd name="T6" fmla="*/ 84 w 90"/>
              <a:gd name="T7" fmla="*/ 30 h 78"/>
              <a:gd name="T8" fmla="*/ 90 w 90"/>
              <a:gd name="T9" fmla="*/ 6 h 78"/>
              <a:gd name="T10" fmla="*/ 84 w 90"/>
              <a:gd name="T11" fmla="*/ 0 h 78"/>
              <a:gd name="T12" fmla="*/ 72 w 90"/>
              <a:gd name="T13" fmla="*/ 0 h 78"/>
              <a:gd name="T14" fmla="*/ 36 w 90"/>
              <a:gd name="T15" fmla="*/ 0 h 78"/>
              <a:gd name="T16" fmla="*/ 0 w 90"/>
              <a:gd name="T17" fmla="*/ 18 h 78"/>
              <a:gd name="T18" fmla="*/ 0 w 90"/>
              <a:gd name="T19" fmla="*/ 30 h 78"/>
              <a:gd name="T20" fmla="*/ 6 w 90"/>
              <a:gd name="T21" fmla="*/ 42 h 78"/>
              <a:gd name="T22" fmla="*/ 12 w 90"/>
              <a:gd name="T23" fmla="*/ 48 h 78"/>
              <a:gd name="T24" fmla="*/ 18 w 90"/>
              <a:gd name="T25" fmla="*/ 54 h 78"/>
              <a:gd name="T26" fmla="*/ 12 w 90"/>
              <a:gd name="T27" fmla="*/ 60 h 78"/>
              <a:gd name="T28" fmla="*/ 36 w 90"/>
              <a:gd name="T29" fmla="*/ 54 h 78"/>
              <a:gd name="T30" fmla="*/ 54 w 90"/>
              <a:gd name="T31" fmla="*/ 66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8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30 w 30"/>
              <a:gd name="T1" fmla="*/ 14 h 27"/>
              <a:gd name="T2" fmla="*/ 27 w 30"/>
              <a:gd name="T3" fmla="*/ 11 h 27"/>
              <a:gd name="T4" fmla="*/ 23 w 30"/>
              <a:gd name="T5" fmla="*/ 3 h 27"/>
              <a:gd name="T6" fmla="*/ 20 w 30"/>
              <a:gd name="T7" fmla="*/ 2 h 27"/>
              <a:gd name="T8" fmla="*/ 17 w 30"/>
              <a:gd name="T9" fmla="*/ 0 h 27"/>
              <a:gd name="T10" fmla="*/ 14 w 30"/>
              <a:gd name="T11" fmla="*/ 2 h 27"/>
              <a:gd name="T12" fmla="*/ 11 w 30"/>
              <a:gd name="T13" fmla="*/ 3 h 27"/>
              <a:gd name="T14" fmla="*/ 12 w 30"/>
              <a:gd name="T15" fmla="*/ 3 h 27"/>
              <a:gd name="T16" fmla="*/ 10 w 30"/>
              <a:gd name="T17" fmla="*/ 6 h 27"/>
              <a:gd name="T18" fmla="*/ 8 w 30"/>
              <a:gd name="T19" fmla="*/ 8 h 27"/>
              <a:gd name="T20" fmla="*/ 8 w 30"/>
              <a:gd name="T21" fmla="*/ 11 h 27"/>
              <a:gd name="T22" fmla="*/ 5 w 30"/>
              <a:gd name="T23" fmla="*/ 11 h 27"/>
              <a:gd name="T24" fmla="*/ 3 w 30"/>
              <a:gd name="T25" fmla="*/ 12 h 27"/>
              <a:gd name="T26" fmla="*/ 1 w 30"/>
              <a:gd name="T27" fmla="*/ 13 h 27"/>
              <a:gd name="T28" fmla="*/ 1 w 30"/>
              <a:gd name="T29" fmla="*/ 14 h 27"/>
              <a:gd name="T30" fmla="*/ 2 w 30"/>
              <a:gd name="T31" fmla="*/ 18 h 27"/>
              <a:gd name="T32" fmla="*/ 0 w 30"/>
              <a:gd name="T33" fmla="*/ 20 h 27"/>
              <a:gd name="T34" fmla="*/ 1 w 30"/>
              <a:gd name="T35" fmla="*/ 23 h 27"/>
              <a:gd name="T36" fmla="*/ 1 w 30"/>
              <a:gd name="T37" fmla="*/ 25 h 27"/>
              <a:gd name="T38" fmla="*/ 3 w 30"/>
              <a:gd name="T39" fmla="*/ 24 h 27"/>
              <a:gd name="T40" fmla="*/ 7 w 30"/>
              <a:gd name="T41" fmla="*/ 24 h 27"/>
              <a:gd name="T42" fmla="*/ 13 w 30"/>
              <a:gd name="T43" fmla="*/ 26 h 27"/>
              <a:gd name="T44" fmla="*/ 20 w 30"/>
              <a:gd name="T45" fmla="*/ 26 h 27"/>
              <a:gd name="T46" fmla="*/ 24 w 30"/>
              <a:gd name="T47" fmla="*/ 27 h 27"/>
              <a:gd name="T48" fmla="*/ 26 w 30"/>
              <a:gd name="T49" fmla="*/ 21 h 27"/>
              <a:gd name="T50" fmla="*/ 27 w 30"/>
              <a:gd name="T51" fmla="*/ 21 h 27"/>
              <a:gd name="T52" fmla="*/ 26 w 30"/>
              <a:gd name="T53" fmla="*/ 17 h 27"/>
              <a:gd name="T54" fmla="*/ 29 w 30"/>
              <a:gd name="T55" fmla="*/ 16 h 27"/>
              <a:gd name="T56" fmla="*/ 30 w 30"/>
              <a:gd name="T57" fmla="*/ 14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27"/>
              <a:gd name="T89" fmla="*/ 30 w 30"/>
              <a:gd name="T90" fmla="*/ 27 h 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9" name="Freeform 302"/>
          <p:cNvSpPr>
            <a:spLocks/>
          </p:cNvSpPr>
          <p:nvPr/>
        </p:nvSpPr>
        <p:spPr bwMode="auto">
          <a:xfrm>
            <a:off x="5021263" y="2886075"/>
            <a:ext cx="190500" cy="107950"/>
          </a:xfrm>
          <a:custGeom>
            <a:avLst/>
            <a:gdLst>
              <a:gd name="T0" fmla="*/ 8 w 24"/>
              <a:gd name="T1" fmla="*/ 10 h 14"/>
              <a:gd name="T2" fmla="*/ 12 w 24"/>
              <a:gd name="T3" fmla="*/ 11 h 14"/>
              <a:gd name="T4" fmla="*/ 14 w 24"/>
              <a:gd name="T5" fmla="*/ 10 h 14"/>
              <a:gd name="T6" fmla="*/ 16 w 24"/>
              <a:gd name="T7" fmla="*/ 12 h 14"/>
              <a:gd name="T8" fmla="*/ 18 w 24"/>
              <a:gd name="T9" fmla="*/ 14 h 14"/>
              <a:gd name="T10" fmla="*/ 21 w 24"/>
              <a:gd name="T11" fmla="*/ 13 h 14"/>
              <a:gd name="T12" fmla="*/ 24 w 24"/>
              <a:gd name="T13" fmla="*/ 11 h 14"/>
              <a:gd name="T14" fmla="*/ 23 w 24"/>
              <a:gd name="T15" fmla="*/ 10 h 14"/>
              <a:gd name="T16" fmla="*/ 21 w 24"/>
              <a:gd name="T17" fmla="*/ 5 h 14"/>
              <a:gd name="T18" fmla="*/ 21 w 24"/>
              <a:gd name="T19" fmla="*/ 4 h 14"/>
              <a:gd name="T20" fmla="*/ 17 w 24"/>
              <a:gd name="T21" fmla="*/ 2 h 14"/>
              <a:gd name="T22" fmla="*/ 14 w 24"/>
              <a:gd name="T23" fmla="*/ 0 h 14"/>
              <a:gd name="T24" fmla="*/ 10 w 24"/>
              <a:gd name="T25" fmla="*/ 1 h 14"/>
              <a:gd name="T26" fmla="*/ 9 w 24"/>
              <a:gd name="T27" fmla="*/ 5 h 14"/>
              <a:gd name="T28" fmla="*/ 8 w 24"/>
              <a:gd name="T29" fmla="*/ 6 h 14"/>
              <a:gd name="T30" fmla="*/ 5 w 24"/>
              <a:gd name="T31" fmla="*/ 3 h 14"/>
              <a:gd name="T32" fmla="*/ 3 w 24"/>
              <a:gd name="T33" fmla="*/ 3 h 14"/>
              <a:gd name="T34" fmla="*/ 1 w 24"/>
              <a:gd name="T35" fmla="*/ 8 h 14"/>
              <a:gd name="T36" fmla="*/ 0 w 24"/>
              <a:gd name="T37" fmla="*/ 11 h 14"/>
              <a:gd name="T38" fmla="*/ 4 w 24"/>
              <a:gd name="T39" fmla="*/ 10 h 14"/>
              <a:gd name="T40" fmla="*/ 8 w 24"/>
              <a:gd name="T41" fmla="*/ 10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0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9 w 24"/>
              <a:gd name="T1" fmla="*/ 10 h 18"/>
              <a:gd name="T2" fmla="*/ 13 w 24"/>
              <a:gd name="T3" fmla="*/ 10 h 18"/>
              <a:gd name="T4" fmla="*/ 15 w 24"/>
              <a:gd name="T5" fmla="*/ 13 h 18"/>
              <a:gd name="T6" fmla="*/ 16 w 24"/>
              <a:gd name="T7" fmla="*/ 14 h 18"/>
              <a:gd name="T8" fmla="*/ 18 w 24"/>
              <a:gd name="T9" fmla="*/ 15 h 18"/>
              <a:gd name="T10" fmla="*/ 20 w 24"/>
              <a:gd name="T11" fmla="*/ 18 h 18"/>
              <a:gd name="T12" fmla="*/ 22 w 24"/>
              <a:gd name="T13" fmla="*/ 17 h 18"/>
              <a:gd name="T14" fmla="*/ 24 w 24"/>
              <a:gd name="T15" fmla="*/ 16 h 18"/>
              <a:gd name="T16" fmla="*/ 24 w 24"/>
              <a:gd name="T17" fmla="*/ 12 h 18"/>
              <a:gd name="T18" fmla="*/ 24 w 24"/>
              <a:gd name="T19" fmla="*/ 8 h 18"/>
              <a:gd name="T20" fmla="*/ 23 w 24"/>
              <a:gd name="T21" fmla="*/ 8 h 18"/>
              <a:gd name="T22" fmla="*/ 21 w 24"/>
              <a:gd name="T23" fmla="*/ 3 h 18"/>
              <a:gd name="T24" fmla="*/ 20 w 24"/>
              <a:gd name="T25" fmla="*/ 1 h 18"/>
              <a:gd name="T26" fmla="*/ 16 w 24"/>
              <a:gd name="T27" fmla="*/ 2 h 18"/>
              <a:gd name="T28" fmla="*/ 12 w 24"/>
              <a:gd name="T29" fmla="*/ 2 h 18"/>
              <a:gd name="T30" fmla="*/ 12 w 24"/>
              <a:gd name="T31" fmla="*/ 1 h 18"/>
              <a:gd name="T32" fmla="*/ 7 w 24"/>
              <a:gd name="T33" fmla="*/ 0 h 18"/>
              <a:gd name="T34" fmla="*/ 5 w 24"/>
              <a:gd name="T35" fmla="*/ 0 h 18"/>
              <a:gd name="T36" fmla="*/ 5 w 24"/>
              <a:gd name="T37" fmla="*/ 1 h 18"/>
              <a:gd name="T38" fmla="*/ 5 w 24"/>
              <a:gd name="T39" fmla="*/ 4 h 18"/>
              <a:gd name="T40" fmla="*/ 3 w 24"/>
              <a:gd name="T41" fmla="*/ 4 h 18"/>
              <a:gd name="T42" fmla="*/ 0 w 24"/>
              <a:gd name="T43" fmla="*/ 6 h 18"/>
              <a:gd name="T44" fmla="*/ 1 w 24"/>
              <a:gd name="T45" fmla="*/ 6 h 18"/>
              <a:gd name="T46" fmla="*/ 6 w 24"/>
              <a:gd name="T47" fmla="*/ 13 h 18"/>
              <a:gd name="T48" fmla="*/ 8 w 24"/>
              <a:gd name="T49" fmla="*/ 12 h 18"/>
              <a:gd name="T50" fmla="*/ 9 w 24"/>
              <a:gd name="T51" fmla="*/ 10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1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54 w 114"/>
              <a:gd name="T1" fmla="*/ 79 h 85"/>
              <a:gd name="T2" fmla="*/ 66 w 114"/>
              <a:gd name="T3" fmla="*/ 79 h 85"/>
              <a:gd name="T4" fmla="*/ 78 w 114"/>
              <a:gd name="T5" fmla="*/ 79 h 85"/>
              <a:gd name="T6" fmla="*/ 108 w 114"/>
              <a:gd name="T7" fmla="*/ 85 h 85"/>
              <a:gd name="T8" fmla="*/ 114 w 114"/>
              <a:gd name="T9" fmla="*/ 85 h 85"/>
              <a:gd name="T10" fmla="*/ 102 w 114"/>
              <a:gd name="T11" fmla="*/ 61 h 85"/>
              <a:gd name="T12" fmla="*/ 96 w 114"/>
              <a:gd name="T13" fmla="*/ 43 h 85"/>
              <a:gd name="T14" fmla="*/ 96 w 114"/>
              <a:gd name="T15" fmla="*/ 36 h 85"/>
              <a:gd name="T16" fmla="*/ 96 w 114"/>
              <a:gd name="T17" fmla="*/ 36 h 85"/>
              <a:gd name="T18" fmla="*/ 84 w 114"/>
              <a:gd name="T19" fmla="*/ 30 h 85"/>
              <a:gd name="T20" fmla="*/ 72 w 114"/>
              <a:gd name="T21" fmla="*/ 18 h 85"/>
              <a:gd name="T22" fmla="*/ 42 w 114"/>
              <a:gd name="T23" fmla="*/ 0 h 85"/>
              <a:gd name="T24" fmla="*/ 30 w 114"/>
              <a:gd name="T25" fmla="*/ 6 h 85"/>
              <a:gd name="T26" fmla="*/ 12 w 114"/>
              <a:gd name="T27" fmla="*/ 6 h 85"/>
              <a:gd name="T28" fmla="*/ 0 w 114"/>
              <a:gd name="T29" fmla="*/ 43 h 85"/>
              <a:gd name="T30" fmla="*/ 12 w 114"/>
              <a:gd name="T31" fmla="*/ 85 h 85"/>
              <a:gd name="T32" fmla="*/ 18 w 114"/>
              <a:gd name="T33" fmla="*/ 85 h 85"/>
              <a:gd name="T34" fmla="*/ 24 w 114"/>
              <a:gd name="T35" fmla="*/ 85 h 85"/>
              <a:gd name="T36" fmla="*/ 54 w 114"/>
              <a:gd name="T37" fmla="*/ 79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2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6 w 38"/>
              <a:gd name="T1" fmla="*/ 35 h 41"/>
              <a:gd name="T2" fmla="*/ 11 w 38"/>
              <a:gd name="T3" fmla="*/ 38 h 41"/>
              <a:gd name="T4" fmla="*/ 13 w 38"/>
              <a:gd name="T5" fmla="*/ 40 h 41"/>
              <a:gd name="T6" fmla="*/ 15 w 38"/>
              <a:gd name="T7" fmla="*/ 41 h 41"/>
              <a:gd name="T8" fmla="*/ 15 w 38"/>
              <a:gd name="T9" fmla="*/ 41 h 41"/>
              <a:gd name="T10" fmla="*/ 18 w 38"/>
              <a:gd name="T11" fmla="*/ 38 h 41"/>
              <a:gd name="T12" fmla="*/ 20 w 38"/>
              <a:gd name="T13" fmla="*/ 40 h 41"/>
              <a:gd name="T14" fmla="*/ 21 w 38"/>
              <a:gd name="T15" fmla="*/ 39 h 41"/>
              <a:gd name="T16" fmla="*/ 35 w 38"/>
              <a:gd name="T17" fmla="*/ 39 h 41"/>
              <a:gd name="T18" fmla="*/ 38 w 38"/>
              <a:gd name="T19" fmla="*/ 37 h 41"/>
              <a:gd name="T20" fmla="*/ 36 w 38"/>
              <a:gd name="T21" fmla="*/ 36 h 41"/>
              <a:gd name="T22" fmla="*/ 33 w 38"/>
              <a:gd name="T23" fmla="*/ 7 h 41"/>
              <a:gd name="T24" fmla="*/ 36 w 38"/>
              <a:gd name="T25" fmla="*/ 7 h 41"/>
              <a:gd name="T26" fmla="*/ 27 w 38"/>
              <a:gd name="T27" fmla="*/ 0 h 41"/>
              <a:gd name="T28" fmla="*/ 27 w 38"/>
              <a:gd name="T29" fmla="*/ 3 h 41"/>
              <a:gd name="T30" fmla="*/ 17 w 38"/>
              <a:gd name="T31" fmla="*/ 3 h 41"/>
              <a:gd name="T32" fmla="*/ 16 w 38"/>
              <a:gd name="T33" fmla="*/ 11 h 41"/>
              <a:gd name="T34" fmla="*/ 14 w 38"/>
              <a:gd name="T35" fmla="*/ 13 h 41"/>
              <a:gd name="T36" fmla="*/ 13 w 38"/>
              <a:gd name="T37" fmla="*/ 20 h 41"/>
              <a:gd name="T38" fmla="*/ 1 w 38"/>
              <a:gd name="T39" fmla="*/ 19 h 41"/>
              <a:gd name="T40" fmla="*/ 0 w 38"/>
              <a:gd name="T41" fmla="*/ 20 h 41"/>
              <a:gd name="T42" fmla="*/ 3 w 38"/>
              <a:gd name="T43" fmla="*/ 26 h 41"/>
              <a:gd name="T44" fmla="*/ 3 w 38"/>
              <a:gd name="T45" fmla="*/ 33 h 41"/>
              <a:gd name="T46" fmla="*/ 1 w 38"/>
              <a:gd name="T47" fmla="*/ 36 h 41"/>
              <a:gd name="T48" fmla="*/ 4 w 38"/>
              <a:gd name="T49" fmla="*/ 36 h 41"/>
              <a:gd name="T50" fmla="*/ 6 w 38"/>
              <a:gd name="T51" fmla="*/ 35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3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5 h 35"/>
              <a:gd name="T2" fmla="*/ 1 w 36"/>
              <a:gd name="T3" fmla="*/ 8 h 35"/>
              <a:gd name="T4" fmla="*/ 2 w 36"/>
              <a:gd name="T5" fmla="*/ 10 h 35"/>
              <a:gd name="T6" fmla="*/ 2 w 36"/>
              <a:gd name="T7" fmla="*/ 35 h 35"/>
              <a:gd name="T8" fmla="*/ 3 w 36"/>
              <a:gd name="T9" fmla="*/ 35 h 35"/>
              <a:gd name="T10" fmla="*/ 29 w 36"/>
              <a:gd name="T11" fmla="*/ 35 h 35"/>
              <a:gd name="T12" fmla="*/ 34 w 36"/>
              <a:gd name="T13" fmla="*/ 32 h 35"/>
              <a:gd name="T14" fmla="*/ 36 w 36"/>
              <a:gd name="T15" fmla="*/ 30 h 35"/>
              <a:gd name="T16" fmla="*/ 36 w 36"/>
              <a:gd name="T17" fmla="*/ 30 h 35"/>
              <a:gd name="T18" fmla="*/ 33 w 36"/>
              <a:gd name="T19" fmla="*/ 23 h 35"/>
              <a:gd name="T20" fmla="*/ 29 w 36"/>
              <a:gd name="T21" fmla="*/ 15 h 35"/>
              <a:gd name="T22" fmla="*/ 24 w 36"/>
              <a:gd name="T23" fmla="*/ 8 h 35"/>
              <a:gd name="T24" fmla="*/ 31 w 36"/>
              <a:gd name="T25" fmla="*/ 12 h 35"/>
              <a:gd name="T26" fmla="*/ 34 w 36"/>
              <a:gd name="T27" fmla="*/ 9 h 35"/>
              <a:gd name="T28" fmla="*/ 33 w 36"/>
              <a:gd name="T29" fmla="*/ 9 h 35"/>
              <a:gd name="T30" fmla="*/ 30 w 36"/>
              <a:gd name="T31" fmla="*/ 1 h 35"/>
              <a:gd name="T32" fmla="*/ 28 w 36"/>
              <a:gd name="T33" fmla="*/ 3 h 35"/>
              <a:gd name="T34" fmla="*/ 22 w 36"/>
              <a:gd name="T35" fmla="*/ 2 h 35"/>
              <a:gd name="T36" fmla="*/ 19 w 36"/>
              <a:gd name="T37" fmla="*/ 1 h 35"/>
              <a:gd name="T38" fmla="*/ 12 w 36"/>
              <a:gd name="T39" fmla="*/ 3 h 35"/>
              <a:gd name="T40" fmla="*/ 6 w 36"/>
              <a:gd name="T41" fmla="*/ 0 h 35"/>
              <a:gd name="T42" fmla="*/ 2 w 36"/>
              <a:gd name="T43" fmla="*/ 0 h 35"/>
              <a:gd name="T44" fmla="*/ 1 w 36"/>
              <a:gd name="T45" fmla="*/ 2 h 35"/>
              <a:gd name="T46" fmla="*/ 0 w 36"/>
              <a:gd name="T47" fmla="*/ 5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4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4 w 52"/>
              <a:gd name="T1" fmla="*/ 6 h 50"/>
              <a:gd name="T2" fmla="*/ 3 w 52"/>
              <a:gd name="T3" fmla="*/ 9 h 50"/>
              <a:gd name="T4" fmla="*/ 2 w 52"/>
              <a:gd name="T5" fmla="*/ 10 h 50"/>
              <a:gd name="T6" fmla="*/ 0 w 52"/>
              <a:gd name="T7" fmla="*/ 12 h 50"/>
              <a:gd name="T8" fmla="*/ 0 w 52"/>
              <a:gd name="T9" fmla="*/ 29 h 50"/>
              <a:gd name="T10" fmla="*/ 6 w 52"/>
              <a:gd name="T11" fmla="*/ 34 h 50"/>
              <a:gd name="T12" fmla="*/ 9 w 52"/>
              <a:gd name="T13" fmla="*/ 35 h 50"/>
              <a:gd name="T14" fmla="*/ 17 w 52"/>
              <a:gd name="T15" fmla="*/ 36 h 50"/>
              <a:gd name="T16" fmla="*/ 19 w 52"/>
              <a:gd name="T17" fmla="*/ 38 h 50"/>
              <a:gd name="T18" fmla="*/ 23 w 52"/>
              <a:gd name="T19" fmla="*/ 36 h 50"/>
              <a:gd name="T20" fmla="*/ 47 w 52"/>
              <a:gd name="T21" fmla="*/ 49 h 50"/>
              <a:gd name="T22" fmla="*/ 47 w 52"/>
              <a:gd name="T23" fmla="*/ 48 h 50"/>
              <a:gd name="T24" fmla="*/ 47 w 52"/>
              <a:gd name="T25" fmla="*/ 49 h 50"/>
              <a:gd name="T26" fmla="*/ 48 w 52"/>
              <a:gd name="T27" fmla="*/ 50 h 50"/>
              <a:gd name="T28" fmla="*/ 48 w 52"/>
              <a:gd name="T29" fmla="*/ 47 h 50"/>
              <a:gd name="T30" fmla="*/ 51 w 52"/>
              <a:gd name="T31" fmla="*/ 47 h 50"/>
              <a:gd name="T32" fmla="*/ 52 w 52"/>
              <a:gd name="T33" fmla="*/ 41 h 50"/>
              <a:gd name="T34" fmla="*/ 51 w 52"/>
              <a:gd name="T35" fmla="*/ 41 h 50"/>
              <a:gd name="T36" fmla="*/ 51 w 52"/>
              <a:gd name="T37" fmla="*/ 16 h 50"/>
              <a:gd name="T38" fmla="*/ 50 w 52"/>
              <a:gd name="T39" fmla="*/ 14 h 50"/>
              <a:gd name="T40" fmla="*/ 49 w 52"/>
              <a:gd name="T41" fmla="*/ 11 h 50"/>
              <a:gd name="T42" fmla="*/ 50 w 52"/>
              <a:gd name="T43" fmla="*/ 8 h 50"/>
              <a:gd name="T44" fmla="*/ 51 w 52"/>
              <a:gd name="T45" fmla="*/ 6 h 50"/>
              <a:gd name="T46" fmla="*/ 48 w 52"/>
              <a:gd name="T47" fmla="*/ 5 h 50"/>
              <a:gd name="T48" fmla="*/ 45 w 52"/>
              <a:gd name="T49" fmla="*/ 3 h 50"/>
              <a:gd name="T50" fmla="*/ 41 w 52"/>
              <a:gd name="T51" fmla="*/ 2 h 50"/>
              <a:gd name="T52" fmla="*/ 35 w 52"/>
              <a:gd name="T53" fmla="*/ 4 h 50"/>
              <a:gd name="T54" fmla="*/ 35 w 52"/>
              <a:gd name="T55" fmla="*/ 8 h 50"/>
              <a:gd name="T56" fmla="*/ 29 w 52"/>
              <a:gd name="T57" fmla="*/ 10 h 50"/>
              <a:gd name="T58" fmla="*/ 25 w 52"/>
              <a:gd name="T59" fmla="*/ 7 h 50"/>
              <a:gd name="T60" fmla="*/ 22 w 52"/>
              <a:gd name="T61" fmla="*/ 5 h 50"/>
              <a:gd name="T62" fmla="*/ 20 w 52"/>
              <a:gd name="T63" fmla="*/ 3 h 50"/>
              <a:gd name="T64" fmla="*/ 13 w 52"/>
              <a:gd name="T65" fmla="*/ 2 h 50"/>
              <a:gd name="T66" fmla="*/ 8 w 52"/>
              <a:gd name="T67" fmla="*/ 0 h 50"/>
              <a:gd name="T68" fmla="*/ 8 w 52"/>
              <a:gd name="T69" fmla="*/ 2 h 50"/>
              <a:gd name="T70" fmla="*/ 4 w 52"/>
              <a:gd name="T71" fmla="*/ 6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5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18 w 78"/>
              <a:gd name="T1" fmla="*/ 12 h 150"/>
              <a:gd name="T2" fmla="*/ 18 w 78"/>
              <a:gd name="T3" fmla="*/ 30 h 150"/>
              <a:gd name="T4" fmla="*/ 18 w 78"/>
              <a:gd name="T5" fmla="*/ 54 h 150"/>
              <a:gd name="T6" fmla="*/ 0 w 78"/>
              <a:gd name="T7" fmla="*/ 78 h 150"/>
              <a:gd name="T8" fmla="*/ 0 w 78"/>
              <a:gd name="T9" fmla="*/ 90 h 150"/>
              <a:gd name="T10" fmla="*/ 12 w 78"/>
              <a:gd name="T11" fmla="*/ 102 h 150"/>
              <a:gd name="T12" fmla="*/ 18 w 78"/>
              <a:gd name="T13" fmla="*/ 108 h 150"/>
              <a:gd name="T14" fmla="*/ 36 w 78"/>
              <a:gd name="T15" fmla="*/ 120 h 150"/>
              <a:gd name="T16" fmla="*/ 36 w 78"/>
              <a:gd name="T17" fmla="*/ 144 h 150"/>
              <a:gd name="T18" fmla="*/ 42 w 78"/>
              <a:gd name="T19" fmla="*/ 150 h 150"/>
              <a:gd name="T20" fmla="*/ 48 w 78"/>
              <a:gd name="T21" fmla="*/ 144 h 150"/>
              <a:gd name="T22" fmla="*/ 54 w 78"/>
              <a:gd name="T23" fmla="*/ 126 h 150"/>
              <a:gd name="T24" fmla="*/ 78 w 78"/>
              <a:gd name="T25" fmla="*/ 102 h 150"/>
              <a:gd name="T26" fmla="*/ 78 w 78"/>
              <a:gd name="T27" fmla="*/ 90 h 150"/>
              <a:gd name="T28" fmla="*/ 60 w 78"/>
              <a:gd name="T29" fmla="*/ 84 h 150"/>
              <a:gd name="T30" fmla="*/ 42 w 78"/>
              <a:gd name="T31" fmla="*/ 72 h 150"/>
              <a:gd name="T32" fmla="*/ 66 w 78"/>
              <a:gd name="T33" fmla="*/ 36 h 150"/>
              <a:gd name="T34" fmla="*/ 60 w 78"/>
              <a:gd name="T35" fmla="*/ 12 h 150"/>
              <a:gd name="T36" fmla="*/ 36 w 78"/>
              <a:gd name="T37" fmla="*/ 0 h 150"/>
              <a:gd name="T38" fmla="*/ 24 w 78"/>
              <a:gd name="T39" fmla="*/ 0 h 150"/>
              <a:gd name="T40" fmla="*/ 24 w 78"/>
              <a:gd name="T41" fmla="*/ 6 h 150"/>
              <a:gd name="T42" fmla="*/ 18 w 78"/>
              <a:gd name="T43" fmla="*/ 12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6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90 w 228"/>
              <a:gd name="T1" fmla="*/ 156 h 174"/>
              <a:gd name="T2" fmla="*/ 114 w 228"/>
              <a:gd name="T3" fmla="*/ 138 h 174"/>
              <a:gd name="T4" fmla="*/ 144 w 228"/>
              <a:gd name="T5" fmla="*/ 120 h 174"/>
              <a:gd name="T6" fmla="*/ 180 w 228"/>
              <a:gd name="T7" fmla="*/ 108 h 174"/>
              <a:gd name="T8" fmla="*/ 186 w 228"/>
              <a:gd name="T9" fmla="*/ 96 h 174"/>
              <a:gd name="T10" fmla="*/ 192 w 228"/>
              <a:gd name="T11" fmla="*/ 84 h 174"/>
              <a:gd name="T12" fmla="*/ 216 w 228"/>
              <a:gd name="T13" fmla="*/ 78 h 174"/>
              <a:gd name="T14" fmla="*/ 228 w 228"/>
              <a:gd name="T15" fmla="*/ 72 h 174"/>
              <a:gd name="T16" fmla="*/ 222 w 228"/>
              <a:gd name="T17" fmla="*/ 42 h 174"/>
              <a:gd name="T18" fmla="*/ 216 w 228"/>
              <a:gd name="T19" fmla="*/ 12 h 174"/>
              <a:gd name="T20" fmla="*/ 210 w 228"/>
              <a:gd name="T21" fmla="*/ 12 h 174"/>
              <a:gd name="T22" fmla="*/ 186 w 228"/>
              <a:gd name="T23" fmla="*/ 12 h 174"/>
              <a:gd name="T24" fmla="*/ 168 w 228"/>
              <a:gd name="T25" fmla="*/ 12 h 174"/>
              <a:gd name="T26" fmla="*/ 144 w 228"/>
              <a:gd name="T27" fmla="*/ 0 h 174"/>
              <a:gd name="T28" fmla="*/ 120 w 228"/>
              <a:gd name="T29" fmla="*/ 36 h 174"/>
              <a:gd name="T30" fmla="*/ 96 w 228"/>
              <a:gd name="T31" fmla="*/ 60 h 174"/>
              <a:gd name="T32" fmla="*/ 72 w 228"/>
              <a:gd name="T33" fmla="*/ 90 h 174"/>
              <a:gd name="T34" fmla="*/ 66 w 228"/>
              <a:gd name="T35" fmla="*/ 138 h 174"/>
              <a:gd name="T36" fmla="*/ 12 w 228"/>
              <a:gd name="T37" fmla="*/ 162 h 174"/>
              <a:gd name="T38" fmla="*/ 0 w 228"/>
              <a:gd name="T39" fmla="*/ 174 h 174"/>
              <a:gd name="T40" fmla="*/ 84 w 228"/>
              <a:gd name="T41" fmla="*/ 174 h 174"/>
              <a:gd name="T42" fmla="*/ 90 w 228"/>
              <a:gd name="T43" fmla="*/ 156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7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13 w 26"/>
              <a:gd name="T1" fmla="*/ 16 h 23"/>
              <a:gd name="T2" fmla="*/ 15 w 26"/>
              <a:gd name="T3" fmla="*/ 14 h 23"/>
              <a:gd name="T4" fmla="*/ 16 w 26"/>
              <a:gd name="T5" fmla="*/ 6 h 23"/>
              <a:gd name="T6" fmla="*/ 26 w 26"/>
              <a:gd name="T7" fmla="*/ 6 h 23"/>
              <a:gd name="T8" fmla="*/ 26 w 26"/>
              <a:gd name="T9" fmla="*/ 3 h 23"/>
              <a:gd name="T10" fmla="*/ 25 w 26"/>
              <a:gd name="T11" fmla="*/ 3 h 23"/>
              <a:gd name="T12" fmla="*/ 25 w 26"/>
              <a:gd name="T13" fmla="*/ 0 h 23"/>
              <a:gd name="T14" fmla="*/ 11 w 26"/>
              <a:gd name="T15" fmla="*/ 0 h 23"/>
              <a:gd name="T16" fmla="*/ 9 w 26"/>
              <a:gd name="T17" fmla="*/ 2 h 23"/>
              <a:gd name="T18" fmla="*/ 4 w 26"/>
              <a:gd name="T19" fmla="*/ 13 h 23"/>
              <a:gd name="T20" fmla="*/ 0 w 26"/>
              <a:gd name="T21" fmla="*/ 22 h 23"/>
              <a:gd name="T22" fmla="*/ 12 w 26"/>
              <a:gd name="T23" fmla="*/ 23 h 23"/>
              <a:gd name="T24" fmla="*/ 13 w 26"/>
              <a:gd name="T25" fmla="*/ 16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8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48 w 48"/>
              <a:gd name="T1" fmla="*/ 24 h 36"/>
              <a:gd name="T2" fmla="*/ 48 w 48"/>
              <a:gd name="T3" fmla="*/ 6 h 36"/>
              <a:gd name="T4" fmla="*/ 48 w 48"/>
              <a:gd name="T5" fmla="*/ 0 h 36"/>
              <a:gd name="T6" fmla="*/ 36 w 48"/>
              <a:gd name="T7" fmla="*/ 0 h 36"/>
              <a:gd name="T8" fmla="*/ 6 w 48"/>
              <a:gd name="T9" fmla="*/ 6 h 36"/>
              <a:gd name="T10" fmla="*/ 0 w 48"/>
              <a:gd name="T11" fmla="*/ 6 h 36"/>
              <a:gd name="T12" fmla="*/ 18 w 48"/>
              <a:gd name="T13" fmla="*/ 36 h 36"/>
              <a:gd name="T14" fmla="*/ 36 w 48"/>
              <a:gd name="T15" fmla="*/ 24 h 36"/>
              <a:gd name="T16" fmla="*/ 48 w 48"/>
              <a:gd name="T17" fmla="*/ 24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9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37 w 52"/>
              <a:gd name="T1" fmla="*/ 5 h 64"/>
              <a:gd name="T2" fmla="*/ 11 w 52"/>
              <a:gd name="T3" fmla="*/ 5 h 64"/>
              <a:gd name="T4" fmla="*/ 10 w 52"/>
              <a:gd name="T5" fmla="*/ 11 h 64"/>
              <a:gd name="T6" fmla="*/ 7 w 52"/>
              <a:gd name="T7" fmla="*/ 11 h 64"/>
              <a:gd name="T8" fmla="*/ 7 w 52"/>
              <a:gd name="T9" fmla="*/ 14 h 64"/>
              <a:gd name="T10" fmla="*/ 6 w 52"/>
              <a:gd name="T11" fmla="*/ 13 h 64"/>
              <a:gd name="T12" fmla="*/ 5 w 52"/>
              <a:gd name="T13" fmla="*/ 25 h 64"/>
              <a:gd name="T14" fmla="*/ 2 w 52"/>
              <a:gd name="T15" fmla="*/ 27 h 64"/>
              <a:gd name="T16" fmla="*/ 1 w 52"/>
              <a:gd name="T17" fmla="*/ 32 h 64"/>
              <a:gd name="T18" fmla="*/ 0 w 52"/>
              <a:gd name="T19" fmla="*/ 35 h 64"/>
              <a:gd name="T20" fmla="*/ 3 w 52"/>
              <a:gd name="T21" fmla="*/ 41 h 64"/>
              <a:gd name="T22" fmla="*/ 5 w 52"/>
              <a:gd name="T23" fmla="*/ 45 h 64"/>
              <a:gd name="T24" fmla="*/ 8 w 52"/>
              <a:gd name="T25" fmla="*/ 50 h 64"/>
              <a:gd name="T26" fmla="*/ 12 w 52"/>
              <a:gd name="T27" fmla="*/ 52 h 64"/>
              <a:gd name="T28" fmla="*/ 18 w 52"/>
              <a:gd name="T29" fmla="*/ 58 h 64"/>
              <a:gd name="T30" fmla="*/ 20 w 52"/>
              <a:gd name="T31" fmla="*/ 61 h 64"/>
              <a:gd name="T32" fmla="*/ 25 w 52"/>
              <a:gd name="T33" fmla="*/ 61 h 64"/>
              <a:gd name="T34" fmla="*/ 29 w 52"/>
              <a:gd name="T35" fmla="*/ 64 h 64"/>
              <a:gd name="T36" fmla="*/ 36 w 52"/>
              <a:gd name="T37" fmla="*/ 63 h 64"/>
              <a:gd name="T38" fmla="*/ 41 w 52"/>
              <a:gd name="T39" fmla="*/ 61 h 64"/>
              <a:gd name="T40" fmla="*/ 44 w 52"/>
              <a:gd name="T41" fmla="*/ 61 h 64"/>
              <a:gd name="T42" fmla="*/ 44 w 52"/>
              <a:gd name="T43" fmla="*/ 59 h 64"/>
              <a:gd name="T44" fmla="*/ 42 w 52"/>
              <a:gd name="T45" fmla="*/ 57 h 64"/>
              <a:gd name="T46" fmla="*/ 39 w 52"/>
              <a:gd name="T47" fmla="*/ 54 h 64"/>
              <a:gd name="T48" fmla="*/ 35 w 52"/>
              <a:gd name="T49" fmla="*/ 51 h 64"/>
              <a:gd name="T50" fmla="*/ 36 w 52"/>
              <a:gd name="T51" fmla="*/ 48 h 64"/>
              <a:gd name="T52" fmla="*/ 38 w 52"/>
              <a:gd name="T53" fmla="*/ 48 h 64"/>
              <a:gd name="T54" fmla="*/ 39 w 52"/>
              <a:gd name="T55" fmla="*/ 42 h 64"/>
              <a:gd name="T56" fmla="*/ 43 w 52"/>
              <a:gd name="T57" fmla="*/ 38 h 64"/>
              <a:gd name="T58" fmla="*/ 46 w 52"/>
              <a:gd name="T59" fmla="*/ 32 h 64"/>
              <a:gd name="T60" fmla="*/ 47 w 52"/>
              <a:gd name="T61" fmla="*/ 21 h 64"/>
              <a:gd name="T62" fmla="*/ 50 w 52"/>
              <a:gd name="T63" fmla="*/ 19 h 64"/>
              <a:gd name="T64" fmla="*/ 52 w 52"/>
              <a:gd name="T65" fmla="*/ 18 h 64"/>
              <a:gd name="T66" fmla="*/ 50 w 52"/>
              <a:gd name="T67" fmla="*/ 13 h 64"/>
              <a:gd name="T68" fmla="*/ 47 w 52"/>
              <a:gd name="T69" fmla="*/ 4 h 64"/>
              <a:gd name="T70" fmla="*/ 44 w 52"/>
              <a:gd name="T71" fmla="*/ 0 h 64"/>
              <a:gd name="T72" fmla="*/ 42 w 52"/>
              <a:gd name="T73" fmla="*/ 2 h 64"/>
              <a:gd name="T74" fmla="*/ 37 w 52"/>
              <a:gd name="T75" fmla="*/ 5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0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17 w 19"/>
              <a:gd name="T1" fmla="*/ 10 h 19"/>
              <a:gd name="T2" fmla="*/ 19 w 19"/>
              <a:gd name="T3" fmla="*/ 6 h 19"/>
              <a:gd name="T4" fmla="*/ 17 w 19"/>
              <a:gd name="T5" fmla="*/ 2 h 19"/>
              <a:gd name="T6" fmla="*/ 12 w 19"/>
              <a:gd name="T7" fmla="*/ 3 h 19"/>
              <a:gd name="T8" fmla="*/ 10 w 19"/>
              <a:gd name="T9" fmla="*/ 1 h 19"/>
              <a:gd name="T10" fmla="*/ 8 w 19"/>
              <a:gd name="T11" fmla="*/ 1 h 19"/>
              <a:gd name="T12" fmla="*/ 6 w 19"/>
              <a:gd name="T13" fmla="*/ 0 h 19"/>
              <a:gd name="T14" fmla="*/ 5 w 19"/>
              <a:gd name="T15" fmla="*/ 0 h 19"/>
              <a:gd name="T16" fmla="*/ 3 w 19"/>
              <a:gd name="T17" fmla="*/ 0 h 19"/>
              <a:gd name="T18" fmla="*/ 1 w 19"/>
              <a:gd name="T19" fmla="*/ 1 h 19"/>
              <a:gd name="T20" fmla="*/ 2 w 19"/>
              <a:gd name="T21" fmla="*/ 1 h 19"/>
              <a:gd name="T22" fmla="*/ 2 w 19"/>
              <a:gd name="T23" fmla="*/ 5 h 19"/>
              <a:gd name="T24" fmla="*/ 2 w 19"/>
              <a:gd name="T25" fmla="*/ 9 h 19"/>
              <a:gd name="T26" fmla="*/ 0 w 19"/>
              <a:gd name="T27" fmla="*/ 10 h 19"/>
              <a:gd name="T28" fmla="*/ 1 w 19"/>
              <a:gd name="T29" fmla="*/ 11 h 19"/>
              <a:gd name="T30" fmla="*/ 1 w 19"/>
              <a:gd name="T31" fmla="*/ 14 h 19"/>
              <a:gd name="T32" fmla="*/ 4 w 19"/>
              <a:gd name="T33" fmla="*/ 16 h 19"/>
              <a:gd name="T34" fmla="*/ 4 w 19"/>
              <a:gd name="T35" fmla="*/ 19 h 19"/>
              <a:gd name="T36" fmla="*/ 8 w 19"/>
              <a:gd name="T37" fmla="*/ 19 h 19"/>
              <a:gd name="T38" fmla="*/ 15 w 19"/>
              <a:gd name="T39" fmla="*/ 16 h 19"/>
              <a:gd name="T40" fmla="*/ 18 w 19"/>
              <a:gd name="T41" fmla="*/ 16 h 19"/>
              <a:gd name="T42" fmla="*/ 17 w 19"/>
              <a:gd name="T43" fmla="*/ 13 h 19"/>
              <a:gd name="T44" fmla="*/ 17 w 19"/>
              <a:gd name="T45" fmla="*/ 1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1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11 w 14"/>
              <a:gd name="T1" fmla="*/ 7 h 12"/>
              <a:gd name="T2" fmla="*/ 11 w 14"/>
              <a:gd name="T3" fmla="*/ 4 h 12"/>
              <a:gd name="T4" fmla="*/ 10 w 14"/>
              <a:gd name="T5" fmla="*/ 3 h 12"/>
              <a:gd name="T6" fmla="*/ 8 w 14"/>
              <a:gd name="T7" fmla="*/ 4 h 12"/>
              <a:gd name="T8" fmla="*/ 6 w 14"/>
              <a:gd name="T9" fmla="*/ 1 h 12"/>
              <a:gd name="T10" fmla="*/ 4 w 14"/>
              <a:gd name="T11" fmla="*/ 0 h 12"/>
              <a:gd name="T12" fmla="*/ 3 w 14"/>
              <a:gd name="T13" fmla="*/ 2 h 12"/>
              <a:gd name="T14" fmla="*/ 1 w 14"/>
              <a:gd name="T15" fmla="*/ 3 h 12"/>
              <a:gd name="T16" fmla="*/ 0 w 14"/>
              <a:gd name="T17" fmla="*/ 5 h 12"/>
              <a:gd name="T18" fmla="*/ 1 w 14"/>
              <a:gd name="T19" fmla="*/ 6 h 12"/>
              <a:gd name="T20" fmla="*/ 10 w 14"/>
              <a:gd name="T21" fmla="*/ 12 h 12"/>
              <a:gd name="T22" fmla="*/ 14 w 14"/>
              <a:gd name="T23" fmla="*/ 12 h 12"/>
              <a:gd name="T24" fmla="*/ 14 w 14"/>
              <a:gd name="T25" fmla="*/ 9 h 12"/>
              <a:gd name="T26" fmla="*/ 11 w 14"/>
              <a:gd name="T27" fmla="*/ 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2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54 w 60"/>
              <a:gd name="T1" fmla="*/ 36 h 54"/>
              <a:gd name="T2" fmla="*/ 60 w 60"/>
              <a:gd name="T3" fmla="*/ 24 h 54"/>
              <a:gd name="T4" fmla="*/ 54 w 60"/>
              <a:gd name="T5" fmla="*/ 18 h 54"/>
              <a:gd name="T6" fmla="*/ 42 w 60"/>
              <a:gd name="T7" fmla="*/ 0 h 54"/>
              <a:gd name="T8" fmla="*/ 18 w 60"/>
              <a:gd name="T9" fmla="*/ 0 h 54"/>
              <a:gd name="T10" fmla="*/ 12 w 60"/>
              <a:gd name="T11" fmla="*/ 12 h 54"/>
              <a:gd name="T12" fmla="*/ 0 w 60"/>
              <a:gd name="T13" fmla="*/ 18 h 54"/>
              <a:gd name="T14" fmla="*/ 12 w 60"/>
              <a:gd name="T15" fmla="*/ 30 h 54"/>
              <a:gd name="T16" fmla="*/ 36 w 60"/>
              <a:gd name="T17" fmla="*/ 54 h 54"/>
              <a:gd name="T18" fmla="*/ 42 w 60"/>
              <a:gd name="T19" fmla="*/ 42 h 54"/>
              <a:gd name="T20" fmla="*/ 54 w 60"/>
              <a:gd name="T21" fmla="*/ 36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3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4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5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60 w 390"/>
              <a:gd name="T1" fmla="*/ 270 h 390"/>
              <a:gd name="T2" fmla="*/ 216 w 390"/>
              <a:gd name="T3" fmla="*/ 378 h 390"/>
              <a:gd name="T4" fmla="*/ 228 w 390"/>
              <a:gd name="T5" fmla="*/ 390 h 390"/>
              <a:gd name="T6" fmla="*/ 246 w 390"/>
              <a:gd name="T7" fmla="*/ 390 h 390"/>
              <a:gd name="T8" fmla="*/ 282 w 390"/>
              <a:gd name="T9" fmla="*/ 372 h 390"/>
              <a:gd name="T10" fmla="*/ 390 w 390"/>
              <a:gd name="T11" fmla="*/ 300 h 390"/>
              <a:gd name="T12" fmla="*/ 384 w 390"/>
              <a:gd name="T13" fmla="*/ 300 h 390"/>
              <a:gd name="T14" fmla="*/ 366 w 390"/>
              <a:gd name="T15" fmla="*/ 276 h 390"/>
              <a:gd name="T16" fmla="*/ 354 w 390"/>
              <a:gd name="T17" fmla="*/ 270 h 390"/>
              <a:gd name="T18" fmla="*/ 342 w 390"/>
              <a:gd name="T19" fmla="*/ 246 h 390"/>
              <a:gd name="T20" fmla="*/ 348 w 390"/>
              <a:gd name="T21" fmla="*/ 234 h 390"/>
              <a:gd name="T22" fmla="*/ 348 w 390"/>
              <a:gd name="T23" fmla="*/ 174 h 390"/>
              <a:gd name="T24" fmla="*/ 342 w 390"/>
              <a:gd name="T25" fmla="*/ 162 h 390"/>
              <a:gd name="T26" fmla="*/ 348 w 390"/>
              <a:gd name="T27" fmla="*/ 150 h 390"/>
              <a:gd name="T28" fmla="*/ 342 w 390"/>
              <a:gd name="T29" fmla="*/ 144 h 390"/>
              <a:gd name="T30" fmla="*/ 342 w 390"/>
              <a:gd name="T31" fmla="*/ 120 h 390"/>
              <a:gd name="T32" fmla="*/ 324 w 390"/>
              <a:gd name="T33" fmla="*/ 108 h 390"/>
              <a:gd name="T34" fmla="*/ 318 w 390"/>
              <a:gd name="T35" fmla="*/ 102 h 390"/>
              <a:gd name="T36" fmla="*/ 306 w 390"/>
              <a:gd name="T37" fmla="*/ 90 h 390"/>
              <a:gd name="T38" fmla="*/ 306 w 390"/>
              <a:gd name="T39" fmla="*/ 78 h 390"/>
              <a:gd name="T40" fmla="*/ 324 w 390"/>
              <a:gd name="T41" fmla="*/ 54 h 390"/>
              <a:gd name="T42" fmla="*/ 324 w 390"/>
              <a:gd name="T43" fmla="*/ 30 h 390"/>
              <a:gd name="T44" fmla="*/ 324 w 390"/>
              <a:gd name="T45" fmla="*/ 12 h 390"/>
              <a:gd name="T46" fmla="*/ 330 w 390"/>
              <a:gd name="T47" fmla="*/ 6 h 390"/>
              <a:gd name="T48" fmla="*/ 330 w 390"/>
              <a:gd name="T49" fmla="*/ 0 h 390"/>
              <a:gd name="T50" fmla="*/ 318 w 390"/>
              <a:gd name="T51" fmla="*/ 6 h 390"/>
              <a:gd name="T52" fmla="*/ 288 w 390"/>
              <a:gd name="T53" fmla="*/ 12 h 390"/>
              <a:gd name="T54" fmla="*/ 222 w 390"/>
              <a:gd name="T55" fmla="*/ 12 h 390"/>
              <a:gd name="T56" fmla="*/ 162 w 390"/>
              <a:gd name="T57" fmla="*/ 30 h 390"/>
              <a:gd name="T58" fmla="*/ 132 w 390"/>
              <a:gd name="T59" fmla="*/ 48 h 390"/>
              <a:gd name="T60" fmla="*/ 138 w 390"/>
              <a:gd name="T61" fmla="*/ 78 h 390"/>
              <a:gd name="T62" fmla="*/ 144 w 390"/>
              <a:gd name="T63" fmla="*/ 108 h 390"/>
              <a:gd name="T64" fmla="*/ 132 w 390"/>
              <a:gd name="T65" fmla="*/ 114 h 390"/>
              <a:gd name="T66" fmla="*/ 108 w 390"/>
              <a:gd name="T67" fmla="*/ 120 h 390"/>
              <a:gd name="T68" fmla="*/ 102 w 390"/>
              <a:gd name="T69" fmla="*/ 132 h 390"/>
              <a:gd name="T70" fmla="*/ 96 w 390"/>
              <a:gd name="T71" fmla="*/ 144 h 390"/>
              <a:gd name="T72" fmla="*/ 60 w 390"/>
              <a:gd name="T73" fmla="*/ 156 h 390"/>
              <a:gd name="T74" fmla="*/ 30 w 390"/>
              <a:gd name="T75" fmla="*/ 174 h 390"/>
              <a:gd name="T76" fmla="*/ 6 w 390"/>
              <a:gd name="T77" fmla="*/ 192 h 390"/>
              <a:gd name="T78" fmla="*/ 0 w 390"/>
              <a:gd name="T79" fmla="*/ 210 h 390"/>
              <a:gd name="T80" fmla="*/ 6 w 390"/>
              <a:gd name="T81" fmla="*/ 210 h 390"/>
              <a:gd name="T82" fmla="*/ 6 w 390"/>
              <a:gd name="T83" fmla="*/ 228 h 390"/>
              <a:gd name="T84" fmla="*/ 60 w 390"/>
              <a:gd name="T85" fmla="*/ 270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6" name="Freeform 319"/>
          <p:cNvSpPr>
            <a:spLocks/>
          </p:cNvSpPr>
          <p:nvPr/>
        </p:nvSpPr>
        <p:spPr bwMode="auto">
          <a:xfrm>
            <a:off x="4322763" y="3629025"/>
            <a:ext cx="9525" cy="4763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7" name="Freeform 320"/>
          <p:cNvSpPr>
            <a:spLocks/>
          </p:cNvSpPr>
          <p:nvPr/>
        </p:nvSpPr>
        <p:spPr bwMode="auto">
          <a:xfrm>
            <a:off x="4340225" y="3517900"/>
            <a:ext cx="7938" cy="7938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8" name="Freeform 321"/>
          <p:cNvSpPr>
            <a:spLocks/>
          </p:cNvSpPr>
          <p:nvPr/>
        </p:nvSpPr>
        <p:spPr bwMode="auto">
          <a:xfrm>
            <a:off x="4268788" y="3452813"/>
            <a:ext cx="307975" cy="236537"/>
          </a:xfrm>
          <a:custGeom>
            <a:avLst/>
            <a:gdLst>
              <a:gd name="T0" fmla="*/ 34 w 39"/>
              <a:gd name="T1" fmla="*/ 5 h 30"/>
              <a:gd name="T2" fmla="*/ 32 w 39"/>
              <a:gd name="T3" fmla="*/ 5 h 30"/>
              <a:gd name="T4" fmla="*/ 29 w 39"/>
              <a:gd name="T5" fmla="*/ 4 h 30"/>
              <a:gd name="T6" fmla="*/ 27 w 39"/>
              <a:gd name="T7" fmla="*/ 4 h 30"/>
              <a:gd name="T8" fmla="*/ 26 w 39"/>
              <a:gd name="T9" fmla="*/ 4 h 30"/>
              <a:gd name="T10" fmla="*/ 25 w 39"/>
              <a:gd name="T11" fmla="*/ 2 h 30"/>
              <a:gd name="T12" fmla="*/ 13 w 39"/>
              <a:gd name="T13" fmla="*/ 0 h 30"/>
              <a:gd name="T14" fmla="*/ 7 w 39"/>
              <a:gd name="T15" fmla="*/ 1 h 30"/>
              <a:gd name="T16" fmla="*/ 5 w 39"/>
              <a:gd name="T17" fmla="*/ 0 h 30"/>
              <a:gd name="T18" fmla="*/ 3 w 39"/>
              <a:gd name="T19" fmla="*/ 1 h 30"/>
              <a:gd name="T20" fmla="*/ 0 w 39"/>
              <a:gd name="T21" fmla="*/ 3 h 30"/>
              <a:gd name="T22" fmla="*/ 2 w 39"/>
              <a:gd name="T23" fmla="*/ 8 h 30"/>
              <a:gd name="T24" fmla="*/ 4 w 39"/>
              <a:gd name="T25" fmla="*/ 6 h 30"/>
              <a:gd name="T26" fmla="*/ 8 w 39"/>
              <a:gd name="T27" fmla="*/ 7 h 30"/>
              <a:gd name="T28" fmla="*/ 9 w 39"/>
              <a:gd name="T29" fmla="*/ 8 h 30"/>
              <a:gd name="T30" fmla="*/ 9 w 39"/>
              <a:gd name="T31" fmla="*/ 8 h 30"/>
              <a:gd name="T32" fmla="*/ 10 w 39"/>
              <a:gd name="T33" fmla="*/ 9 h 30"/>
              <a:gd name="T34" fmla="*/ 9 w 39"/>
              <a:gd name="T35" fmla="*/ 12 h 30"/>
              <a:gd name="T36" fmla="*/ 8 w 39"/>
              <a:gd name="T37" fmla="*/ 17 h 30"/>
              <a:gd name="T38" fmla="*/ 7 w 39"/>
              <a:gd name="T39" fmla="*/ 20 h 30"/>
              <a:gd name="T40" fmla="*/ 7 w 39"/>
              <a:gd name="T41" fmla="*/ 22 h 30"/>
              <a:gd name="T42" fmla="*/ 8 w 39"/>
              <a:gd name="T43" fmla="*/ 22 h 30"/>
              <a:gd name="T44" fmla="*/ 7 w 39"/>
              <a:gd name="T45" fmla="*/ 23 h 30"/>
              <a:gd name="T46" fmla="*/ 7 w 39"/>
              <a:gd name="T47" fmla="*/ 24 h 30"/>
              <a:gd name="T48" fmla="*/ 6 w 39"/>
              <a:gd name="T49" fmla="*/ 27 h 30"/>
              <a:gd name="T50" fmla="*/ 8 w 39"/>
              <a:gd name="T51" fmla="*/ 27 h 30"/>
              <a:gd name="T52" fmla="*/ 12 w 39"/>
              <a:gd name="T53" fmla="*/ 30 h 30"/>
              <a:gd name="T54" fmla="*/ 18 w 39"/>
              <a:gd name="T55" fmla="*/ 28 h 30"/>
              <a:gd name="T56" fmla="*/ 24 w 39"/>
              <a:gd name="T57" fmla="*/ 27 h 30"/>
              <a:gd name="T58" fmla="*/ 27 w 39"/>
              <a:gd name="T59" fmla="*/ 23 h 30"/>
              <a:gd name="T60" fmla="*/ 30 w 39"/>
              <a:gd name="T61" fmla="*/ 19 h 30"/>
              <a:gd name="T62" fmla="*/ 30 w 39"/>
              <a:gd name="T63" fmla="*/ 17 h 30"/>
              <a:gd name="T64" fmla="*/ 33 w 39"/>
              <a:gd name="T65" fmla="*/ 11 h 30"/>
              <a:gd name="T66" fmla="*/ 39 w 39"/>
              <a:gd name="T67" fmla="*/ 7 h 30"/>
              <a:gd name="T68" fmla="*/ 39 w 39"/>
              <a:gd name="T69" fmla="*/ 6 h 30"/>
              <a:gd name="T70" fmla="*/ 37 w 39"/>
              <a:gd name="T71" fmla="*/ 6 h 30"/>
              <a:gd name="T72" fmla="*/ 34 w 39"/>
              <a:gd name="T73" fmla="*/ 5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"/>
              <a:gd name="T112" fmla="*/ 0 h 30"/>
              <a:gd name="T113" fmla="*/ 39 w 39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9" name="Freeform 322"/>
          <p:cNvSpPr>
            <a:spLocks/>
          </p:cNvSpPr>
          <p:nvPr/>
        </p:nvSpPr>
        <p:spPr bwMode="auto">
          <a:xfrm>
            <a:off x="4268788" y="3500438"/>
            <a:ext cx="79375" cy="166687"/>
          </a:xfrm>
          <a:custGeom>
            <a:avLst/>
            <a:gdLst>
              <a:gd name="T0" fmla="*/ 42 w 60"/>
              <a:gd name="T1" fmla="*/ 103 h 127"/>
              <a:gd name="T2" fmla="*/ 42 w 60"/>
              <a:gd name="T3" fmla="*/ 97 h 127"/>
              <a:gd name="T4" fmla="*/ 42 w 60"/>
              <a:gd name="T5" fmla="*/ 97 h 127"/>
              <a:gd name="T6" fmla="*/ 42 w 60"/>
              <a:gd name="T7" fmla="*/ 85 h 127"/>
              <a:gd name="T8" fmla="*/ 48 w 60"/>
              <a:gd name="T9" fmla="*/ 73 h 127"/>
              <a:gd name="T10" fmla="*/ 48 w 60"/>
              <a:gd name="T11" fmla="*/ 67 h 127"/>
              <a:gd name="T12" fmla="*/ 48 w 60"/>
              <a:gd name="T13" fmla="*/ 49 h 127"/>
              <a:gd name="T14" fmla="*/ 54 w 60"/>
              <a:gd name="T15" fmla="*/ 43 h 127"/>
              <a:gd name="T16" fmla="*/ 54 w 60"/>
              <a:gd name="T17" fmla="*/ 31 h 127"/>
              <a:gd name="T18" fmla="*/ 60 w 60"/>
              <a:gd name="T19" fmla="*/ 19 h 127"/>
              <a:gd name="T20" fmla="*/ 54 w 60"/>
              <a:gd name="T21" fmla="*/ 13 h 127"/>
              <a:gd name="T22" fmla="*/ 48 w 60"/>
              <a:gd name="T23" fmla="*/ 6 h 127"/>
              <a:gd name="T24" fmla="*/ 30 w 60"/>
              <a:gd name="T25" fmla="*/ 0 h 127"/>
              <a:gd name="T26" fmla="*/ 18 w 60"/>
              <a:gd name="T27" fmla="*/ 6 h 127"/>
              <a:gd name="T28" fmla="*/ 12 w 60"/>
              <a:gd name="T29" fmla="*/ 13 h 127"/>
              <a:gd name="T30" fmla="*/ 12 w 60"/>
              <a:gd name="T31" fmla="*/ 13 h 127"/>
              <a:gd name="T32" fmla="*/ 6 w 60"/>
              <a:gd name="T33" fmla="*/ 13 h 127"/>
              <a:gd name="T34" fmla="*/ 12 w 60"/>
              <a:gd name="T35" fmla="*/ 37 h 127"/>
              <a:gd name="T36" fmla="*/ 12 w 60"/>
              <a:gd name="T37" fmla="*/ 61 h 127"/>
              <a:gd name="T38" fmla="*/ 0 w 60"/>
              <a:gd name="T39" fmla="*/ 91 h 127"/>
              <a:gd name="T40" fmla="*/ 12 w 60"/>
              <a:gd name="T41" fmla="*/ 97 h 127"/>
              <a:gd name="T42" fmla="*/ 12 w 60"/>
              <a:gd name="T43" fmla="*/ 127 h 127"/>
              <a:gd name="T44" fmla="*/ 36 w 60"/>
              <a:gd name="T45" fmla="*/ 127 h 127"/>
              <a:gd name="T46" fmla="*/ 42 w 60"/>
              <a:gd name="T47" fmla="*/ 115 h 127"/>
              <a:gd name="T48" fmla="*/ 42 w 60"/>
              <a:gd name="T49" fmla="*/ 103 h 12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0"/>
              <a:gd name="T76" fmla="*/ 0 h 127"/>
              <a:gd name="T77" fmla="*/ 60 w 60"/>
              <a:gd name="T78" fmla="*/ 127 h 12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0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1" name="Freeform 324"/>
          <p:cNvSpPr>
            <a:spLocks/>
          </p:cNvSpPr>
          <p:nvPr/>
        </p:nvSpPr>
        <p:spPr bwMode="auto">
          <a:xfrm>
            <a:off x="4318000" y="3633788"/>
            <a:ext cx="4763" cy="33337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2" name="Freeform 325"/>
          <p:cNvSpPr>
            <a:spLocks/>
          </p:cNvSpPr>
          <p:nvPr/>
        </p:nvSpPr>
        <p:spPr bwMode="auto">
          <a:xfrm>
            <a:off x="4322763" y="3589338"/>
            <a:ext cx="9525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3" name="Freeform 326"/>
          <p:cNvSpPr>
            <a:spLocks/>
          </p:cNvSpPr>
          <p:nvPr/>
        </p:nvSpPr>
        <p:spPr bwMode="auto">
          <a:xfrm>
            <a:off x="4322763" y="3611563"/>
            <a:ext cx="0" cy="17462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4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18 w 18"/>
              <a:gd name="T3" fmla="*/ 12 h 12"/>
              <a:gd name="T4" fmla="*/ 18 w 18"/>
              <a:gd name="T5" fmla="*/ 12 h 12"/>
              <a:gd name="T6" fmla="*/ 6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12 w 12"/>
              <a:gd name="T3" fmla="*/ 18 h 18"/>
              <a:gd name="T4" fmla="*/ 12 w 12"/>
              <a:gd name="T5" fmla="*/ 12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34 w 34"/>
              <a:gd name="T1" fmla="*/ 55 h 75"/>
              <a:gd name="T2" fmla="*/ 32 w 34"/>
              <a:gd name="T3" fmla="*/ 54 h 75"/>
              <a:gd name="T4" fmla="*/ 30 w 34"/>
              <a:gd name="T5" fmla="*/ 52 h 75"/>
              <a:gd name="T6" fmla="*/ 31 w 34"/>
              <a:gd name="T7" fmla="*/ 47 h 75"/>
              <a:gd name="T8" fmla="*/ 30 w 34"/>
              <a:gd name="T9" fmla="*/ 45 h 75"/>
              <a:gd name="T10" fmla="*/ 30 w 34"/>
              <a:gd name="T11" fmla="*/ 43 h 75"/>
              <a:gd name="T12" fmla="*/ 29 w 34"/>
              <a:gd name="T13" fmla="*/ 42 h 75"/>
              <a:gd name="T14" fmla="*/ 29 w 34"/>
              <a:gd name="T15" fmla="*/ 40 h 75"/>
              <a:gd name="T16" fmla="*/ 28 w 34"/>
              <a:gd name="T17" fmla="*/ 38 h 75"/>
              <a:gd name="T18" fmla="*/ 30 w 34"/>
              <a:gd name="T19" fmla="*/ 36 h 75"/>
              <a:gd name="T20" fmla="*/ 27 w 34"/>
              <a:gd name="T21" fmla="*/ 27 h 75"/>
              <a:gd name="T22" fmla="*/ 30 w 34"/>
              <a:gd name="T23" fmla="*/ 21 h 75"/>
              <a:gd name="T24" fmla="*/ 28 w 34"/>
              <a:gd name="T25" fmla="*/ 17 h 75"/>
              <a:gd name="T26" fmla="*/ 25 w 34"/>
              <a:gd name="T27" fmla="*/ 15 h 75"/>
              <a:gd name="T28" fmla="*/ 25 w 34"/>
              <a:gd name="T29" fmla="*/ 14 h 75"/>
              <a:gd name="T30" fmla="*/ 25 w 34"/>
              <a:gd name="T31" fmla="*/ 10 h 75"/>
              <a:gd name="T32" fmla="*/ 25 w 34"/>
              <a:gd name="T33" fmla="*/ 10 h 75"/>
              <a:gd name="T34" fmla="*/ 26 w 34"/>
              <a:gd name="T35" fmla="*/ 9 h 75"/>
              <a:gd name="T36" fmla="*/ 26 w 34"/>
              <a:gd name="T37" fmla="*/ 8 h 75"/>
              <a:gd name="T38" fmla="*/ 27 w 34"/>
              <a:gd name="T39" fmla="*/ 6 h 75"/>
              <a:gd name="T40" fmla="*/ 27 w 34"/>
              <a:gd name="T41" fmla="*/ 3 h 75"/>
              <a:gd name="T42" fmla="*/ 24 w 34"/>
              <a:gd name="T43" fmla="*/ 0 h 75"/>
              <a:gd name="T44" fmla="*/ 19 w 34"/>
              <a:gd name="T45" fmla="*/ 1 h 75"/>
              <a:gd name="T46" fmla="*/ 17 w 34"/>
              <a:gd name="T47" fmla="*/ 3 h 75"/>
              <a:gd name="T48" fmla="*/ 15 w 34"/>
              <a:gd name="T49" fmla="*/ 8 h 75"/>
              <a:gd name="T50" fmla="*/ 12 w 34"/>
              <a:gd name="T51" fmla="*/ 11 h 75"/>
              <a:gd name="T52" fmla="*/ 11 w 34"/>
              <a:gd name="T53" fmla="*/ 10 h 75"/>
              <a:gd name="T54" fmla="*/ 8 w 34"/>
              <a:gd name="T55" fmla="*/ 11 h 75"/>
              <a:gd name="T56" fmla="*/ 5 w 34"/>
              <a:gd name="T57" fmla="*/ 10 h 75"/>
              <a:gd name="T58" fmla="*/ 3 w 34"/>
              <a:gd name="T59" fmla="*/ 8 h 75"/>
              <a:gd name="T60" fmla="*/ 2 w 34"/>
              <a:gd name="T61" fmla="*/ 6 h 75"/>
              <a:gd name="T62" fmla="*/ 1 w 34"/>
              <a:gd name="T63" fmla="*/ 8 h 75"/>
              <a:gd name="T64" fmla="*/ 0 w 34"/>
              <a:gd name="T65" fmla="*/ 8 h 75"/>
              <a:gd name="T66" fmla="*/ 1 w 34"/>
              <a:gd name="T67" fmla="*/ 10 h 75"/>
              <a:gd name="T68" fmla="*/ 4 w 34"/>
              <a:gd name="T69" fmla="*/ 13 h 75"/>
              <a:gd name="T70" fmla="*/ 6 w 34"/>
              <a:gd name="T71" fmla="*/ 14 h 75"/>
              <a:gd name="T72" fmla="*/ 7 w 34"/>
              <a:gd name="T73" fmla="*/ 14 h 75"/>
              <a:gd name="T74" fmla="*/ 9 w 34"/>
              <a:gd name="T75" fmla="*/ 19 h 75"/>
              <a:gd name="T76" fmla="*/ 9 w 34"/>
              <a:gd name="T77" fmla="*/ 23 h 75"/>
              <a:gd name="T78" fmla="*/ 9 w 34"/>
              <a:gd name="T79" fmla="*/ 26 h 75"/>
              <a:gd name="T80" fmla="*/ 10 w 34"/>
              <a:gd name="T81" fmla="*/ 29 h 75"/>
              <a:gd name="T82" fmla="*/ 10 w 34"/>
              <a:gd name="T83" fmla="*/ 30 h 75"/>
              <a:gd name="T84" fmla="*/ 10 w 34"/>
              <a:gd name="T85" fmla="*/ 35 h 75"/>
              <a:gd name="T86" fmla="*/ 10 w 34"/>
              <a:gd name="T87" fmla="*/ 36 h 75"/>
              <a:gd name="T88" fmla="*/ 12 w 34"/>
              <a:gd name="T89" fmla="*/ 36 h 75"/>
              <a:gd name="T90" fmla="*/ 14 w 34"/>
              <a:gd name="T91" fmla="*/ 40 h 75"/>
              <a:gd name="T92" fmla="*/ 9 w 34"/>
              <a:gd name="T93" fmla="*/ 49 h 75"/>
              <a:gd name="T94" fmla="*/ 4 w 34"/>
              <a:gd name="T95" fmla="*/ 53 h 75"/>
              <a:gd name="T96" fmla="*/ 1 w 34"/>
              <a:gd name="T97" fmla="*/ 58 h 75"/>
              <a:gd name="T98" fmla="*/ 2 w 34"/>
              <a:gd name="T99" fmla="*/ 66 h 75"/>
              <a:gd name="T100" fmla="*/ 3 w 34"/>
              <a:gd name="T101" fmla="*/ 71 h 75"/>
              <a:gd name="T102" fmla="*/ 5 w 34"/>
              <a:gd name="T103" fmla="*/ 73 h 75"/>
              <a:gd name="T104" fmla="*/ 7 w 34"/>
              <a:gd name="T105" fmla="*/ 75 h 75"/>
              <a:gd name="T106" fmla="*/ 12 w 34"/>
              <a:gd name="T107" fmla="*/ 75 h 75"/>
              <a:gd name="T108" fmla="*/ 20 w 34"/>
              <a:gd name="T109" fmla="*/ 72 h 75"/>
              <a:gd name="T110" fmla="*/ 22 w 34"/>
              <a:gd name="T111" fmla="*/ 72 h 75"/>
              <a:gd name="T112" fmla="*/ 34 w 34"/>
              <a:gd name="T113" fmla="*/ 58 h 75"/>
              <a:gd name="T114" fmla="*/ 34 w 34"/>
              <a:gd name="T115" fmla="*/ 55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"/>
              <a:gd name="T175" fmla="*/ 0 h 75"/>
              <a:gd name="T176" fmla="*/ 34 w 34"/>
              <a:gd name="T177" fmla="*/ 75 h 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7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12 w 12"/>
              <a:gd name="T1" fmla="*/ 6 h 6"/>
              <a:gd name="T2" fmla="*/ 0 w 12"/>
              <a:gd name="T3" fmla="*/ 0 h 6"/>
              <a:gd name="T4" fmla="*/ 0 w 12"/>
              <a:gd name="T5" fmla="*/ 6 h 6"/>
              <a:gd name="T6" fmla="*/ 12 w 12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6363" y="1549400"/>
            <a:ext cx="3792537" cy="2079534"/>
            <a:chOff x="5186363" y="1549400"/>
            <a:chExt cx="3792537" cy="2079534"/>
          </a:xfrm>
        </p:grpSpPr>
        <p:sp>
          <p:nvSpPr>
            <p:cNvPr id="1881" name="Rectangle 1880"/>
            <p:cNvSpPr/>
            <p:nvPr/>
          </p:nvSpPr>
          <p:spPr>
            <a:xfrm rot="900306">
              <a:off x="5187463" y="3197822"/>
              <a:ext cx="881038" cy="431112"/>
            </a:xfrm>
            <a:prstGeom prst="rect">
              <a:avLst/>
            </a:prstGeom>
            <a:solidFill>
              <a:srgbClr val="A1C0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Freeform 336"/>
            <p:cNvSpPr>
              <a:spLocks/>
            </p:cNvSpPr>
            <p:nvPr/>
          </p:nvSpPr>
          <p:spPr bwMode="auto">
            <a:xfrm>
              <a:off x="5186363" y="1549400"/>
              <a:ext cx="3792537" cy="2030413"/>
            </a:xfrm>
            <a:custGeom>
              <a:avLst/>
              <a:gdLst>
                <a:gd name="T0" fmla="*/ 470 w 483"/>
                <a:gd name="T1" fmla="*/ 89 h 260"/>
                <a:gd name="T2" fmla="*/ 451 w 483"/>
                <a:gd name="T3" fmla="*/ 97 h 260"/>
                <a:gd name="T4" fmla="*/ 431 w 483"/>
                <a:gd name="T5" fmla="*/ 89 h 260"/>
                <a:gd name="T6" fmla="*/ 403 w 483"/>
                <a:gd name="T7" fmla="*/ 77 h 260"/>
                <a:gd name="T8" fmla="*/ 362 w 483"/>
                <a:gd name="T9" fmla="*/ 59 h 260"/>
                <a:gd name="T10" fmla="*/ 342 w 483"/>
                <a:gd name="T11" fmla="*/ 70 h 260"/>
                <a:gd name="T12" fmla="*/ 323 w 483"/>
                <a:gd name="T13" fmla="*/ 73 h 260"/>
                <a:gd name="T14" fmla="*/ 312 w 483"/>
                <a:gd name="T15" fmla="*/ 51 h 260"/>
                <a:gd name="T16" fmla="*/ 287 w 483"/>
                <a:gd name="T17" fmla="*/ 53 h 260"/>
                <a:gd name="T18" fmla="*/ 264 w 483"/>
                <a:gd name="T19" fmla="*/ 44 h 260"/>
                <a:gd name="T20" fmla="*/ 262 w 483"/>
                <a:gd name="T21" fmla="*/ 39 h 260"/>
                <a:gd name="T22" fmla="*/ 254 w 483"/>
                <a:gd name="T23" fmla="*/ 8 h 260"/>
                <a:gd name="T24" fmla="*/ 216 w 483"/>
                <a:gd name="T25" fmla="*/ 19 h 260"/>
                <a:gd name="T26" fmla="*/ 169 w 483"/>
                <a:gd name="T27" fmla="*/ 54 h 260"/>
                <a:gd name="T28" fmla="*/ 152 w 483"/>
                <a:gd name="T29" fmla="*/ 59 h 260"/>
                <a:gd name="T30" fmla="*/ 143 w 483"/>
                <a:gd name="T31" fmla="*/ 76 h 260"/>
                <a:gd name="T32" fmla="*/ 128 w 483"/>
                <a:gd name="T33" fmla="*/ 70 h 260"/>
                <a:gd name="T34" fmla="*/ 132 w 483"/>
                <a:gd name="T35" fmla="*/ 94 h 260"/>
                <a:gd name="T36" fmla="*/ 104 w 483"/>
                <a:gd name="T37" fmla="*/ 95 h 260"/>
                <a:gd name="T38" fmla="*/ 83 w 483"/>
                <a:gd name="T39" fmla="*/ 97 h 260"/>
                <a:gd name="T40" fmla="*/ 59 w 483"/>
                <a:gd name="T41" fmla="*/ 112 h 260"/>
                <a:gd name="T42" fmla="*/ 53 w 483"/>
                <a:gd name="T43" fmla="*/ 99 h 260"/>
                <a:gd name="T44" fmla="*/ 49 w 483"/>
                <a:gd name="T45" fmla="*/ 116 h 260"/>
                <a:gd name="T46" fmla="*/ 39 w 483"/>
                <a:gd name="T47" fmla="*/ 129 h 260"/>
                <a:gd name="T48" fmla="*/ 31 w 483"/>
                <a:gd name="T49" fmla="*/ 136 h 260"/>
                <a:gd name="T50" fmla="*/ 23 w 483"/>
                <a:gd name="T51" fmla="*/ 118 h 260"/>
                <a:gd name="T52" fmla="*/ 22 w 483"/>
                <a:gd name="T53" fmla="*/ 113 h 260"/>
                <a:gd name="T54" fmla="*/ 36 w 483"/>
                <a:gd name="T55" fmla="*/ 101 h 260"/>
                <a:gd name="T56" fmla="*/ 13 w 483"/>
                <a:gd name="T57" fmla="*/ 87 h 260"/>
                <a:gd name="T58" fmla="*/ 4 w 483"/>
                <a:gd name="T59" fmla="*/ 94 h 260"/>
                <a:gd name="T60" fmla="*/ 8 w 483"/>
                <a:gd name="T61" fmla="*/ 107 h 260"/>
                <a:gd name="T62" fmla="*/ 8 w 483"/>
                <a:gd name="T63" fmla="*/ 129 h 260"/>
                <a:gd name="T64" fmla="*/ 11 w 483"/>
                <a:gd name="T65" fmla="*/ 143 h 260"/>
                <a:gd name="T66" fmla="*/ 2 w 483"/>
                <a:gd name="T67" fmla="*/ 164 h 260"/>
                <a:gd name="T68" fmla="*/ 9 w 483"/>
                <a:gd name="T69" fmla="*/ 186 h 260"/>
                <a:gd name="T70" fmla="*/ 15 w 483"/>
                <a:gd name="T71" fmla="*/ 205 h 260"/>
                <a:gd name="T72" fmla="*/ 34 w 483"/>
                <a:gd name="T73" fmla="*/ 219 h 260"/>
                <a:gd name="T74" fmla="*/ 26 w 483"/>
                <a:gd name="T75" fmla="*/ 232 h 260"/>
                <a:gd name="T76" fmla="*/ 45 w 483"/>
                <a:gd name="T77" fmla="*/ 248 h 260"/>
                <a:gd name="T78" fmla="*/ 59 w 483"/>
                <a:gd name="T79" fmla="*/ 256 h 260"/>
                <a:gd name="T80" fmla="*/ 63 w 483"/>
                <a:gd name="T81" fmla="*/ 244 h 260"/>
                <a:gd name="T82" fmla="*/ 63 w 483"/>
                <a:gd name="T83" fmla="*/ 224 h 260"/>
                <a:gd name="T84" fmla="*/ 82 w 483"/>
                <a:gd name="T85" fmla="*/ 209 h 260"/>
                <a:gd name="T86" fmla="*/ 109 w 483"/>
                <a:gd name="T87" fmla="*/ 196 h 260"/>
                <a:gd name="T88" fmla="*/ 160 w 483"/>
                <a:gd name="T89" fmla="*/ 203 h 260"/>
                <a:gd name="T90" fmla="*/ 191 w 483"/>
                <a:gd name="T91" fmla="*/ 222 h 260"/>
                <a:gd name="T92" fmla="*/ 224 w 483"/>
                <a:gd name="T93" fmla="*/ 211 h 260"/>
                <a:gd name="T94" fmla="*/ 275 w 483"/>
                <a:gd name="T95" fmla="*/ 216 h 260"/>
                <a:gd name="T96" fmla="*/ 307 w 483"/>
                <a:gd name="T97" fmla="*/ 200 h 260"/>
                <a:gd name="T98" fmla="*/ 329 w 483"/>
                <a:gd name="T99" fmla="*/ 239 h 260"/>
                <a:gd name="T100" fmla="*/ 335 w 483"/>
                <a:gd name="T101" fmla="*/ 250 h 260"/>
                <a:gd name="T102" fmla="*/ 360 w 483"/>
                <a:gd name="T103" fmla="*/ 203 h 260"/>
                <a:gd name="T104" fmla="*/ 341 w 483"/>
                <a:gd name="T105" fmla="*/ 192 h 260"/>
                <a:gd name="T106" fmla="*/ 371 w 483"/>
                <a:gd name="T107" fmla="*/ 164 h 260"/>
                <a:gd name="T108" fmla="*/ 403 w 483"/>
                <a:gd name="T109" fmla="*/ 166 h 260"/>
                <a:gd name="T110" fmla="*/ 421 w 483"/>
                <a:gd name="T111" fmla="*/ 155 h 260"/>
                <a:gd name="T112" fmla="*/ 419 w 483"/>
                <a:gd name="T113" fmla="*/ 166 h 260"/>
                <a:gd name="T114" fmla="*/ 416 w 483"/>
                <a:gd name="T115" fmla="*/ 202 h 260"/>
                <a:gd name="T116" fmla="*/ 427 w 483"/>
                <a:gd name="T117" fmla="*/ 184 h 260"/>
                <a:gd name="T118" fmla="*/ 435 w 483"/>
                <a:gd name="T119" fmla="*/ 161 h 260"/>
                <a:gd name="T120" fmla="*/ 457 w 483"/>
                <a:gd name="T121" fmla="*/ 156 h 260"/>
                <a:gd name="T122" fmla="*/ 479 w 483"/>
                <a:gd name="T123" fmla="*/ 140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A1C0D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9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6 w 54"/>
              <a:gd name="T1" fmla="*/ 6 h 6"/>
              <a:gd name="T2" fmla="*/ 30 w 54"/>
              <a:gd name="T3" fmla="*/ 6 h 6"/>
              <a:gd name="T4" fmla="*/ 54 w 54"/>
              <a:gd name="T5" fmla="*/ 0 h 6"/>
              <a:gd name="T6" fmla="*/ 0 w 54"/>
              <a:gd name="T7" fmla="*/ 6 h 6"/>
              <a:gd name="T8" fmla="*/ 6 w 54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0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87 w 129"/>
              <a:gd name="T1" fmla="*/ 77 h 91"/>
              <a:gd name="T2" fmla="*/ 96 w 129"/>
              <a:gd name="T3" fmla="*/ 71 h 91"/>
              <a:gd name="T4" fmla="*/ 105 w 129"/>
              <a:gd name="T5" fmla="*/ 63 h 91"/>
              <a:gd name="T6" fmla="*/ 114 w 129"/>
              <a:gd name="T7" fmla="*/ 50 h 91"/>
              <a:gd name="T8" fmla="*/ 124 w 129"/>
              <a:gd name="T9" fmla="*/ 41 h 91"/>
              <a:gd name="T10" fmla="*/ 129 w 129"/>
              <a:gd name="T11" fmla="*/ 34 h 91"/>
              <a:gd name="T12" fmla="*/ 122 w 129"/>
              <a:gd name="T13" fmla="*/ 27 h 91"/>
              <a:gd name="T14" fmla="*/ 104 w 129"/>
              <a:gd name="T15" fmla="*/ 23 h 91"/>
              <a:gd name="T16" fmla="*/ 96 w 129"/>
              <a:gd name="T17" fmla="*/ 6 h 91"/>
              <a:gd name="T18" fmla="*/ 82 w 129"/>
              <a:gd name="T19" fmla="*/ 9 h 91"/>
              <a:gd name="T20" fmla="*/ 62 w 129"/>
              <a:gd name="T21" fmla="*/ 3 h 91"/>
              <a:gd name="T22" fmla="*/ 45 w 129"/>
              <a:gd name="T23" fmla="*/ 16 h 91"/>
              <a:gd name="T24" fmla="*/ 40 w 129"/>
              <a:gd name="T25" fmla="*/ 24 h 91"/>
              <a:gd name="T26" fmla="*/ 27 w 129"/>
              <a:gd name="T27" fmla="*/ 24 h 91"/>
              <a:gd name="T28" fmla="*/ 13 w 129"/>
              <a:gd name="T29" fmla="*/ 21 h 91"/>
              <a:gd name="T30" fmla="*/ 0 w 129"/>
              <a:gd name="T31" fmla="*/ 33 h 91"/>
              <a:gd name="T32" fmla="*/ 6 w 129"/>
              <a:gd name="T33" fmla="*/ 42 h 91"/>
              <a:gd name="T34" fmla="*/ 19 w 129"/>
              <a:gd name="T35" fmla="*/ 41 h 91"/>
              <a:gd name="T36" fmla="*/ 20 w 129"/>
              <a:gd name="T37" fmla="*/ 50 h 91"/>
              <a:gd name="T38" fmla="*/ 13 w 129"/>
              <a:gd name="T39" fmla="*/ 52 h 91"/>
              <a:gd name="T40" fmla="*/ 20 w 129"/>
              <a:gd name="T41" fmla="*/ 63 h 91"/>
              <a:gd name="T42" fmla="*/ 24 w 129"/>
              <a:gd name="T43" fmla="*/ 76 h 91"/>
              <a:gd name="T44" fmla="*/ 24 w 129"/>
              <a:gd name="T45" fmla="*/ 82 h 91"/>
              <a:gd name="T46" fmla="*/ 33 w 129"/>
              <a:gd name="T47" fmla="*/ 79 h 91"/>
              <a:gd name="T48" fmla="*/ 42 w 129"/>
              <a:gd name="T49" fmla="*/ 85 h 91"/>
              <a:gd name="T50" fmla="*/ 46 w 129"/>
              <a:gd name="T51" fmla="*/ 89 h 91"/>
              <a:gd name="T52" fmla="*/ 51 w 129"/>
              <a:gd name="T53" fmla="*/ 91 h 91"/>
              <a:gd name="T54" fmla="*/ 58 w 129"/>
              <a:gd name="T55" fmla="*/ 87 h 91"/>
              <a:gd name="T56" fmla="*/ 63 w 129"/>
              <a:gd name="T57" fmla="*/ 83 h 91"/>
              <a:gd name="T58" fmla="*/ 68 w 129"/>
              <a:gd name="T59" fmla="*/ 85 h 91"/>
              <a:gd name="T60" fmla="*/ 74 w 129"/>
              <a:gd name="T61" fmla="*/ 82 h 91"/>
              <a:gd name="T62" fmla="*/ 78 w 129"/>
              <a:gd name="T63" fmla="*/ 80 h 91"/>
              <a:gd name="T64" fmla="*/ 82 w 129"/>
              <a:gd name="T65" fmla="*/ 83 h 91"/>
              <a:gd name="T66" fmla="*/ 88 w 129"/>
              <a:gd name="T67" fmla="*/ 82 h 91"/>
              <a:gd name="T68" fmla="*/ 90 w 129"/>
              <a:gd name="T69" fmla="*/ 82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1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12 h 12"/>
              <a:gd name="T4" fmla="*/ 18 w 18"/>
              <a:gd name="T5" fmla="*/ 12 h 12"/>
              <a:gd name="T6" fmla="*/ 12 w 18"/>
              <a:gd name="T7" fmla="*/ 12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2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3" name="Freeform 341"/>
          <p:cNvSpPr>
            <a:spLocks/>
          </p:cNvSpPr>
          <p:nvPr/>
        </p:nvSpPr>
        <p:spPr bwMode="auto">
          <a:xfrm>
            <a:off x="4732338" y="3267075"/>
            <a:ext cx="187325" cy="85725"/>
          </a:xfrm>
          <a:custGeom>
            <a:avLst/>
            <a:gdLst>
              <a:gd name="T0" fmla="*/ 23 w 24"/>
              <a:gd name="T1" fmla="*/ 6 h 11"/>
              <a:gd name="T2" fmla="*/ 24 w 24"/>
              <a:gd name="T3" fmla="*/ 4 h 11"/>
              <a:gd name="T4" fmla="*/ 24 w 24"/>
              <a:gd name="T5" fmla="*/ 4 h 11"/>
              <a:gd name="T6" fmla="*/ 23 w 24"/>
              <a:gd name="T7" fmla="*/ 2 h 11"/>
              <a:gd name="T8" fmla="*/ 23 w 24"/>
              <a:gd name="T9" fmla="*/ 1 h 11"/>
              <a:gd name="T10" fmla="*/ 22 w 24"/>
              <a:gd name="T11" fmla="*/ 1 h 11"/>
              <a:gd name="T12" fmla="*/ 18 w 24"/>
              <a:gd name="T13" fmla="*/ 0 h 11"/>
              <a:gd name="T14" fmla="*/ 17 w 24"/>
              <a:gd name="T15" fmla="*/ 1 h 11"/>
              <a:gd name="T16" fmla="*/ 14 w 24"/>
              <a:gd name="T17" fmla="*/ 1 h 11"/>
              <a:gd name="T18" fmla="*/ 13 w 24"/>
              <a:gd name="T19" fmla="*/ 2 h 11"/>
              <a:gd name="T20" fmla="*/ 11 w 24"/>
              <a:gd name="T21" fmla="*/ 3 h 11"/>
              <a:gd name="T22" fmla="*/ 12 w 24"/>
              <a:gd name="T23" fmla="*/ 5 h 11"/>
              <a:gd name="T24" fmla="*/ 11 w 24"/>
              <a:gd name="T25" fmla="*/ 6 h 11"/>
              <a:gd name="T26" fmla="*/ 10 w 24"/>
              <a:gd name="T27" fmla="*/ 6 h 11"/>
              <a:gd name="T28" fmla="*/ 6 w 24"/>
              <a:gd name="T29" fmla="*/ 7 h 11"/>
              <a:gd name="T30" fmla="*/ 4 w 24"/>
              <a:gd name="T31" fmla="*/ 7 h 11"/>
              <a:gd name="T32" fmla="*/ 2 w 24"/>
              <a:gd name="T33" fmla="*/ 7 h 11"/>
              <a:gd name="T34" fmla="*/ 1 w 24"/>
              <a:gd name="T35" fmla="*/ 7 h 11"/>
              <a:gd name="T36" fmla="*/ 0 w 24"/>
              <a:gd name="T37" fmla="*/ 7 h 11"/>
              <a:gd name="T38" fmla="*/ 1 w 24"/>
              <a:gd name="T39" fmla="*/ 8 h 11"/>
              <a:gd name="T40" fmla="*/ 3 w 24"/>
              <a:gd name="T41" fmla="*/ 10 h 11"/>
              <a:gd name="T42" fmla="*/ 4 w 24"/>
              <a:gd name="T43" fmla="*/ 11 h 11"/>
              <a:gd name="T44" fmla="*/ 5 w 24"/>
              <a:gd name="T45" fmla="*/ 10 h 11"/>
              <a:gd name="T46" fmla="*/ 9 w 24"/>
              <a:gd name="T47" fmla="*/ 10 h 11"/>
              <a:gd name="T48" fmla="*/ 13 w 24"/>
              <a:gd name="T49" fmla="*/ 11 h 11"/>
              <a:gd name="T50" fmla="*/ 14 w 24"/>
              <a:gd name="T51" fmla="*/ 11 h 11"/>
              <a:gd name="T52" fmla="*/ 18 w 24"/>
              <a:gd name="T53" fmla="*/ 11 h 11"/>
              <a:gd name="T54" fmla="*/ 21 w 24"/>
              <a:gd name="T55" fmla="*/ 9 h 11"/>
              <a:gd name="T56" fmla="*/ 22 w 24"/>
              <a:gd name="T57" fmla="*/ 9 h 11"/>
              <a:gd name="T58" fmla="*/ 23 w 24"/>
              <a:gd name="T59" fmla="*/ 6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11"/>
              <a:gd name="T92" fmla="*/ 24 w 24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4" name="Freeform 342"/>
          <p:cNvSpPr>
            <a:spLocks/>
          </p:cNvSpPr>
          <p:nvPr/>
        </p:nvSpPr>
        <p:spPr bwMode="auto">
          <a:xfrm>
            <a:off x="4386263" y="3182938"/>
            <a:ext cx="314325" cy="317500"/>
          </a:xfrm>
          <a:custGeom>
            <a:avLst/>
            <a:gdLst>
              <a:gd name="T0" fmla="*/ 36 w 40"/>
              <a:gd name="T1" fmla="*/ 29 h 41"/>
              <a:gd name="T2" fmla="*/ 37 w 40"/>
              <a:gd name="T3" fmla="*/ 27 h 41"/>
              <a:gd name="T4" fmla="*/ 37 w 40"/>
              <a:gd name="T5" fmla="*/ 25 h 41"/>
              <a:gd name="T6" fmla="*/ 37 w 40"/>
              <a:gd name="T7" fmla="*/ 25 h 41"/>
              <a:gd name="T8" fmla="*/ 36 w 40"/>
              <a:gd name="T9" fmla="*/ 23 h 41"/>
              <a:gd name="T10" fmla="*/ 34 w 40"/>
              <a:gd name="T11" fmla="*/ 23 h 41"/>
              <a:gd name="T12" fmla="*/ 34 w 40"/>
              <a:gd name="T13" fmla="*/ 21 h 41"/>
              <a:gd name="T14" fmla="*/ 37 w 40"/>
              <a:gd name="T15" fmla="*/ 18 h 41"/>
              <a:gd name="T16" fmla="*/ 38 w 40"/>
              <a:gd name="T17" fmla="*/ 17 h 41"/>
              <a:gd name="T18" fmla="*/ 38 w 40"/>
              <a:gd name="T19" fmla="*/ 17 h 41"/>
              <a:gd name="T20" fmla="*/ 38 w 40"/>
              <a:gd name="T21" fmla="*/ 13 h 41"/>
              <a:gd name="T22" fmla="*/ 40 w 40"/>
              <a:gd name="T23" fmla="*/ 11 h 41"/>
              <a:gd name="T24" fmla="*/ 37 w 40"/>
              <a:gd name="T25" fmla="*/ 10 h 41"/>
              <a:gd name="T26" fmla="*/ 35 w 40"/>
              <a:gd name="T27" fmla="*/ 9 h 41"/>
              <a:gd name="T28" fmla="*/ 32 w 40"/>
              <a:gd name="T29" fmla="*/ 8 h 41"/>
              <a:gd name="T30" fmla="*/ 31 w 40"/>
              <a:gd name="T31" fmla="*/ 7 h 41"/>
              <a:gd name="T32" fmla="*/ 29 w 40"/>
              <a:gd name="T33" fmla="*/ 6 h 41"/>
              <a:gd name="T34" fmla="*/ 27 w 40"/>
              <a:gd name="T35" fmla="*/ 5 h 41"/>
              <a:gd name="T36" fmla="*/ 26 w 40"/>
              <a:gd name="T37" fmla="*/ 3 h 41"/>
              <a:gd name="T38" fmla="*/ 24 w 40"/>
              <a:gd name="T39" fmla="*/ 2 h 41"/>
              <a:gd name="T40" fmla="*/ 23 w 40"/>
              <a:gd name="T41" fmla="*/ 0 h 41"/>
              <a:gd name="T42" fmla="*/ 21 w 40"/>
              <a:gd name="T43" fmla="*/ 1 h 41"/>
              <a:gd name="T44" fmla="*/ 19 w 40"/>
              <a:gd name="T45" fmla="*/ 5 h 41"/>
              <a:gd name="T46" fmla="*/ 18 w 40"/>
              <a:gd name="T47" fmla="*/ 6 h 41"/>
              <a:gd name="T48" fmla="*/ 16 w 40"/>
              <a:gd name="T49" fmla="*/ 9 h 41"/>
              <a:gd name="T50" fmla="*/ 12 w 40"/>
              <a:gd name="T51" fmla="*/ 9 h 41"/>
              <a:gd name="T52" fmla="*/ 11 w 40"/>
              <a:gd name="T53" fmla="*/ 8 h 41"/>
              <a:gd name="T54" fmla="*/ 9 w 40"/>
              <a:gd name="T55" fmla="*/ 8 h 41"/>
              <a:gd name="T56" fmla="*/ 9 w 40"/>
              <a:gd name="T57" fmla="*/ 10 h 41"/>
              <a:gd name="T58" fmla="*/ 10 w 40"/>
              <a:gd name="T59" fmla="*/ 12 h 41"/>
              <a:gd name="T60" fmla="*/ 7 w 40"/>
              <a:gd name="T61" fmla="*/ 12 h 41"/>
              <a:gd name="T62" fmla="*/ 6 w 40"/>
              <a:gd name="T63" fmla="*/ 12 h 41"/>
              <a:gd name="T64" fmla="*/ 3 w 40"/>
              <a:gd name="T65" fmla="*/ 12 h 41"/>
              <a:gd name="T66" fmla="*/ 0 w 40"/>
              <a:gd name="T67" fmla="*/ 13 h 41"/>
              <a:gd name="T68" fmla="*/ 0 w 40"/>
              <a:gd name="T69" fmla="*/ 14 h 41"/>
              <a:gd name="T70" fmla="*/ 0 w 40"/>
              <a:gd name="T71" fmla="*/ 16 h 41"/>
              <a:gd name="T72" fmla="*/ 4 w 40"/>
              <a:gd name="T73" fmla="*/ 18 h 41"/>
              <a:gd name="T74" fmla="*/ 7 w 40"/>
              <a:gd name="T75" fmla="*/ 18 h 41"/>
              <a:gd name="T76" fmla="*/ 8 w 40"/>
              <a:gd name="T77" fmla="*/ 19 h 41"/>
              <a:gd name="T78" fmla="*/ 8 w 40"/>
              <a:gd name="T79" fmla="*/ 20 h 41"/>
              <a:gd name="T80" fmla="*/ 9 w 40"/>
              <a:gd name="T81" fmla="*/ 22 h 41"/>
              <a:gd name="T82" fmla="*/ 10 w 40"/>
              <a:gd name="T83" fmla="*/ 25 h 41"/>
              <a:gd name="T84" fmla="*/ 11 w 40"/>
              <a:gd name="T85" fmla="*/ 26 h 41"/>
              <a:gd name="T86" fmla="*/ 11 w 40"/>
              <a:gd name="T87" fmla="*/ 29 h 41"/>
              <a:gd name="T88" fmla="*/ 10 w 40"/>
              <a:gd name="T89" fmla="*/ 37 h 41"/>
              <a:gd name="T90" fmla="*/ 10 w 40"/>
              <a:gd name="T91" fmla="*/ 37 h 41"/>
              <a:gd name="T92" fmla="*/ 11 w 40"/>
              <a:gd name="T93" fmla="*/ 39 h 41"/>
              <a:gd name="T94" fmla="*/ 12 w 40"/>
              <a:gd name="T95" fmla="*/ 39 h 41"/>
              <a:gd name="T96" fmla="*/ 14 w 40"/>
              <a:gd name="T97" fmla="*/ 39 h 41"/>
              <a:gd name="T98" fmla="*/ 17 w 40"/>
              <a:gd name="T99" fmla="*/ 40 h 41"/>
              <a:gd name="T100" fmla="*/ 19 w 40"/>
              <a:gd name="T101" fmla="*/ 40 h 41"/>
              <a:gd name="T102" fmla="*/ 22 w 40"/>
              <a:gd name="T103" fmla="*/ 41 h 41"/>
              <a:gd name="T104" fmla="*/ 24 w 40"/>
              <a:gd name="T105" fmla="*/ 41 h 41"/>
              <a:gd name="T106" fmla="*/ 25 w 40"/>
              <a:gd name="T107" fmla="*/ 38 h 41"/>
              <a:gd name="T108" fmla="*/ 28 w 40"/>
              <a:gd name="T109" fmla="*/ 37 h 41"/>
              <a:gd name="T110" fmla="*/ 32 w 40"/>
              <a:gd name="T111" fmla="*/ 38 h 41"/>
              <a:gd name="T112" fmla="*/ 38 w 40"/>
              <a:gd name="T113" fmla="*/ 34 h 41"/>
              <a:gd name="T114" fmla="*/ 39 w 40"/>
              <a:gd name="T115" fmla="*/ 34 h 41"/>
              <a:gd name="T116" fmla="*/ 37 w 40"/>
              <a:gd name="T117" fmla="*/ 32 h 41"/>
              <a:gd name="T118" fmla="*/ 36 w 40"/>
              <a:gd name="T119" fmla="*/ 29 h 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0"/>
              <a:gd name="T181" fmla="*/ 0 h 41"/>
              <a:gd name="T182" fmla="*/ 40 w 40"/>
              <a:gd name="T183" fmla="*/ 41 h 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5" name="Freeform 343"/>
          <p:cNvSpPr>
            <a:spLocks/>
          </p:cNvSpPr>
          <p:nvPr/>
        </p:nvSpPr>
        <p:spPr bwMode="auto">
          <a:xfrm>
            <a:off x="4668838" y="3344863"/>
            <a:ext cx="290512" cy="293687"/>
          </a:xfrm>
          <a:custGeom>
            <a:avLst/>
            <a:gdLst>
              <a:gd name="T0" fmla="*/ 87 w 154"/>
              <a:gd name="T1" fmla="*/ 4 h 154"/>
              <a:gd name="T2" fmla="*/ 71 w 154"/>
              <a:gd name="T3" fmla="*/ 0 h 154"/>
              <a:gd name="T4" fmla="*/ 54 w 154"/>
              <a:gd name="T5" fmla="*/ 0 h 154"/>
              <a:gd name="T6" fmla="*/ 50 w 154"/>
              <a:gd name="T7" fmla="*/ 4 h 154"/>
              <a:gd name="T8" fmla="*/ 46 w 154"/>
              <a:gd name="T9" fmla="*/ 4 h 154"/>
              <a:gd name="T10" fmla="*/ 37 w 154"/>
              <a:gd name="T11" fmla="*/ 8 h 154"/>
              <a:gd name="T12" fmla="*/ 25 w 154"/>
              <a:gd name="T13" fmla="*/ 12 h 154"/>
              <a:gd name="T14" fmla="*/ 21 w 154"/>
              <a:gd name="T15" fmla="*/ 8 h 154"/>
              <a:gd name="T16" fmla="*/ 8 w 154"/>
              <a:gd name="T17" fmla="*/ 16 h 154"/>
              <a:gd name="T18" fmla="*/ 4 w 154"/>
              <a:gd name="T19" fmla="*/ 16 h 154"/>
              <a:gd name="T20" fmla="*/ 4 w 154"/>
              <a:gd name="T21" fmla="*/ 25 h 154"/>
              <a:gd name="T22" fmla="*/ 0 w 154"/>
              <a:gd name="T23" fmla="*/ 33 h 154"/>
              <a:gd name="T24" fmla="*/ 4 w 154"/>
              <a:gd name="T25" fmla="*/ 45 h 154"/>
              <a:gd name="T26" fmla="*/ 12 w 154"/>
              <a:gd name="T27" fmla="*/ 54 h 154"/>
              <a:gd name="T28" fmla="*/ 21 w 154"/>
              <a:gd name="T29" fmla="*/ 45 h 154"/>
              <a:gd name="T30" fmla="*/ 42 w 154"/>
              <a:gd name="T31" fmla="*/ 54 h 154"/>
              <a:gd name="T32" fmla="*/ 54 w 154"/>
              <a:gd name="T33" fmla="*/ 78 h 154"/>
              <a:gd name="T34" fmla="*/ 67 w 154"/>
              <a:gd name="T35" fmla="*/ 95 h 154"/>
              <a:gd name="T36" fmla="*/ 96 w 154"/>
              <a:gd name="T37" fmla="*/ 112 h 154"/>
              <a:gd name="T38" fmla="*/ 114 w 154"/>
              <a:gd name="T39" fmla="*/ 126 h 154"/>
              <a:gd name="T40" fmla="*/ 106 w 154"/>
              <a:gd name="T41" fmla="*/ 154 h 154"/>
              <a:gd name="T42" fmla="*/ 133 w 154"/>
              <a:gd name="T43" fmla="*/ 133 h 154"/>
              <a:gd name="T44" fmla="*/ 133 w 154"/>
              <a:gd name="T45" fmla="*/ 120 h 154"/>
              <a:gd name="T46" fmla="*/ 146 w 154"/>
              <a:gd name="T47" fmla="*/ 124 h 154"/>
              <a:gd name="T48" fmla="*/ 154 w 154"/>
              <a:gd name="T49" fmla="*/ 124 h 154"/>
              <a:gd name="T50" fmla="*/ 133 w 154"/>
              <a:gd name="T51" fmla="*/ 104 h 154"/>
              <a:gd name="T52" fmla="*/ 117 w 154"/>
              <a:gd name="T53" fmla="*/ 91 h 154"/>
              <a:gd name="T54" fmla="*/ 104 w 154"/>
              <a:gd name="T55" fmla="*/ 87 h 154"/>
              <a:gd name="T56" fmla="*/ 87 w 154"/>
              <a:gd name="T57" fmla="*/ 58 h 154"/>
              <a:gd name="T58" fmla="*/ 79 w 154"/>
              <a:gd name="T59" fmla="*/ 41 h 154"/>
              <a:gd name="T60" fmla="*/ 83 w 154"/>
              <a:gd name="T61" fmla="*/ 25 h 154"/>
              <a:gd name="T62" fmla="*/ 87 w 154"/>
              <a:gd name="T63" fmla="*/ 25 h 154"/>
              <a:gd name="T64" fmla="*/ 87 w 154"/>
              <a:gd name="T65" fmla="*/ 16 h 154"/>
              <a:gd name="T66" fmla="*/ 87 w 154"/>
              <a:gd name="T67" fmla="*/ 4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6" name="Freeform 344"/>
          <p:cNvSpPr>
            <a:spLocks/>
          </p:cNvSpPr>
          <p:nvPr/>
        </p:nvSpPr>
        <p:spPr bwMode="auto">
          <a:xfrm>
            <a:off x="4638675" y="3025775"/>
            <a:ext cx="227013" cy="303213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"/>
              <a:gd name="T181" fmla="*/ 0 h 39"/>
              <a:gd name="T182" fmla="*/ 29 w 29"/>
              <a:gd name="T183" fmla="*/ 39 h 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7" name="Freeform 345"/>
          <p:cNvSpPr>
            <a:spLocks/>
          </p:cNvSpPr>
          <p:nvPr/>
        </p:nvSpPr>
        <p:spPr bwMode="auto">
          <a:xfrm>
            <a:off x="4591050" y="3079750"/>
            <a:ext cx="87313" cy="115888"/>
          </a:xfrm>
          <a:custGeom>
            <a:avLst/>
            <a:gdLst>
              <a:gd name="T0" fmla="*/ 18 w 66"/>
              <a:gd name="T1" fmla="*/ 72 h 90"/>
              <a:gd name="T2" fmla="*/ 30 w 66"/>
              <a:gd name="T3" fmla="*/ 78 h 90"/>
              <a:gd name="T4" fmla="*/ 36 w 66"/>
              <a:gd name="T5" fmla="*/ 84 h 90"/>
              <a:gd name="T6" fmla="*/ 42 w 66"/>
              <a:gd name="T7" fmla="*/ 90 h 90"/>
              <a:gd name="T8" fmla="*/ 48 w 66"/>
              <a:gd name="T9" fmla="*/ 78 h 90"/>
              <a:gd name="T10" fmla="*/ 48 w 66"/>
              <a:gd name="T11" fmla="*/ 60 h 90"/>
              <a:gd name="T12" fmla="*/ 60 w 66"/>
              <a:gd name="T13" fmla="*/ 48 h 90"/>
              <a:gd name="T14" fmla="*/ 60 w 66"/>
              <a:gd name="T15" fmla="*/ 30 h 90"/>
              <a:gd name="T16" fmla="*/ 66 w 66"/>
              <a:gd name="T17" fmla="*/ 18 h 90"/>
              <a:gd name="T18" fmla="*/ 66 w 66"/>
              <a:gd name="T19" fmla="*/ 6 h 90"/>
              <a:gd name="T20" fmla="*/ 66 w 66"/>
              <a:gd name="T21" fmla="*/ 0 h 90"/>
              <a:gd name="T22" fmla="*/ 54 w 66"/>
              <a:gd name="T23" fmla="*/ 6 h 90"/>
              <a:gd name="T24" fmla="*/ 36 w 66"/>
              <a:gd name="T25" fmla="*/ 12 h 90"/>
              <a:gd name="T26" fmla="*/ 36 w 66"/>
              <a:gd name="T27" fmla="*/ 30 h 90"/>
              <a:gd name="T28" fmla="*/ 24 w 66"/>
              <a:gd name="T29" fmla="*/ 18 h 90"/>
              <a:gd name="T30" fmla="*/ 12 w 66"/>
              <a:gd name="T31" fmla="*/ 54 h 90"/>
              <a:gd name="T32" fmla="*/ 0 w 66"/>
              <a:gd name="T33" fmla="*/ 66 h 90"/>
              <a:gd name="T34" fmla="*/ 6 w 66"/>
              <a:gd name="T35" fmla="*/ 72 h 90"/>
              <a:gd name="T36" fmla="*/ 18 w 66"/>
              <a:gd name="T37" fmla="*/ 72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8" name="Freeform 346"/>
          <p:cNvSpPr>
            <a:spLocks/>
          </p:cNvSpPr>
          <p:nvPr/>
        </p:nvSpPr>
        <p:spPr bwMode="auto">
          <a:xfrm>
            <a:off x="4999038" y="3525838"/>
            <a:ext cx="157162" cy="153987"/>
          </a:xfrm>
          <a:custGeom>
            <a:avLst/>
            <a:gdLst>
              <a:gd name="T0" fmla="*/ 120 w 120"/>
              <a:gd name="T1" fmla="*/ 6 h 120"/>
              <a:gd name="T2" fmla="*/ 120 w 120"/>
              <a:gd name="T3" fmla="*/ 0 h 120"/>
              <a:gd name="T4" fmla="*/ 114 w 120"/>
              <a:gd name="T5" fmla="*/ 6 h 120"/>
              <a:gd name="T6" fmla="*/ 96 w 120"/>
              <a:gd name="T7" fmla="*/ 6 h 120"/>
              <a:gd name="T8" fmla="*/ 60 w 120"/>
              <a:gd name="T9" fmla="*/ 6 h 120"/>
              <a:gd name="T10" fmla="*/ 60 w 120"/>
              <a:gd name="T11" fmla="*/ 6 h 120"/>
              <a:gd name="T12" fmla="*/ 42 w 120"/>
              <a:gd name="T13" fmla="*/ 12 h 120"/>
              <a:gd name="T14" fmla="*/ 18 w 120"/>
              <a:gd name="T15" fmla="*/ 18 h 120"/>
              <a:gd name="T16" fmla="*/ 18 w 120"/>
              <a:gd name="T17" fmla="*/ 24 h 120"/>
              <a:gd name="T18" fmla="*/ 12 w 120"/>
              <a:gd name="T19" fmla="*/ 36 h 120"/>
              <a:gd name="T20" fmla="*/ 0 w 120"/>
              <a:gd name="T21" fmla="*/ 48 h 120"/>
              <a:gd name="T22" fmla="*/ 12 w 120"/>
              <a:gd name="T23" fmla="*/ 66 h 120"/>
              <a:gd name="T24" fmla="*/ 36 w 120"/>
              <a:gd name="T25" fmla="*/ 72 h 120"/>
              <a:gd name="T26" fmla="*/ 24 w 120"/>
              <a:gd name="T27" fmla="*/ 84 h 120"/>
              <a:gd name="T28" fmla="*/ 24 w 120"/>
              <a:gd name="T29" fmla="*/ 108 h 120"/>
              <a:gd name="T30" fmla="*/ 48 w 120"/>
              <a:gd name="T31" fmla="*/ 120 h 120"/>
              <a:gd name="T32" fmla="*/ 60 w 120"/>
              <a:gd name="T33" fmla="*/ 108 h 120"/>
              <a:gd name="T34" fmla="*/ 60 w 120"/>
              <a:gd name="T35" fmla="*/ 96 h 120"/>
              <a:gd name="T36" fmla="*/ 84 w 120"/>
              <a:gd name="T37" fmla="*/ 84 h 120"/>
              <a:gd name="T38" fmla="*/ 60 w 120"/>
              <a:gd name="T39" fmla="*/ 60 h 120"/>
              <a:gd name="T40" fmla="*/ 60 w 120"/>
              <a:gd name="T41" fmla="*/ 48 h 120"/>
              <a:gd name="T42" fmla="*/ 48 w 120"/>
              <a:gd name="T43" fmla="*/ 30 h 120"/>
              <a:gd name="T44" fmla="*/ 84 w 120"/>
              <a:gd name="T45" fmla="*/ 24 h 120"/>
              <a:gd name="T46" fmla="*/ 108 w 120"/>
              <a:gd name="T47" fmla="*/ 18 h 120"/>
              <a:gd name="T48" fmla="*/ 108 w 120"/>
              <a:gd name="T49" fmla="*/ 24 h 120"/>
              <a:gd name="T50" fmla="*/ 114 w 120"/>
              <a:gd name="T51" fmla="*/ 18 h 120"/>
              <a:gd name="T52" fmla="*/ 120 w 120"/>
              <a:gd name="T53" fmla="*/ 6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0"/>
              <a:gd name="T82" fmla="*/ 0 h 120"/>
              <a:gd name="T83" fmla="*/ 120 w 120"/>
              <a:gd name="T84" fmla="*/ 120 h 12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9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4 w 83"/>
              <a:gd name="T1" fmla="*/ 86 h 98"/>
              <a:gd name="T2" fmla="*/ 24 w 83"/>
              <a:gd name="T3" fmla="*/ 80 h 98"/>
              <a:gd name="T4" fmla="*/ 24 w 83"/>
              <a:gd name="T5" fmla="*/ 75 h 98"/>
              <a:gd name="T6" fmla="*/ 24 w 83"/>
              <a:gd name="T7" fmla="*/ 65 h 98"/>
              <a:gd name="T8" fmla="*/ 26 w 83"/>
              <a:gd name="T9" fmla="*/ 60 h 98"/>
              <a:gd name="T10" fmla="*/ 30 w 83"/>
              <a:gd name="T11" fmla="*/ 56 h 98"/>
              <a:gd name="T12" fmla="*/ 31 w 83"/>
              <a:gd name="T13" fmla="*/ 50 h 98"/>
              <a:gd name="T14" fmla="*/ 34 w 83"/>
              <a:gd name="T15" fmla="*/ 43 h 98"/>
              <a:gd name="T16" fmla="*/ 38 w 83"/>
              <a:gd name="T17" fmla="*/ 35 h 98"/>
              <a:gd name="T18" fmla="*/ 38 w 83"/>
              <a:gd name="T19" fmla="*/ 30 h 98"/>
              <a:gd name="T20" fmla="*/ 42 w 83"/>
              <a:gd name="T21" fmla="*/ 28 h 98"/>
              <a:gd name="T22" fmla="*/ 47 w 83"/>
              <a:gd name="T23" fmla="*/ 24 h 98"/>
              <a:gd name="T24" fmla="*/ 49 w 83"/>
              <a:gd name="T25" fmla="*/ 22 h 98"/>
              <a:gd name="T26" fmla="*/ 51 w 83"/>
              <a:gd name="T27" fmla="*/ 19 h 98"/>
              <a:gd name="T28" fmla="*/ 53 w 83"/>
              <a:gd name="T29" fmla="*/ 17 h 98"/>
              <a:gd name="T30" fmla="*/ 56 w 83"/>
              <a:gd name="T31" fmla="*/ 21 h 98"/>
              <a:gd name="T32" fmla="*/ 62 w 83"/>
              <a:gd name="T33" fmla="*/ 21 h 98"/>
              <a:gd name="T34" fmla="*/ 66 w 83"/>
              <a:gd name="T35" fmla="*/ 19 h 98"/>
              <a:gd name="T36" fmla="*/ 70 w 83"/>
              <a:gd name="T37" fmla="*/ 12 h 98"/>
              <a:gd name="T38" fmla="*/ 78 w 83"/>
              <a:gd name="T39" fmla="*/ 14 h 98"/>
              <a:gd name="T40" fmla="*/ 77 w 83"/>
              <a:gd name="T41" fmla="*/ 19 h 98"/>
              <a:gd name="T42" fmla="*/ 77 w 83"/>
              <a:gd name="T43" fmla="*/ 19 h 98"/>
              <a:gd name="T44" fmla="*/ 81 w 83"/>
              <a:gd name="T45" fmla="*/ 15 h 98"/>
              <a:gd name="T46" fmla="*/ 81 w 83"/>
              <a:gd name="T47" fmla="*/ 12 h 98"/>
              <a:gd name="T48" fmla="*/ 83 w 83"/>
              <a:gd name="T49" fmla="*/ 6 h 98"/>
              <a:gd name="T50" fmla="*/ 76 w 83"/>
              <a:gd name="T51" fmla="*/ 0 h 98"/>
              <a:gd name="T52" fmla="*/ 69 w 83"/>
              <a:gd name="T53" fmla="*/ 2 h 98"/>
              <a:gd name="T54" fmla="*/ 66 w 83"/>
              <a:gd name="T55" fmla="*/ 1 h 98"/>
              <a:gd name="T56" fmla="*/ 59 w 83"/>
              <a:gd name="T57" fmla="*/ 5 h 98"/>
              <a:gd name="T58" fmla="*/ 55 w 83"/>
              <a:gd name="T59" fmla="*/ 6 h 98"/>
              <a:gd name="T60" fmla="*/ 50 w 83"/>
              <a:gd name="T61" fmla="*/ 8 h 98"/>
              <a:gd name="T62" fmla="*/ 43 w 83"/>
              <a:gd name="T63" fmla="*/ 14 h 98"/>
              <a:gd name="T64" fmla="*/ 40 w 83"/>
              <a:gd name="T65" fmla="*/ 22 h 98"/>
              <a:gd name="T66" fmla="*/ 32 w 83"/>
              <a:gd name="T67" fmla="*/ 28 h 98"/>
              <a:gd name="T68" fmla="*/ 28 w 83"/>
              <a:gd name="T69" fmla="*/ 38 h 98"/>
              <a:gd name="T70" fmla="*/ 25 w 83"/>
              <a:gd name="T71" fmla="*/ 46 h 98"/>
              <a:gd name="T72" fmla="*/ 17 w 83"/>
              <a:gd name="T73" fmla="*/ 60 h 98"/>
              <a:gd name="T74" fmla="*/ 8 w 83"/>
              <a:gd name="T75" fmla="*/ 65 h 98"/>
              <a:gd name="T76" fmla="*/ 4 w 83"/>
              <a:gd name="T77" fmla="*/ 71 h 98"/>
              <a:gd name="T78" fmla="*/ 2 w 83"/>
              <a:gd name="T79" fmla="*/ 76 h 98"/>
              <a:gd name="T80" fmla="*/ 1 w 83"/>
              <a:gd name="T81" fmla="*/ 84 h 98"/>
              <a:gd name="T82" fmla="*/ 3 w 83"/>
              <a:gd name="T83" fmla="*/ 91 h 98"/>
              <a:gd name="T84" fmla="*/ 7 w 83"/>
              <a:gd name="T85" fmla="*/ 98 h 98"/>
              <a:gd name="T86" fmla="*/ 16 w 83"/>
              <a:gd name="T87" fmla="*/ 93 h 98"/>
              <a:gd name="T88" fmla="*/ 20 w 83"/>
              <a:gd name="T89" fmla="*/ 92 h 98"/>
              <a:gd name="T90" fmla="*/ 21 w 83"/>
              <a:gd name="T91" fmla="*/ 92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0" name="Freeform 348"/>
          <p:cNvSpPr>
            <a:spLocks/>
          </p:cNvSpPr>
          <p:nvPr/>
        </p:nvSpPr>
        <p:spPr bwMode="auto">
          <a:xfrm>
            <a:off x="4772025" y="2268538"/>
            <a:ext cx="320675" cy="741362"/>
          </a:xfrm>
          <a:custGeom>
            <a:avLst/>
            <a:gdLst>
              <a:gd name="T0" fmla="*/ 41 w 41"/>
              <a:gd name="T1" fmla="*/ 21 h 95"/>
              <a:gd name="T2" fmla="*/ 40 w 41"/>
              <a:gd name="T3" fmla="*/ 15 h 95"/>
              <a:gd name="T4" fmla="*/ 38 w 41"/>
              <a:gd name="T5" fmla="*/ 6 h 95"/>
              <a:gd name="T6" fmla="*/ 35 w 41"/>
              <a:gd name="T7" fmla="*/ 5 h 95"/>
              <a:gd name="T8" fmla="*/ 31 w 41"/>
              <a:gd name="T9" fmla="*/ 0 h 95"/>
              <a:gd name="T10" fmla="*/ 29 w 41"/>
              <a:gd name="T11" fmla="*/ 3 h 95"/>
              <a:gd name="T12" fmla="*/ 27 w 41"/>
              <a:gd name="T13" fmla="*/ 5 h 95"/>
              <a:gd name="T14" fmla="*/ 22 w 41"/>
              <a:gd name="T15" fmla="*/ 9 h 95"/>
              <a:gd name="T16" fmla="*/ 18 w 41"/>
              <a:gd name="T17" fmla="*/ 11 h 95"/>
              <a:gd name="T18" fmla="*/ 18 w 41"/>
              <a:gd name="T19" fmla="*/ 16 h 95"/>
              <a:gd name="T20" fmla="*/ 14 w 41"/>
              <a:gd name="T21" fmla="*/ 24 h 95"/>
              <a:gd name="T22" fmla="*/ 11 w 41"/>
              <a:gd name="T23" fmla="*/ 31 h 95"/>
              <a:gd name="T24" fmla="*/ 10 w 41"/>
              <a:gd name="T25" fmla="*/ 37 h 95"/>
              <a:gd name="T26" fmla="*/ 6 w 41"/>
              <a:gd name="T27" fmla="*/ 41 h 95"/>
              <a:gd name="T28" fmla="*/ 4 w 41"/>
              <a:gd name="T29" fmla="*/ 46 h 95"/>
              <a:gd name="T30" fmla="*/ 4 w 41"/>
              <a:gd name="T31" fmla="*/ 56 h 95"/>
              <a:gd name="T32" fmla="*/ 4 w 41"/>
              <a:gd name="T33" fmla="*/ 61 h 95"/>
              <a:gd name="T34" fmla="*/ 4 w 41"/>
              <a:gd name="T35" fmla="*/ 67 h 95"/>
              <a:gd name="T36" fmla="*/ 1 w 41"/>
              <a:gd name="T37" fmla="*/ 73 h 95"/>
              <a:gd name="T38" fmla="*/ 2 w 41"/>
              <a:gd name="T39" fmla="*/ 79 h 95"/>
              <a:gd name="T40" fmla="*/ 5 w 41"/>
              <a:gd name="T41" fmla="*/ 88 h 95"/>
              <a:gd name="T42" fmla="*/ 6 w 41"/>
              <a:gd name="T43" fmla="*/ 93 h 95"/>
              <a:gd name="T44" fmla="*/ 10 w 41"/>
              <a:gd name="T45" fmla="*/ 94 h 95"/>
              <a:gd name="T46" fmla="*/ 13 w 41"/>
              <a:gd name="T47" fmla="*/ 90 h 95"/>
              <a:gd name="T48" fmla="*/ 18 w 41"/>
              <a:gd name="T49" fmla="*/ 86 h 95"/>
              <a:gd name="T50" fmla="*/ 19 w 41"/>
              <a:gd name="T51" fmla="*/ 75 h 95"/>
              <a:gd name="T52" fmla="*/ 24 w 41"/>
              <a:gd name="T53" fmla="*/ 73 h 95"/>
              <a:gd name="T54" fmla="*/ 23 w 41"/>
              <a:gd name="T55" fmla="*/ 65 h 95"/>
              <a:gd name="T56" fmla="*/ 21 w 41"/>
              <a:gd name="T57" fmla="*/ 56 h 95"/>
              <a:gd name="T58" fmla="*/ 24 w 41"/>
              <a:gd name="T59" fmla="*/ 46 h 95"/>
              <a:gd name="T60" fmla="*/ 33 w 41"/>
              <a:gd name="T61" fmla="*/ 40 h 95"/>
              <a:gd name="T62" fmla="*/ 33 w 41"/>
              <a:gd name="T63" fmla="*/ 34 h 95"/>
              <a:gd name="T64" fmla="*/ 38 w 41"/>
              <a:gd name="T65" fmla="*/ 27 h 95"/>
              <a:gd name="T66" fmla="*/ 41 w 41"/>
              <a:gd name="T67" fmla="*/ 27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1"/>
              <a:gd name="T103" fmla="*/ 0 h 95"/>
              <a:gd name="T104" fmla="*/ 41 w 41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1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54 w 57"/>
              <a:gd name="T1" fmla="*/ 22 h 37"/>
              <a:gd name="T2" fmla="*/ 56 w 57"/>
              <a:gd name="T3" fmla="*/ 21 h 37"/>
              <a:gd name="T4" fmla="*/ 57 w 57"/>
              <a:gd name="T5" fmla="*/ 16 h 37"/>
              <a:gd name="T6" fmla="*/ 57 w 57"/>
              <a:gd name="T7" fmla="*/ 14 h 37"/>
              <a:gd name="T8" fmla="*/ 52 w 57"/>
              <a:gd name="T9" fmla="*/ 12 h 37"/>
              <a:gd name="T10" fmla="*/ 47 w 57"/>
              <a:gd name="T11" fmla="*/ 9 h 37"/>
              <a:gd name="T12" fmla="*/ 45 w 57"/>
              <a:gd name="T13" fmla="*/ 9 h 37"/>
              <a:gd name="T14" fmla="*/ 42 w 57"/>
              <a:gd name="T15" fmla="*/ 7 h 37"/>
              <a:gd name="T16" fmla="*/ 40 w 57"/>
              <a:gd name="T17" fmla="*/ 4 h 37"/>
              <a:gd name="T18" fmla="*/ 33 w 57"/>
              <a:gd name="T19" fmla="*/ 1 h 37"/>
              <a:gd name="T20" fmla="*/ 31 w 57"/>
              <a:gd name="T21" fmla="*/ 1 h 37"/>
              <a:gd name="T22" fmla="*/ 31 w 57"/>
              <a:gd name="T23" fmla="*/ 0 h 37"/>
              <a:gd name="T24" fmla="*/ 30 w 57"/>
              <a:gd name="T25" fmla="*/ 0 h 37"/>
              <a:gd name="T26" fmla="*/ 28 w 57"/>
              <a:gd name="T27" fmla="*/ 6 h 37"/>
              <a:gd name="T28" fmla="*/ 24 w 57"/>
              <a:gd name="T29" fmla="*/ 5 h 37"/>
              <a:gd name="T30" fmla="*/ 17 w 57"/>
              <a:gd name="T31" fmla="*/ 5 h 37"/>
              <a:gd name="T32" fmla="*/ 11 w 57"/>
              <a:gd name="T33" fmla="*/ 3 h 37"/>
              <a:gd name="T34" fmla="*/ 7 w 57"/>
              <a:gd name="T35" fmla="*/ 3 h 37"/>
              <a:gd name="T36" fmla="*/ 5 w 57"/>
              <a:gd name="T37" fmla="*/ 4 h 37"/>
              <a:gd name="T38" fmla="*/ 6 w 57"/>
              <a:gd name="T39" fmla="*/ 8 h 37"/>
              <a:gd name="T40" fmla="*/ 4 w 57"/>
              <a:gd name="T41" fmla="*/ 10 h 37"/>
              <a:gd name="T42" fmla="*/ 2 w 57"/>
              <a:gd name="T43" fmla="*/ 15 h 37"/>
              <a:gd name="T44" fmla="*/ 0 w 57"/>
              <a:gd name="T45" fmla="*/ 15 h 37"/>
              <a:gd name="T46" fmla="*/ 0 w 57"/>
              <a:gd name="T47" fmla="*/ 18 h 37"/>
              <a:gd name="T48" fmla="*/ 1 w 57"/>
              <a:gd name="T49" fmla="*/ 19 h 37"/>
              <a:gd name="T50" fmla="*/ 2 w 57"/>
              <a:gd name="T51" fmla="*/ 20 h 37"/>
              <a:gd name="T52" fmla="*/ 3 w 57"/>
              <a:gd name="T53" fmla="*/ 21 h 37"/>
              <a:gd name="T54" fmla="*/ 12 w 57"/>
              <a:gd name="T55" fmla="*/ 20 h 37"/>
              <a:gd name="T56" fmla="*/ 18 w 57"/>
              <a:gd name="T57" fmla="*/ 20 h 37"/>
              <a:gd name="T58" fmla="*/ 24 w 57"/>
              <a:gd name="T59" fmla="*/ 24 h 37"/>
              <a:gd name="T60" fmla="*/ 25 w 57"/>
              <a:gd name="T61" fmla="*/ 28 h 37"/>
              <a:gd name="T62" fmla="*/ 22 w 57"/>
              <a:gd name="T63" fmla="*/ 30 h 37"/>
              <a:gd name="T64" fmla="*/ 21 w 57"/>
              <a:gd name="T65" fmla="*/ 33 h 37"/>
              <a:gd name="T66" fmla="*/ 24 w 57"/>
              <a:gd name="T67" fmla="*/ 34 h 37"/>
              <a:gd name="T68" fmla="*/ 25 w 57"/>
              <a:gd name="T69" fmla="*/ 32 h 37"/>
              <a:gd name="T70" fmla="*/ 30 w 57"/>
              <a:gd name="T71" fmla="*/ 29 h 37"/>
              <a:gd name="T72" fmla="*/ 33 w 57"/>
              <a:gd name="T73" fmla="*/ 29 h 37"/>
              <a:gd name="T74" fmla="*/ 36 w 57"/>
              <a:gd name="T75" fmla="*/ 32 h 37"/>
              <a:gd name="T76" fmla="*/ 34 w 57"/>
              <a:gd name="T77" fmla="*/ 34 h 37"/>
              <a:gd name="T78" fmla="*/ 37 w 57"/>
              <a:gd name="T79" fmla="*/ 37 h 37"/>
              <a:gd name="T80" fmla="*/ 45 w 57"/>
              <a:gd name="T81" fmla="*/ 34 h 37"/>
              <a:gd name="T82" fmla="*/ 41 w 57"/>
              <a:gd name="T83" fmla="*/ 31 h 37"/>
              <a:gd name="T84" fmla="*/ 43 w 57"/>
              <a:gd name="T85" fmla="*/ 28 h 37"/>
              <a:gd name="T86" fmla="*/ 50 w 57"/>
              <a:gd name="T87" fmla="*/ 27 h 37"/>
              <a:gd name="T88" fmla="*/ 51 w 57"/>
              <a:gd name="T89" fmla="*/ 25 h 37"/>
              <a:gd name="T90" fmla="*/ 54 w 57"/>
              <a:gd name="T91" fmla="*/ 22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37"/>
              <a:gd name="T140" fmla="*/ 57 w 57"/>
              <a:gd name="T141" fmla="*/ 37 h 3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2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36 w 42"/>
              <a:gd name="T1" fmla="*/ 24 h 24"/>
              <a:gd name="T2" fmla="*/ 18 w 42"/>
              <a:gd name="T3" fmla="*/ 0 h 24"/>
              <a:gd name="T4" fmla="*/ 0 w 42"/>
              <a:gd name="T5" fmla="*/ 6 h 24"/>
              <a:gd name="T6" fmla="*/ 42 w 42"/>
              <a:gd name="T7" fmla="*/ 24 h 24"/>
              <a:gd name="T8" fmla="*/ 36 w 42"/>
              <a:gd name="T9" fmla="*/ 24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3" name="Freeform 351"/>
          <p:cNvSpPr>
            <a:spLocks/>
          </p:cNvSpPr>
          <p:nvPr/>
        </p:nvSpPr>
        <p:spPr bwMode="auto">
          <a:xfrm>
            <a:off x="4999038" y="3290888"/>
            <a:ext cx="250825" cy="161925"/>
          </a:xfrm>
          <a:custGeom>
            <a:avLst/>
            <a:gdLst>
              <a:gd name="T0" fmla="*/ 28 w 32"/>
              <a:gd name="T1" fmla="*/ 10 h 21"/>
              <a:gd name="T2" fmla="*/ 31 w 32"/>
              <a:gd name="T3" fmla="*/ 8 h 21"/>
              <a:gd name="T4" fmla="*/ 30 w 32"/>
              <a:gd name="T5" fmla="*/ 4 h 21"/>
              <a:gd name="T6" fmla="*/ 24 w 32"/>
              <a:gd name="T7" fmla="*/ 0 h 21"/>
              <a:gd name="T8" fmla="*/ 18 w 32"/>
              <a:gd name="T9" fmla="*/ 0 h 21"/>
              <a:gd name="T10" fmla="*/ 9 w 32"/>
              <a:gd name="T11" fmla="*/ 1 h 21"/>
              <a:gd name="T12" fmla="*/ 8 w 32"/>
              <a:gd name="T13" fmla="*/ 0 h 21"/>
              <a:gd name="T14" fmla="*/ 5 w 32"/>
              <a:gd name="T15" fmla="*/ 5 h 21"/>
              <a:gd name="T16" fmla="*/ 3 w 32"/>
              <a:gd name="T17" fmla="*/ 9 h 21"/>
              <a:gd name="T18" fmla="*/ 0 w 32"/>
              <a:gd name="T19" fmla="*/ 10 h 21"/>
              <a:gd name="T20" fmla="*/ 0 w 32"/>
              <a:gd name="T21" fmla="*/ 10 h 21"/>
              <a:gd name="T22" fmla="*/ 8 w 32"/>
              <a:gd name="T23" fmla="*/ 19 h 21"/>
              <a:gd name="T24" fmla="*/ 10 w 32"/>
              <a:gd name="T25" fmla="*/ 20 h 21"/>
              <a:gd name="T26" fmla="*/ 16 w 32"/>
              <a:gd name="T27" fmla="*/ 20 h 21"/>
              <a:gd name="T28" fmla="*/ 21 w 32"/>
              <a:gd name="T29" fmla="*/ 19 h 21"/>
              <a:gd name="T30" fmla="*/ 27 w 32"/>
              <a:gd name="T31" fmla="*/ 21 h 21"/>
              <a:gd name="T32" fmla="*/ 28 w 32"/>
              <a:gd name="T33" fmla="*/ 15 h 21"/>
              <a:gd name="T34" fmla="*/ 30 w 32"/>
              <a:gd name="T35" fmla="*/ 14 h 21"/>
              <a:gd name="T36" fmla="*/ 27 w 32"/>
              <a:gd name="T37" fmla="*/ 13 h 21"/>
              <a:gd name="T38" fmla="*/ 28 w 32"/>
              <a:gd name="T39" fmla="*/ 10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1"/>
              <a:gd name="T62" fmla="*/ 32 w 32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4" name="Freeform 352"/>
          <p:cNvSpPr>
            <a:spLocks/>
          </p:cNvSpPr>
          <p:nvPr/>
        </p:nvSpPr>
        <p:spPr bwMode="auto">
          <a:xfrm>
            <a:off x="4999038" y="3370263"/>
            <a:ext cx="61912" cy="69850"/>
          </a:xfrm>
          <a:custGeom>
            <a:avLst/>
            <a:gdLst>
              <a:gd name="T0" fmla="*/ 42 w 48"/>
              <a:gd name="T1" fmla="*/ 42 h 54"/>
              <a:gd name="T2" fmla="*/ 48 w 48"/>
              <a:gd name="T3" fmla="*/ 54 h 54"/>
              <a:gd name="T4" fmla="*/ 0 w 48"/>
              <a:gd name="T5" fmla="*/ 0 h 54"/>
              <a:gd name="T6" fmla="*/ 12 w 48"/>
              <a:gd name="T7" fmla="*/ 18 h 54"/>
              <a:gd name="T8" fmla="*/ 42 w 48"/>
              <a:gd name="T9" fmla="*/ 42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4"/>
              <a:gd name="T17" fmla="*/ 48 w 48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5" name="Freeform 353"/>
          <p:cNvSpPr>
            <a:spLocks/>
          </p:cNvSpPr>
          <p:nvPr/>
        </p:nvSpPr>
        <p:spPr bwMode="auto">
          <a:xfrm>
            <a:off x="4795838" y="3190875"/>
            <a:ext cx="171450" cy="93663"/>
          </a:xfrm>
          <a:custGeom>
            <a:avLst/>
            <a:gdLst>
              <a:gd name="T0" fmla="*/ 10 w 22"/>
              <a:gd name="T1" fmla="*/ 10 h 12"/>
              <a:gd name="T2" fmla="*/ 14 w 22"/>
              <a:gd name="T3" fmla="*/ 11 h 12"/>
              <a:gd name="T4" fmla="*/ 15 w 22"/>
              <a:gd name="T5" fmla="*/ 11 h 12"/>
              <a:gd name="T6" fmla="*/ 15 w 22"/>
              <a:gd name="T7" fmla="*/ 11 h 12"/>
              <a:gd name="T8" fmla="*/ 15 w 22"/>
              <a:gd name="T9" fmla="*/ 12 h 12"/>
              <a:gd name="T10" fmla="*/ 19 w 22"/>
              <a:gd name="T11" fmla="*/ 10 h 12"/>
              <a:gd name="T12" fmla="*/ 20 w 22"/>
              <a:gd name="T13" fmla="*/ 8 h 12"/>
              <a:gd name="T14" fmla="*/ 22 w 22"/>
              <a:gd name="T15" fmla="*/ 6 h 12"/>
              <a:gd name="T16" fmla="*/ 17 w 22"/>
              <a:gd name="T17" fmla="*/ 4 h 12"/>
              <a:gd name="T18" fmla="*/ 13 w 22"/>
              <a:gd name="T19" fmla="*/ 2 h 12"/>
              <a:gd name="T20" fmla="*/ 9 w 22"/>
              <a:gd name="T21" fmla="*/ 0 h 12"/>
              <a:gd name="T22" fmla="*/ 9 w 22"/>
              <a:gd name="T23" fmla="*/ 1 h 12"/>
              <a:gd name="T24" fmla="*/ 7 w 22"/>
              <a:gd name="T25" fmla="*/ 0 h 12"/>
              <a:gd name="T26" fmla="*/ 6 w 22"/>
              <a:gd name="T27" fmla="*/ 1 h 12"/>
              <a:gd name="T28" fmla="*/ 4 w 22"/>
              <a:gd name="T29" fmla="*/ 2 h 12"/>
              <a:gd name="T30" fmla="*/ 2 w 22"/>
              <a:gd name="T31" fmla="*/ 3 h 12"/>
              <a:gd name="T32" fmla="*/ 0 w 22"/>
              <a:gd name="T33" fmla="*/ 4 h 12"/>
              <a:gd name="T34" fmla="*/ 1 w 22"/>
              <a:gd name="T35" fmla="*/ 5 h 12"/>
              <a:gd name="T36" fmla="*/ 3 w 22"/>
              <a:gd name="T37" fmla="*/ 7 h 12"/>
              <a:gd name="T38" fmla="*/ 5 w 22"/>
              <a:gd name="T39" fmla="*/ 10 h 12"/>
              <a:gd name="T40" fmla="*/ 6 w 22"/>
              <a:gd name="T41" fmla="*/ 11 h 12"/>
              <a:gd name="T42" fmla="*/ 6 w 22"/>
              <a:gd name="T43" fmla="*/ 11 h 12"/>
              <a:gd name="T44" fmla="*/ 9 w 22"/>
              <a:gd name="T45" fmla="*/ 11 h 12"/>
              <a:gd name="T46" fmla="*/ 10 w 22"/>
              <a:gd name="T47" fmla="*/ 10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"/>
              <a:gd name="T73" fmla="*/ 0 h 12"/>
              <a:gd name="T74" fmla="*/ 22 w 22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" name="Freeform 354"/>
          <p:cNvSpPr>
            <a:spLocks/>
          </p:cNvSpPr>
          <p:nvPr/>
        </p:nvSpPr>
        <p:spPr bwMode="auto">
          <a:xfrm>
            <a:off x="4897438" y="3284538"/>
            <a:ext cx="163512" cy="90487"/>
          </a:xfrm>
          <a:custGeom>
            <a:avLst/>
            <a:gdLst>
              <a:gd name="T0" fmla="*/ 15 w 21"/>
              <a:gd name="T1" fmla="*/ 0 h 12"/>
              <a:gd name="T2" fmla="*/ 13 w 21"/>
              <a:gd name="T3" fmla="*/ 1 h 12"/>
              <a:gd name="T4" fmla="*/ 9 w 21"/>
              <a:gd name="T5" fmla="*/ 2 h 12"/>
              <a:gd name="T6" fmla="*/ 6 w 21"/>
              <a:gd name="T7" fmla="*/ 3 h 12"/>
              <a:gd name="T8" fmla="*/ 4 w 21"/>
              <a:gd name="T9" fmla="*/ 3 h 12"/>
              <a:gd name="T10" fmla="*/ 3 w 21"/>
              <a:gd name="T11" fmla="*/ 2 h 12"/>
              <a:gd name="T12" fmla="*/ 2 w 21"/>
              <a:gd name="T13" fmla="*/ 4 h 12"/>
              <a:gd name="T14" fmla="*/ 1 w 21"/>
              <a:gd name="T15" fmla="*/ 7 h 12"/>
              <a:gd name="T16" fmla="*/ 0 w 21"/>
              <a:gd name="T17" fmla="*/ 7 h 12"/>
              <a:gd name="T18" fmla="*/ 1 w 21"/>
              <a:gd name="T19" fmla="*/ 9 h 12"/>
              <a:gd name="T20" fmla="*/ 4 w 21"/>
              <a:gd name="T21" fmla="*/ 11 h 12"/>
              <a:gd name="T22" fmla="*/ 8 w 21"/>
              <a:gd name="T23" fmla="*/ 12 h 12"/>
              <a:gd name="T24" fmla="*/ 9 w 21"/>
              <a:gd name="T25" fmla="*/ 12 h 12"/>
              <a:gd name="T26" fmla="*/ 13 w 21"/>
              <a:gd name="T27" fmla="*/ 11 h 12"/>
              <a:gd name="T28" fmla="*/ 13 w 21"/>
              <a:gd name="T29" fmla="*/ 11 h 12"/>
              <a:gd name="T30" fmla="*/ 16 w 21"/>
              <a:gd name="T31" fmla="*/ 10 h 12"/>
              <a:gd name="T32" fmla="*/ 18 w 21"/>
              <a:gd name="T33" fmla="*/ 6 h 12"/>
              <a:gd name="T34" fmla="*/ 21 w 21"/>
              <a:gd name="T35" fmla="*/ 1 h 12"/>
              <a:gd name="T36" fmla="*/ 20 w 21"/>
              <a:gd name="T37" fmla="*/ 0 h 12"/>
              <a:gd name="T38" fmla="*/ 18 w 21"/>
              <a:gd name="T39" fmla="*/ 0 h 12"/>
              <a:gd name="T40" fmla="*/ 15 w 21"/>
              <a:gd name="T41" fmla="*/ 0 h 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"/>
              <a:gd name="T64" fmla="*/ 0 h 12"/>
              <a:gd name="T65" fmla="*/ 21 w 21"/>
              <a:gd name="T66" fmla="*/ 12 h 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7" name="Freeform 355"/>
          <p:cNvSpPr>
            <a:spLocks/>
          </p:cNvSpPr>
          <p:nvPr/>
        </p:nvSpPr>
        <p:spPr bwMode="auto">
          <a:xfrm>
            <a:off x="4913313" y="3236913"/>
            <a:ext cx="139700" cy="69850"/>
          </a:xfrm>
          <a:custGeom>
            <a:avLst/>
            <a:gdLst>
              <a:gd name="T0" fmla="*/ 66 w 108"/>
              <a:gd name="T1" fmla="*/ 12 h 54"/>
              <a:gd name="T2" fmla="*/ 42 w 108"/>
              <a:gd name="T3" fmla="*/ 0 h 54"/>
              <a:gd name="T4" fmla="*/ 42 w 108"/>
              <a:gd name="T5" fmla="*/ 0 h 54"/>
              <a:gd name="T6" fmla="*/ 30 w 108"/>
              <a:gd name="T7" fmla="*/ 12 h 54"/>
              <a:gd name="T8" fmla="*/ 24 w 108"/>
              <a:gd name="T9" fmla="*/ 24 h 54"/>
              <a:gd name="T10" fmla="*/ 0 w 108"/>
              <a:gd name="T11" fmla="*/ 36 h 54"/>
              <a:gd name="T12" fmla="*/ 6 w 108"/>
              <a:gd name="T13" fmla="*/ 48 h 54"/>
              <a:gd name="T14" fmla="*/ 6 w 108"/>
              <a:gd name="T15" fmla="*/ 48 h 54"/>
              <a:gd name="T16" fmla="*/ 12 w 108"/>
              <a:gd name="T17" fmla="*/ 54 h 54"/>
              <a:gd name="T18" fmla="*/ 24 w 108"/>
              <a:gd name="T19" fmla="*/ 54 h 54"/>
              <a:gd name="T20" fmla="*/ 42 w 108"/>
              <a:gd name="T21" fmla="*/ 48 h 54"/>
              <a:gd name="T22" fmla="*/ 66 w 108"/>
              <a:gd name="T23" fmla="*/ 42 h 54"/>
              <a:gd name="T24" fmla="*/ 78 w 108"/>
              <a:gd name="T25" fmla="*/ 36 h 54"/>
              <a:gd name="T26" fmla="*/ 96 w 108"/>
              <a:gd name="T27" fmla="*/ 36 h 54"/>
              <a:gd name="T28" fmla="*/ 108 w 108"/>
              <a:gd name="T29" fmla="*/ 36 h 54"/>
              <a:gd name="T30" fmla="*/ 102 w 108"/>
              <a:gd name="T31" fmla="*/ 30 h 54"/>
              <a:gd name="T32" fmla="*/ 102 w 108"/>
              <a:gd name="T33" fmla="*/ 12 h 54"/>
              <a:gd name="T34" fmla="*/ 90 w 108"/>
              <a:gd name="T35" fmla="*/ 12 h 54"/>
              <a:gd name="T36" fmla="*/ 66 w 108"/>
              <a:gd name="T37" fmla="*/ 12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8"/>
              <a:gd name="T58" fmla="*/ 0 h 54"/>
              <a:gd name="T59" fmla="*/ 108 w 108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8" name="Freeform 356"/>
          <p:cNvSpPr>
            <a:spLocks/>
          </p:cNvSpPr>
          <p:nvPr/>
        </p:nvSpPr>
        <p:spPr bwMode="auto">
          <a:xfrm>
            <a:off x="5060950" y="3440113"/>
            <a:ext cx="174625" cy="149225"/>
          </a:xfrm>
          <a:custGeom>
            <a:avLst/>
            <a:gdLst>
              <a:gd name="T0" fmla="*/ 48 w 132"/>
              <a:gd name="T1" fmla="*/ 6 h 115"/>
              <a:gd name="T2" fmla="*/ 12 w 132"/>
              <a:gd name="T3" fmla="*/ 6 h 115"/>
              <a:gd name="T4" fmla="*/ 0 w 132"/>
              <a:gd name="T5" fmla="*/ 0 h 115"/>
              <a:gd name="T6" fmla="*/ 0 w 132"/>
              <a:gd name="T7" fmla="*/ 12 h 115"/>
              <a:gd name="T8" fmla="*/ 6 w 132"/>
              <a:gd name="T9" fmla="*/ 30 h 115"/>
              <a:gd name="T10" fmla="*/ 0 w 132"/>
              <a:gd name="T11" fmla="*/ 48 h 115"/>
              <a:gd name="T12" fmla="*/ 6 w 132"/>
              <a:gd name="T13" fmla="*/ 61 h 115"/>
              <a:gd name="T14" fmla="*/ 12 w 132"/>
              <a:gd name="T15" fmla="*/ 73 h 115"/>
              <a:gd name="T16" fmla="*/ 12 w 132"/>
              <a:gd name="T17" fmla="*/ 73 h 115"/>
              <a:gd name="T18" fmla="*/ 48 w 132"/>
              <a:gd name="T19" fmla="*/ 73 h 115"/>
              <a:gd name="T20" fmla="*/ 66 w 132"/>
              <a:gd name="T21" fmla="*/ 73 h 115"/>
              <a:gd name="T22" fmla="*/ 72 w 132"/>
              <a:gd name="T23" fmla="*/ 67 h 115"/>
              <a:gd name="T24" fmla="*/ 72 w 132"/>
              <a:gd name="T25" fmla="*/ 73 h 115"/>
              <a:gd name="T26" fmla="*/ 66 w 132"/>
              <a:gd name="T27" fmla="*/ 85 h 115"/>
              <a:gd name="T28" fmla="*/ 60 w 132"/>
              <a:gd name="T29" fmla="*/ 91 h 115"/>
              <a:gd name="T30" fmla="*/ 66 w 132"/>
              <a:gd name="T31" fmla="*/ 115 h 115"/>
              <a:gd name="T32" fmla="*/ 90 w 132"/>
              <a:gd name="T33" fmla="*/ 97 h 115"/>
              <a:gd name="T34" fmla="*/ 114 w 132"/>
              <a:gd name="T35" fmla="*/ 97 h 115"/>
              <a:gd name="T36" fmla="*/ 126 w 132"/>
              <a:gd name="T37" fmla="*/ 79 h 115"/>
              <a:gd name="T38" fmla="*/ 132 w 132"/>
              <a:gd name="T39" fmla="*/ 79 h 115"/>
              <a:gd name="T40" fmla="*/ 96 w 132"/>
              <a:gd name="T41" fmla="*/ 67 h 115"/>
              <a:gd name="T42" fmla="*/ 90 w 132"/>
              <a:gd name="T43" fmla="*/ 36 h 115"/>
              <a:gd name="T44" fmla="*/ 114 w 132"/>
              <a:gd name="T45" fmla="*/ 12 h 115"/>
              <a:gd name="T46" fmla="*/ 114 w 132"/>
              <a:gd name="T47" fmla="*/ 12 h 115"/>
              <a:gd name="T48" fmla="*/ 78 w 132"/>
              <a:gd name="T49" fmla="*/ 0 h 115"/>
              <a:gd name="T50" fmla="*/ 48 w 132"/>
              <a:gd name="T51" fmla="*/ 6 h 11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2"/>
              <a:gd name="T79" fmla="*/ 0 h 115"/>
              <a:gd name="T80" fmla="*/ 132 w 132"/>
              <a:gd name="T81" fmla="*/ 115 h 11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9" name="Freeform 357"/>
          <p:cNvSpPr>
            <a:spLocks/>
          </p:cNvSpPr>
          <p:nvPr/>
        </p:nvSpPr>
        <p:spPr bwMode="auto">
          <a:xfrm>
            <a:off x="4951413" y="3370263"/>
            <a:ext cx="127000" cy="219075"/>
          </a:xfrm>
          <a:custGeom>
            <a:avLst/>
            <a:gdLst>
              <a:gd name="T0" fmla="*/ 9 w 16"/>
              <a:gd name="T1" fmla="*/ 24 h 28"/>
              <a:gd name="T2" fmla="*/ 9 w 16"/>
              <a:gd name="T3" fmla="*/ 23 h 28"/>
              <a:gd name="T4" fmla="*/ 13 w 16"/>
              <a:gd name="T5" fmla="*/ 22 h 28"/>
              <a:gd name="T6" fmla="*/ 16 w 16"/>
              <a:gd name="T7" fmla="*/ 21 h 28"/>
              <a:gd name="T8" fmla="*/ 15 w 16"/>
              <a:gd name="T9" fmla="*/ 19 h 28"/>
              <a:gd name="T10" fmla="*/ 14 w 16"/>
              <a:gd name="T11" fmla="*/ 17 h 28"/>
              <a:gd name="T12" fmla="*/ 15 w 16"/>
              <a:gd name="T13" fmla="*/ 14 h 28"/>
              <a:gd name="T14" fmla="*/ 14 w 16"/>
              <a:gd name="T15" fmla="*/ 11 h 28"/>
              <a:gd name="T16" fmla="*/ 14 w 16"/>
              <a:gd name="T17" fmla="*/ 9 h 28"/>
              <a:gd name="T18" fmla="*/ 13 w 16"/>
              <a:gd name="T19" fmla="*/ 7 h 28"/>
              <a:gd name="T20" fmla="*/ 8 w 16"/>
              <a:gd name="T21" fmla="*/ 3 h 28"/>
              <a:gd name="T22" fmla="*/ 6 w 16"/>
              <a:gd name="T23" fmla="*/ 0 h 28"/>
              <a:gd name="T24" fmla="*/ 2 w 16"/>
              <a:gd name="T25" fmla="*/ 1 h 28"/>
              <a:gd name="T26" fmla="*/ 2 w 16"/>
              <a:gd name="T27" fmla="*/ 2 h 28"/>
              <a:gd name="T28" fmla="*/ 3 w 16"/>
              <a:gd name="T29" fmla="*/ 4 h 28"/>
              <a:gd name="T30" fmla="*/ 3 w 16"/>
              <a:gd name="T31" fmla="*/ 6 h 28"/>
              <a:gd name="T32" fmla="*/ 4 w 16"/>
              <a:gd name="T33" fmla="*/ 9 h 28"/>
              <a:gd name="T34" fmla="*/ 1 w 16"/>
              <a:gd name="T35" fmla="*/ 13 h 28"/>
              <a:gd name="T36" fmla="*/ 0 w 16"/>
              <a:gd name="T37" fmla="*/ 18 h 28"/>
              <a:gd name="T38" fmla="*/ 4 w 16"/>
              <a:gd name="T39" fmla="*/ 21 h 28"/>
              <a:gd name="T40" fmla="*/ 4 w 16"/>
              <a:gd name="T41" fmla="*/ 24 h 28"/>
              <a:gd name="T42" fmla="*/ 6 w 16"/>
              <a:gd name="T43" fmla="*/ 28 h 28"/>
              <a:gd name="T44" fmla="*/ 8 w 16"/>
              <a:gd name="T45" fmla="*/ 26 h 28"/>
              <a:gd name="T46" fmla="*/ 9 w 16"/>
              <a:gd name="T47" fmla="*/ 24 h 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"/>
              <a:gd name="T73" fmla="*/ 0 h 28"/>
              <a:gd name="T74" fmla="*/ 16 w 16"/>
              <a:gd name="T75" fmla="*/ 28 h 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0" name="Freeform 358"/>
          <p:cNvSpPr>
            <a:spLocks/>
          </p:cNvSpPr>
          <p:nvPr/>
        </p:nvSpPr>
        <p:spPr bwMode="auto">
          <a:xfrm>
            <a:off x="4833938" y="3336925"/>
            <a:ext cx="147637" cy="171450"/>
          </a:xfrm>
          <a:custGeom>
            <a:avLst/>
            <a:gdLst>
              <a:gd name="T0" fmla="*/ 19 w 19"/>
              <a:gd name="T1" fmla="*/ 13 h 22"/>
              <a:gd name="T2" fmla="*/ 18 w 19"/>
              <a:gd name="T3" fmla="*/ 10 h 22"/>
              <a:gd name="T4" fmla="*/ 18 w 19"/>
              <a:gd name="T5" fmla="*/ 8 h 22"/>
              <a:gd name="T6" fmla="*/ 17 w 19"/>
              <a:gd name="T7" fmla="*/ 6 h 22"/>
              <a:gd name="T8" fmla="*/ 17 w 19"/>
              <a:gd name="T9" fmla="*/ 5 h 22"/>
              <a:gd name="T10" fmla="*/ 16 w 19"/>
              <a:gd name="T11" fmla="*/ 5 h 22"/>
              <a:gd name="T12" fmla="*/ 12 w 19"/>
              <a:gd name="T13" fmla="*/ 4 h 22"/>
              <a:gd name="T14" fmla="*/ 9 w 19"/>
              <a:gd name="T15" fmla="*/ 2 h 22"/>
              <a:gd name="T16" fmla="*/ 8 w 19"/>
              <a:gd name="T17" fmla="*/ 0 h 22"/>
              <a:gd name="T18" fmla="*/ 5 w 19"/>
              <a:gd name="T19" fmla="*/ 2 h 22"/>
              <a:gd name="T20" fmla="*/ 1 w 19"/>
              <a:gd name="T21" fmla="*/ 2 h 22"/>
              <a:gd name="T22" fmla="*/ 0 w 19"/>
              <a:gd name="T23" fmla="*/ 2 h 22"/>
              <a:gd name="T24" fmla="*/ 0 w 19"/>
              <a:gd name="T25" fmla="*/ 5 h 22"/>
              <a:gd name="T26" fmla="*/ 0 w 19"/>
              <a:gd name="T27" fmla="*/ 7 h 22"/>
              <a:gd name="T28" fmla="*/ 2 w 19"/>
              <a:gd name="T29" fmla="*/ 7 h 22"/>
              <a:gd name="T30" fmla="*/ 6 w 19"/>
              <a:gd name="T31" fmla="*/ 12 h 22"/>
              <a:gd name="T32" fmla="*/ 8 w 19"/>
              <a:gd name="T33" fmla="*/ 17 h 22"/>
              <a:gd name="T34" fmla="*/ 15 w 19"/>
              <a:gd name="T35" fmla="*/ 22 h 22"/>
              <a:gd name="T36" fmla="*/ 16 w 19"/>
              <a:gd name="T37" fmla="*/ 17 h 22"/>
              <a:gd name="T38" fmla="*/ 19 w 19"/>
              <a:gd name="T39" fmla="*/ 13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22"/>
              <a:gd name="T62" fmla="*/ 19 w 19"/>
              <a:gd name="T63" fmla="*/ 22 h 2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1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54 w 60"/>
              <a:gd name="T1" fmla="*/ 36 h 36"/>
              <a:gd name="T2" fmla="*/ 60 w 60"/>
              <a:gd name="T3" fmla="*/ 24 h 36"/>
              <a:gd name="T4" fmla="*/ 54 w 60"/>
              <a:gd name="T5" fmla="*/ 12 h 36"/>
              <a:gd name="T6" fmla="*/ 42 w 60"/>
              <a:gd name="T7" fmla="*/ 6 h 36"/>
              <a:gd name="T8" fmla="*/ 30 w 60"/>
              <a:gd name="T9" fmla="*/ 0 h 36"/>
              <a:gd name="T10" fmla="*/ 18 w 60"/>
              <a:gd name="T11" fmla="*/ 0 h 36"/>
              <a:gd name="T12" fmla="*/ 6 w 60"/>
              <a:gd name="T13" fmla="*/ 12 h 36"/>
              <a:gd name="T14" fmla="*/ 0 w 60"/>
              <a:gd name="T15" fmla="*/ 18 h 36"/>
              <a:gd name="T16" fmla="*/ 12 w 60"/>
              <a:gd name="T17" fmla="*/ 30 h 36"/>
              <a:gd name="T18" fmla="*/ 54 w 60"/>
              <a:gd name="T19" fmla="*/ 36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2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1 w 31"/>
              <a:gd name="T1" fmla="*/ 9 h 28"/>
              <a:gd name="T2" fmla="*/ 1 w 31"/>
              <a:gd name="T3" fmla="*/ 10 h 28"/>
              <a:gd name="T4" fmla="*/ 1 w 31"/>
              <a:gd name="T5" fmla="*/ 13 h 28"/>
              <a:gd name="T6" fmla="*/ 2 w 31"/>
              <a:gd name="T7" fmla="*/ 17 h 28"/>
              <a:gd name="T8" fmla="*/ 2 w 31"/>
              <a:gd name="T9" fmla="*/ 20 h 28"/>
              <a:gd name="T10" fmla="*/ 6 w 31"/>
              <a:gd name="T11" fmla="*/ 22 h 28"/>
              <a:gd name="T12" fmla="*/ 10 w 31"/>
              <a:gd name="T13" fmla="*/ 24 h 28"/>
              <a:gd name="T14" fmla="*/ 15 w 31"/>
              <a:gd name="T15" fmla="*/ 26 h 28"/>
              <a:gd name="T16" fmla="*/ 15 w 31"/>
              <a:gd name="T17" fmla="*/ 26 h 28"/>
              <a:gd name="T18" fmla="*/ 19 w 31"/>
              <a:gd name="T19" fmla="*/ 28 h 28"/>
              <a:gd name="T20" fmla="*/ 23 w 31"/>
              <a:gd name="T21" fmla="*/ 28 h 28"/>
              <a:gd name="T22" fmla="*/ 25 w 31"/>
              <a:gd name="T23" fmla="*/ 28 h 28"/>
              <a:gd name="T24" fmla="*/ 27 w 31"/>
              <a:gd name="T25" fmla="*/ 28 h 28"/>
              <a:gd name="T26" fmla="*/ 29 w 31"/>
              <a:gd name="T27" fmla="*/ 23 h 28"/>
              <a:gd name="T28" fmla="*/ 31 w 31"/>
              <a:gd name="T29" fmla="*/ 21 h 28"/>
              <a:gd name="T30" fmla="*/ 30 w 31"/>
              <a:gd name="T31" fmla="*/ 17 h 28"/>
              <a:gd name="T32" fmla="*/ 30 w 31"/>
              <a:gd name="T33" fmla="*/ 15 h 28"/>
              <a:gd name="T34" fmla="*/ 29 w 31"/>
              <a:gd name="T35" fmla="*/ 12 h 28"/>
              <a:gd name="T36" fmla="*/ 31 w 31"/>
              <a:gd name="T37" fmla="*/ 10 h 28"/>
              <a:gd name="T38" fmla="*/ 30 w 31"/>
              <a:gd name="T39" fmla="*/ 6 h 28"/>
              <a:gd name="T40" fmla="*/ 28 w 31"/>
              <a:gd name="T41" fmla="*/ 3 h 28"/>
              <a:gd name="T42" fmla="*/ 27 w 31"/>
              <a:gd name="T43" fmla="*/ 3 h 28"/>
              <a:gd name="T44" fmla="*/ 20 w 31"/>
              <a:gd name="T45" fmla="*/ 2 h 28"/>
              <a:gd name="T46" fmla="*/ 18 w 31"/>
              <a:gd name="T47" fmla="*/ 0 h 28"/>
              <a:gd name="T48" fmla="*/ 18 w 31"/>
              <a:gd name="T49" fmla="*/ 1 h 28"/>
              <a:gd name="T50" fmla="*/ 15 w 31"/>
              <a:gd name="T51" fmla="*/ 1 h 28"/>
              <a:gd name="T52" fmla="*/ 14 w 31"/>
              <a:gd name="T53" fmla="*/ 0 h 28"/>
              <a:gd name="T54" fmla="*/ 13 w 31"/>
              <a:gd name="T55" fmla="*/ 0 h 28"/>
              <a:gd name="T56" fmla="*/ 5 w 31"/>
              <a:gd name="T57" fmla="*/ 3 h 28"/>
              <a:gd name="T58" fmla="*/ 1 w 31"/>
              <a:gd name="T59" fmla="*/ 5 h 28"/>
              <a:gd name="T60" fmla="*/ 0 w 31"/>
              <a:gd name="T61" fmla="*/ 4 h 28"/>
              <a:gd name="T62" fmla="*/ 0 w 31"/>
              <a:gd name="T63" fmla="*/ 6 h 28"/>
              <a:gd name="T64" fmla="*/ 1 w 31"/>
              <a:gd name="T65" fmla="*/ 9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3" name="Freeform 362"/>
          <p:cNvSpPr>
            <a:spLocks/>
          </p:cNvSpPr>
          <p:nvPr/>
        </p:nvSpPr>
        <p:spPr bwMode="auto">
          <a:xfrm>
            <a:off x="4700588" y="2908300"/>
            <a:ext cx="71437" cy="125413"/>
          </a:xfrm>
          <a:custGeom>
            <a:avLst/>
            <a:gdLst>
              <a:gd name="T0" fmla="*/ 6 w 9"/>
              <a:gd name="T1" fmla="*/ 16 h 16"/>
              <a:gd name="T2" fmla="*/ 5 w 9"/>
              <a:gd name="T3" fmla="*/ 13 h 16"/>
              <a:gd name="T4" fmla="*/ 6 w 9"/>
              <a:gd name="T5" fmla="*/ 9 h 16"/>
              <a:gd name="T6" fmla="*/ 8 w 9"/>
              <a:gd name="T7" fmla="*/ 9 h 16"/>
              <a:gd name="T8" fmla="*/ 9 w 9"/>
              <a:gd name="T9" fmla="*/ 7 h 16"/>
              <a:gd name="T10" fmla="*/ 7 w 9"/>
              <a:gd name="T11" fmla="*/ 6 h 16"/>
              <a:gd name="T12" fmla="*/ 7 w 9"/>
              <a:gd name="T13" fmla="*/ 4 h 16"/>
              <a:gd name="T14" fmla="*/ 7 w 9"/>
              <a:gd name="T15" fmla="*/ 0 h 16"/>
              <a:gd name="T16" fmla="*/ 4 w 9"/>
              <a:gd name="T17" fmla="*/ 2 h 16"/>
              <a:gd name="T18" fmla="*/ 1 w 9"/>
              <a:gd name="T19" fmla="*/ 3 h 16"/>
              <a:gd name="T20" fmla="*/ 0 w 9"/>
              <a:gd name="T21" fmla="*/ 7 h 16"/>
              <a:gd name="T22" fmla="*/ 0 w 9"/>
              <a:gd name="T23" fmla="*/ 11 h 16"/>
              <a:gd name="T24" fmla="*/ 2 w 9"/>
              <a:gd name="T25" fmla="*/ 12 h 16"/>
              <a:gd name="T26" fmla="*/ 3 w 9"/>
              <a:gd name="T27" fmla="*/ 16 h 16"/>
              <a:gd name="T28" fmla="*/ 4 w 9"/>
              <a:gd name="T29" fmla="*/ 15 h 16"/>
              <a:gd name="T30" fmla="*/ 6 w 9"/>
              <a:gd name="T31" fmla="*/ 16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16"/>
              <a:gd name="T50" fmla="*/ 9 w 9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4" name="Freeform 363"/>
          <p:cNvSpPr>
            <a:spLocks/>
          </p:cNvSpPr>
          <p:nvPr/>
        </p:nvSpPr>
        <p:spPr bwMode="auto">
          <a:xfrm>
            <a:off x="4567238" y="3165475"/>
            <a:ext cx="85725" cy="77788"/>
          </a:xfrm>
          <a:custGeom>
            <a:avLst/>
            <a:gdLst>
              <a:gd name="T0" fmla="*/ 18 w 66"/>
              <a:gd name="T1" fmla="*/ 30 h 60"/>
              <a:gd name="T2" fmla="*/ 24 w 66"/>
              <a:gd name="T3" fmla="*/ 42 h 60"/>
              <a:gd name="T4" fmla="*/ 36 w 66"/>
              <a:gd name="T5" fmla="*/ 48 h 60"/>
              <a:gd name="T6" fmla="*/ 48 w 66"/>
              <a:gd name="T7" fmla="*/ 54 h 60"/>
              <a:gd name="T8" fmla="*/ 54 w 66"/>
              <a:gd name="T9" fmla="*/ 60 h 60"/>
              <a:gd name="T10" fmla="*/ 60 w 66"/>
              <a:gd name="T11" fmla="*/ 48 h 60"/>
              <a:gd name="T12" fmla="*/ 66 w 66"/>
              <a:gd name="T13" fmla="*/ 36 h 60"/>
              <a:gd name="T14" fmla="*/ 60 w 66"/>
              <a:gd name="T15" fmla="*/ 24 h 60"/>
              <a:gd name="T16" fmla="*/ 60 w 66"/>
              <a:gd name="T17" fmla="*/ 24 h 60"/>
              <a:gd name="T18" fmla="*/ 54 w 66"/>
              <a:gd name="T19" fmla="*/ 18 h 60"/>
              <a:gd name="T20" fmla="*/ 48 w 66"/>
              <a:gd name="T21" fmla="*/ 12 h 60"/>
              <a:gd name="T22" fmla="*/ 36 w 66"/>
              <a:gd name="T23" fmla="*/ 6 h 60"/>
              <a:gd name="T24" fmla="*/ 24 w 66"/>
              <a:gd name="T25" fmla="*/ 6 h 60"/>
              <a:gd name="T26" fmla="*/ 18 w 66"/>
              <a:gd name="T27" fmla="*/ 0 h 60"/>
              <a:gd name="T28" fmla="*/ 6 w 66"/>
              <a:gd name="T29" fmla="*/ 6 h 60"/>
              <a:gd name="T30" fmla="*/ 0 w 66"/>
              <a:gd name="T31" fmla="*/ 12 h 60"/>
              <a:gd name="T32" fmla="*/ 6 w 66"/>
              <a:gd name="T33" fmla="*/ 24 h 60"/>
              <a:gd name="T34" fmla="*/ 18 w 66"/>
              <a:gd name="T35" fmla="*/ 30 h 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60"/>
              <a:gd name="T56" fmla="*/ 66 w 66"/>
              <a:gd name="T57" fmla="*/ 60 h 6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5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6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66 w 300"/>
              <a:gd name="T1" fmla="*/ 223 h 223"/>
              <a:gd name="T2" fmla="*/ 78 w 300"/>
              <a:gd name="T3" fmla="*/ 205 h 223"/>
              <a:gd name="T4" fmla="*/ 102 w 300"/>
              <a:gd name="T5" fmla="*/ 205 h 223"/>
              <a:gd name="T6" fmla="*/ 138 w 300"/>
              <a:gd name="T7" fmla="*/ 217 h 223"/>
              <a:gd name="T8" fmla="*/ 162 w 300"/>
              <a:gd name="T9" fmla="*/ 205 h 223"/>
              <a:gd name="T10" fmla="*/ 198 w 300"/>
              <a:gd name="T11" fmla="*/ 205 h 223"/>
              <a:gd name="T12" fmla="*/ 228 w 300"/>
              <a:gd name="T13" fmla="*/ 199 h 223"/>
              <a:gd name="T14" fmla="*/ 258 w 300"/>
              <a:gd name="T15" fmla="*/ 174 h 223"/>
              <a:gd name="T16" fmla="*/ 288 w 300"/>
              <a:gd name="T17" fmla="*/ 138 h 223"/>
              <a:gd name="T18" fmla="*/ 300 w 300"/>
              <a:gd name="T19" fmla="*/ 66 h 223"/>
              <a:gd name="T20" fmla="*/ 288 w 300"/>
              <a:gd name="T21" fmla="*/ 54 h 223"/>
              <a:gd name="T22" fmla="*/ 282 w 300"/>
              <a:gd name="T23" fmla="*/ 24 h 223"/>
              <a:gd name="T24" fmla="*/ 282 w 300"/>
              <a:gd name="T25" fmla="*/ 18 h 223"/>
              <a:gd name="T26" fmla="*/ 282 w 300"/>
              <a:gd name="T27" fmla="*/ 18 h 223"/>
              <a:gd name="T28" fmla="*/ 270 w 300"/>
              <a:gd name="T29" fmla="*/ 6 h 223"/>
              <a:gd name="T30" fmla="*/ 222 w 300"/>
              <a:gd name="T31" fmla="*/ 0 h 223"/>
              <a:gd name="T32" fmla="*/ 114 w 300"/>
              <a:gd name="T33" fmla="*/ 72 h 223"/>
              <a:gd name="T34" fmla="*/ 78 w 300"/>
              <a:gd name="T35" fmla="*/ 90 h 223"/>
              <a:gd name="T36" fmla="*/ 78 w 300"/>
              <a:gd name="T37" fmla="*/ 90 h 223"/>
              <a:gd name="T38" fmla="*/ 78 w 300"/>
              <a:gd name="T39" fmla="*/ 144 h 223"/>
              <a:gd name="T40" fmla="*/ 66 w 300"/>
              <a:gd name="T41" fmla="*/ 162 h 223"/>
              <a:gd name="T42" fmla="*/ 24 w 300"/>
              <a:gd name="T43" fmla="*/ 168 h 223"/>
              <a:gd name="T44" fmla="*/ 0 w 300"/>
              <a:gd name="T45" fmla="*/ 168 h 223"/>
              <a:gd name="T46" fmla="*/ 12 w 300"/>
              <a:gd name="T47" fmla="*/ 193 h 223"/>
              <a:gd name="T48" fmla="*/ 36 w 300"/>
              <a:gd name="T49" fmla="*/ 217 h 223"/>
              <a:gd name="T50" fmla="*/ 48 w 300"/>
              <a:gd name="T51" fmla="*/ 217 h 223"/>
              <a:gd name="T52" fmla="*/ 60 w 300"/>
              <a:gd name="T53" fmla="*/ 223 h 223"/>
              <a:gd name="T54" fmla="*/ 66 w 300"/>
              <a:gd name="T55" fmla="*/ 223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7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4 w 52"/>
              <a:gd name="T1" fmla="*/ 44 h 49"/>
              <a:gd name="T2" fmla="*/ 27 w 52"/>
              <a:gd name="T3" fmla="*/ 40 h 49"/>
              <a:gd name="T4" fmla="*/ 32 w 52"/>
              <a:gd name="T5" fmla="*/ 36 h 49"/>
              <a:gd name="T6" fmla="*/ 38 w 52"/>
              <a:gd name="T7" fmla="*/ 33 h 49"/>
              <a:gd name="T8" fmla="*/ 39 w 52"/>
              <a:gd name="T9" fmla="*/ 33 h 49"/>
              <a:gd name="T10" fmla="*/ 43 w 52"/>
              <a:gd name="T11" fmla="*/ 33 h 49"/>
              <a:gd name="T12" fmla="*/ 50 w 52"/>
              <a:gd name="T13" fmla="*/ 32 h 49"/>
              <a:gd name="T14" fmla="*/ 51 w 52"/>
              <a:gd name="T15" fmla="*/ 29 h 49"/>
              <a:gd name="T16" fmla="*/ 52 w 52"/>
              <a:gd name="T17" fmla="*/ 20 h 49"/>
              <a:gd name="T18" fmla="*/ 49 w 52"/>
              <a:gd name="T19" fmla="*/ 20 h 49"/>
              <a:gd name="T20" fmla="*/ 47 w 52"/>
              <a:gd name="T21" fmla="*/ 18 h 49"/>
              <a:gd name="T22" fmla="*/ 21 w 52"/>
              <a:gd name="T23" fmla="*/ 0 h 49"/>
              <a:gd name="T24" fmla="*/ 18 w 52"/>
              <a:gd name="T25" fmla="*/ 0 h 49"/>
              <a:gd name="T26" fmla="*/ 21 w 52"/>
              <a:gd name="T27" fmla="*/ 29 h 49"/>
              <a:gd name="T28" fmla="*/ 23 w 52"/>
              <a:gd name="T29" fmla="*/ 30 h 49"/>
              <a:gd name="T30" fmla="*/ 20 w 52"/>
              <a:gd name="T31" fmla="*/ 32 h 49"/>
              <a:gd name="T32" fmla="*/ 6 w 52"/>
              <a:gd name="T33" fmla="*/ 32 h 49"/>
              <a:gd name="T34" fmla="*/ 5 w 52"/>
              <a:gd name="T35" fmla="*/ 33 h 49"/>
              <a:gd name="T36" fmla="*/ 3 w 52"/>
              <a:gd name="T37" fmla="*/ 31 h 49"/>
              <a:gd name="T38" fmla="*/ 0 w 52"/>
              <a:gd name="T39" fmla="*/ 34 h 49"/>
              <a:gd name="T40" fmla="*/ 0 w 52"/>
              <a:gd name="T41" fmla="*/ 35 h 49"/>
              <a:gd name="T42" fmla="*/ 1 w 52"/>
              <a:gd name="T43" fmla="*/ 38 h 49"/>
              <a:gd name="T44" fmla="*/ 3 w 52"/>
              <a:gd name="T45" fmla="*/ 42 h 49"/>
              <a:gd name="T46" fmla="*/ 2 w 52"/>
              <a:gd name="T47" fmla="*/ 42 h 49"/>
              <a:gd name="T48" fmla="*/ 2 w 52"/>
              <a:gd name="T49" fmla="*/ 43 h 49"/>
              <a:gd name="T50" fmla="*/ 6 w 52"/>
              <a:gd name="T51" fmla="*/ 43 h 49"/>
              <a:gd name="T52" fmla="*/ 10 w 52"/>
              <a:gd name="T53" fmla="*/ 42 h 49"/>
              <a:gd name="T54" fmla="*/ 11 w 52"/>
              <a:gd name="T55" fmla="*/ 44 h 49"/>
              <a:gd name="T56" fmla="*/ 13 w 52"/>
              <a:gd name="T57" fmla="*/ 49 h 49"/>
              <a:gd name="T58" fmla="*/ 15 w 52"/>
              <a:gd name="T59" fmla="*/ 48 h 49"/>
              <a:gd name="T60" fmla="*/ 17 w 52"/>
              <a:gd name="T61" fmla="*/ 48 h 49"/>
              <a:gd name="T62" fmla="*/ 18 w 52"/>
              <a:gd name="T63" fmla="*/ 48 h 49"/>
              <a:gd name="T64" fmla="*/ 20 w 52"/>
              <a:gd name="T65" fmla="*/ 49 h 49"/>
              <a:gd name="T66" fmla="*/ 22 w 52"/>
              <a:gd name="T67" fmla="*/ 49 h 49"/>
              <a:gd name="T68" fmla="*/ 23 w 52"/>
              <a:gd name="T69" fmla="*/ 49 h 49"/>
              <a:gd name="T70" fmla="*/ 23 w 52"/>
              <a:gd name="T71" fmla="*/ 47 h 49"/>
              <a:gd name="T72" fmla="*/ 24 w 52"/>
              <a:gd name="T73" fmla="*/ 44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8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72 w 180"/>
              <a:gd name="T1" fmla="*/ 18 h 246"/>
              <a:gd name="T2" fmla="*/ 48 w 180"/>
              <a:gd name="T3" fmla="*/ 12 h 246"/>
              <a:gd name="T4" fmla="*/ 48 w 180"/>
              <a:gd name="T5" fmla="*/ 6 h 246"/>
              <a:gd name="T6" fmla="*/ 30 w 180"/>
              <a:gd name="T7" fmla="*/ 18 h 246"/>
              <a:gd name="T8" fmla="*/ 42 w 180"/>
              <a:gd name="T9" fmla="*/ 36 h 246"/>
              <a:gd name="T10" fmla="*/ 84 w 180"/>
              <a:gd name="T11" fmla="*/ 60 h 246"/>
              <a:gd name="T12" fmla="*/ 126 w 180"/>
              <a:gd name="T13" fmla="*/ 66 h 246"/>
              <a:gd name="T14" fmla="*/ 78 w 180"/>
              <a:gd name="T15" fmla="*/ 120 h 246"/>
              <a:gd name="T16" fmla="*/ 36 w 180"/>
              <a:gd name="T17" fmla="*/ 132 h 246"/>
              <a:gd name="T18" fmla="*/ 18 w 180"/>
              <a:gd name="T19" fmla="*/ 144 h 246"/>
              <a:gd name="T20" fmla="*/ 24 w 180"/>
              <a:gd name="T21" fmla="*/ 150 h 246"/>
              <a:gd name="T22" fmla="*/ 18 w 180"/>
              <a:gd name="T23" fmla="*/ 144 h 246"/>
              <a:gd name="T24" fmla="*/ 18 w 180"/>
              <a:gd name="T25" fmla="*/ 150 h 246"/>
              <a:gd name="T26" fmla="*/ 0 w 180"/>
              <a:gd name="T27" fmla="*/ 168 h 246"/>
              <a:gd name="T28" fmla="*/ 0 w 180"/>
              <a:gd name="T29" fmla="*/ 228 h 246"/>
              <a:gd name="T30" fmla="*/ 12 w 180"/>
              <a:gd name="T31" fmla="*/ 246 h 246"/>
              <a:gd name="T32" fmla="*/ 42 w 180"/>
              <a:gd name="T33" fmla="*/ 204 h 246"/>
              <a:gd name="T34" fmla="*/ 90 w 180"/>
              <a:gd name="T35" fmla="*/ 180 h 246"/>
              <a:gd name="T36" fmla="*/ 132 w 180"/>
              <a:gd name="T37" fmla="*/ 132 h 246"/>
              <a:gd name="T38" fmla="*/ 168 w 180"/>
              <a:gd name="T39" fmla="*/ 48 h 246"/>
              <a:gd name="T40" fmla="*/ 180 w 180"/>
              <a:gd name="T41" fmla="*/ 0 h 246"/>
              <a:gd name="T42" fmla="*/ 72 w 180"/>
              <a:gd name="T43" fmla="*/ 18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9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12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0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12 w 24"/>
              <a:gd name="T1" fmla="*/ 0 h 96"/>
              <a:gd name="T2" fmla="*/ 12 w 24"/>
              <a:gd name="T3" fmla="*/ 0 h 96"/>
              <a:gd name="T4" fmla="*/ 24 w 24"/>
              <a:gd name="T5" fmla="*/ 42 h 96"/>
              <a:gd name="T6" fmla="*/ 0 w 24"/>
              <a:gd name="T7" fmla="*/ 48 h 96"/>
              <a:gd name="T8" fmla="*/ 0 w 24"/>
              <a:gd name="T9" fmla="*/ 66 h 96"/>
              <a:gd name="T10" fmla="*/ 18 w 24"/>
              <a:gd name="T11" fmla="*/ 96 h 96"/>
              <a:gd name="T12" fmla="*/ 24 w 24"/>
              <a:gd name="T13" fmla="*/ 9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1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36 w 198"/>
              <a:gd name="T51" fmla="*/ 313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2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36 w 198"/>
              <a:gd name="T1" fmla="*/ 313 h 313"/>
              <a:gd name="T2" fmla="*/ 60 w 198"/>
              <a:gd name="T3" fmla="*/ 307 h 313"/>
              <a:gd name="T4" fmla="*/ 96 w 198"/>
              <a:gd name="T5" fmla="*/ 295 h 313"/>
              <a:gd name="T6" fmla="*/ 102 w 198"/>
              <a:gd name="T7" fmla="*/ 283 h 313"/>
              <a:gd name="T8" fmla="*/ 132 w 198"/>
              <a:gd name="T9" fmla="*/ 277 h 313"/>
              <a:gd name="T10" fmla="*/ 180 w 198"/>
              <a:gd name="T11" fmla="*/ 247 h 313"/>
              <a:gd name="T12" fmla="*/ 180 w 198"/>
              <a:gd name="T13" fmla="*/ 247 h 313"/>
              <a:gd name="T14" fmla="*/ 162 w 198"/>
              <a:gd name="T15" fmla="*/ 211 h 313"/>
              <a:gd name="T16" fmla="*/ 168 w 198"/>
              <a:gd name="T17" fmla="*/ 193 h 313"/>
              <a:gd name="T18" fmla="*/ 174 w 198"/>
              <a:gd name="T19" fmla="*/ 162 h 313"/>
              <a:gd name="T20" fmla="*/ 192 w 198"/>
              <a:gd name="T21" fmla="*/ 150 h 313"/>
              <a:gd name="T22" fmla="*/ 198 w 198"/>
              <a:gd name="T23" fmla="*/ 78 h 313"/>
              <a:gd name="T24" fmla="*/ 54 w 198"/>
              <a:gd name="T25" fmla="*/ 0 h 313"/>
              <a:gd name="T26" fmla="*/ 30 w 198"/>
              <a:gd name="T27" fmla="*/ 12 h 313"/>
              <a:gd name="T28" fmla="*/ 30 w 198"/>
              <a:gd name="T29" fmla="*/ 18 h 313"/>
              <a:gd name="T30" fmla="*/ 36 w 198"/>
              <a:gd name="T31" fmla="*/ 48 h 313"/>
              <a:gd name="T32" fmla="*/ 48 w 198"/>
              <a:gd name="T33" fmla="*/ 60 h 313"/>
              <a:gd name="T34" fmla="*/ 36 w 198"/>
              <a:gd name="T35" fmla="*/ 132 h 313"/>
              <a:gd name="T36" fmla="*/ 6 w 198"/>
              <a:gd name="T37" fmla="*/ 168 h 313"/>
              <a:gd name="T38" fmla="*/ 12 w 198"/>
              <a:gd name="T39" fmla="*/ 168 h 313"/>
              <a:gd name="T40" fmla="*/ 6 w 198"/>
              <a:gd name="T41" fmla="*/ 168 h 313"/>
              <a:gd name="T42" fmla="*/ 0 w 198"/>
              <a:gd name="T43" fmla="*/ 175 h 313"/>
              <a:gd name="T44" fmla="*/ 12 w 198"/>
              <a:gd name="T45" fmla="*/ 193 h 313"/>
              <a:gd name="T46" fmla="*/ 30 w 198"/>
              <a:gd name="T47" fmla="*/ 199 h 313"/>
              <a:gd name="T48" fmla="*/ 24 w 198"/>
              <a:gd name="T49" fmla="*/ 21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3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48 w 51"/>
              <a:gd name="T1" fmla="*/ 1 h 45"/>
              <a:gd name="T2" fmla="*/ 47 w 51"/>
              <a:gd name="T3" fmla="*/ 1 h 45"/>
              <a:gd name="T4" fmla="*/ 46 w 51"/>
              <a:gd name="T5" fmla="*/ 2 h 45"/>
              <a:gd name="T6" fmla="*/ 47 w 51"/>
              <a:gd name="T7" fmla="*/ 1 h 45"/>
              <a:gd name="T8" fmla="*/ 41 w 51"/>
              <a:gd name="T9" fmla="*/ 0 h 45"/>
              <a:gd name="T10" fmla="*/ 34 w 51"/>
              <a:gd name="T11" fmla="*/ 5 h 45"/>
              <a:gd name="T12" fmla="*/ 26 w 51"/>
              <a:gd name="T13" fmla="*/ 12 h 45"/>
              <a:gd name="T14" fmla="*/ 22 w 51"/>
              <a:gd name="T15" fmla="*/ 12 h 45"/>
              <a:gd name="T16" fmla="*/ 17 w 51"/>
              <a:gd name="T17" fmla="*/ 15 h 45"/>
              <a:gd name="T18" fmla="*/ 14 w 51"/>
              <a:gd name="T19" fmla="*/ 15 h 45"/>
              <a:gd name="T20" fmla="*/ 13 w 51"/>
              <a:gd name="T21" fmla="*/ 13 h 45"/>
              <a:gd name="T22" fmla="*/ 11 w 51"/>
              <a:gd name="T23" fmla="*/ 9 h 45"/>
              <a:gd name="T24" fmla="*/ 11 w 51"/>
              <a:gd name="T25" fmla="*/ 11 h 45"/>
              <a:gd name="T26" fmla="*/ 11 w 51"/>
              <a:gd name="T27" fmla="*/ 9 h 45"/>
              <a:gd name="T28" fmla="*/ 9 w 51"/>
              <a:gd name="T29" fmla="*/ 23 h 45"/>
              <a:gd name="T30" fmla="*/ 6 w 51"/>
              <a:gd name="T31" fmla="*/ 24 h 45"/>
              <a:gd name="T32" fmla="*/ 1 w 51"/>
              <a:gd name="T33" fmla="*/ 22 h 45"/>
              <a:gd name="T34" fmla="*/ 0 w 51"/>
              <a:gd name="T35" fmla="*/ 24 h 45"/>
              <a:gd name="T36" fmla="*/ 2 w 51"/>
              <a:gd name="T37" fmla="*/ 27 h 45"/>
              <a:gd name="T38" fmla="*/ 5 w 51"/>
              <a:gd name="T39" fmla="*/ 35 h 45"/>
              <a:gd name="T40" fmla="*/ 5 w 51"/>
              <a:gd name="T41" fmla="*/ 39 h 45"/>
              <a:gd name="T42" fmla="*/ 9 w 51"/>
              <a:gd name="T43" fmla="*/ 45 h 45"/>
              <a:gd name="T44" fmla="*/ 17 w 51"/>
              <a:gd name="T45" fmla="*/ 43 h 45"/>
              <a:gd name="T46" fmla="*/ 25 w 51"/>
              <a:gd name="T47" fmla="*/ 42 h 45"/>
              <a:gd name="T48" fmla="*/ 32 w 51"/>
              <a:gd name="T49" fmla="*/ 41 h 45"/>
              <a:gd name="T50" fmla="*/ 47 w 51"/>
              <a:gd name="T51" fmla="*/ 25 h 45"/>
              <a:gd name="T52" fmla="*/ 51 w 51"/>
              <a:gd name="T53" fmla="*/ 16 h 45"/>
              <a:gd name="T54" fmla="*/ 51 w 51"/>
              <a:gd name="T55" fmla="*/ 16 h 45"/>
              <a:gd name="T56" fmla="*/ 49 w 51"/>
              <a:gd name="T57" fmla="*/ 16 h 45"/>
              <a:gd name="T58" fmla="*/ 48 w 51"/>
              <a:gd name="T59" fmla="*/ 1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4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144 w 180"/>
              <a:gd name="T1" fmla="*/ 54 h 180"/>
              <a:gd name="T2" fmla="*/ 132 w 180"/>
              <a:gd name="T3" fmla="*/ 54 h 180"/>
              <a:gd name="T4" fmla="*/ 114 w 180"/>
              <a:gd name="T5" fmla="*/ 30 h 180"/>
              <a:gd name="T6" fmla="*/ 102 w 180"/>
              <a:gd name="T7" fmla="*/ 6 h 180"/>
              <a:gd name="T8" fmla="*/ 96 w 180"/>
              <a:gd name="T9" fmla="*/ 6 h 180"/>
              <a:gd name="T10" fmla="*/ 84 w 180"/>
              <a:gd name="T11" fmla="*/ 12 h 180"/>
              <a:gd name="T12" fmla="*/ 96 w 180"/>
              <a:gd name="T13" fmla="*/ 6 h 180"/>
              <a:gd name="T14" fmla="*/ 84 w 180"/>
              <a:gd name="T15" fmla="*/ 0 h 180"/>
              <a:gd name="T16" fmla="*/ 66 w 180"/>
              <a:gd name="T17" fmla="*/ 6 h 180"/>
              <a:gd name="T18" fmla="*/ 18 w 180"/>
              <a:gd name="T19" fmla="*/ 18 h 180"/>
              <a:gd name="T20" fmla="*/ 12 w 180"/>
              <a:gd name="T21" fmla="*/ 84 h 180"/>
              <a:gd name="T22" fmla="*/ 0 w 180"/>
              <a:gd name="T23" fmla="*/ 90 h 180"/>
              <a:gd name="T24" fmla="*/ 0 w 180"/>
              <a:gd name="T25" fmla="*/ 144 h 180"/>
              <a:gd name="T26" fmla="*/ 12 w 180"/>
              <a:gd name="T27" fmla="*/ 168 h 180"/>
              <a:gd name="T28" fmla="*/ 18 w 180"/>
              <a:gd name="T29" fmla="*/ 180 h 180"/>
              <a:gd name="T30" fmla="*/ 36 w 180"/>
              <a:gd name="T31" fmla="*/ 180 h 180"/>
              <a:gd name="T32" fmla="*/ 66 w 180"/>
              <a:gd name="T33" fmla="*/ 162 h 180"/>
              <a:gd name="T34" fmla="*/ 90 w 180"/>
              <a:gd name="T35" fmla="*/ 162 h 180"/>
              <a:gd name="T36" fmla="*/ 138 w 180"/>
              <a:gd name="T37" fmla="*/ 120 h 180"/>
              <a:gd name="T38" fmla="*/ 180 w 180"/>
              <a:gd name="T39" fmla="*/ 90 h 180"/>
              <a:gd name="T40" fmla="*/ 150 w 180"/>
              <a:gd name="T41" fmla="*/ 78 h 180"/>
              <a:gd name="T42" fmla="*/ 144 w 180"/>
              <a:gd name="T43" fmla="*/ 54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5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2 w 34"/>
              <a:gd name="T1" fmla="*/ 2 h 54"/>
              <a:gd name="T2" fmla="*/ 17 w 34"/>
              <a:gd name="T3" fmla="*/ 3 h 54"/>
              <a:gd name="T4" fmla="*/ 17 w 34"/>
              <a:gd name="T5" fmla="*/ 4 h 54"/>
              <a:gd name="T6" fmla="*/ 17 w 34"/>
              <a:gd name="T7" fmla="*/ 3 h 54"/>
              <a:gd name="T8" fmla="*/ 16 w 34"/>
              <a:gd name="T9" fmla="*/ 3 h 54"/>
              <a:gd name="T10" fmla="*/ 16 w 34"/>
              <a:gd name="T11" fmla="*/ 8 h 54"/>
              <a:gd name="T12" fmla="*/ 19 w 34"/>
              <a:gd name="T13" fmla="*/ 13 h 54"/>
              <a:gd name="T14" fmla="*/ 19 w 34"/>
              <a:gd name="T15" fmla="*/ 16 h 54"/>
              <a:gd name="T16" fmla="*/ 16 w 34"/>
              <a:gd name="T17" fmla="*/ 18 h 54"/>
              <a:gd name="T18" fmla="*/ 15 w 34"/>
              <a:gd name="T19" fmla="*/ 16 h 54"/>
              <a:gd name="T20" fmla="*/ 13 w 34"/>
              <a:gd name="T21" fmla="*/ 13 h 54"/>
              <a:gd name="T22" fmla="*/ 9 w 34"/>
              <a:gd name="T23" fmla="*/ 11 h 54"/>
              <a:gd name="T24" fmla="*/ 0 w 34"/>
              <a:gd name="T25" fmla="*/ 15 h 54"/>
              <a:gd name="T26" fmla="*/ 0 w 34"/>
              <a:gd name="T27" fmla="*/ 16 h 54"/>
              <a:gd name="T28" fmla="*/ 1 w 34"/>
              <a:gd name="T29" fmla="*/ 16 h 54"/>
              <a:gd name="T30" fmla="*/ 2 w 34"/>
              <a:gd name="T31" fmla="*/ 15 h 54"/>
              <a:gd name="T32" fmla="*/ 1 w 34"/>
              <a:gd name="T33" fmla="*/ 16 h 54"/>
              <a:gd name="T34" fmla="*/ 9 w 34"/>
              <a:gd name="T35" fmla="*/ 19 h 54"/>
              <a:gd name="T36" fmla="*/ 9 w 34"/>
              <a:gd name="T37" fmla="*/ 23 h 54"/>
              <a:gd name="T38" fmla="*/ 9 w 34"/>
              <a:gd name="T39" fmla="*/ 28 h 54"/>
              <a:gd name="T40" fmla="*/ 7 w 34"/>
              <a:gd name="T41" fmla="*/ 36 h 54"/>
              <a:gd name="T42" fmla="*/ 5 w 34"/>
              <a:gd name="T43" fmla="*/ 39 h 54"/>
              <a:gd name="T44" fmla="*/ 6 w 34"/>
              <a:gd name="T45" fmla="*/ 39 h 54"/>
              <a:gd name="T46" fmla="*/ 7 w 34"/>
              <a:gd name="T47" fmla="*/ 54 h 54"/>
              <a:gd name="T48" fmla="*/ 9 w 34"/>
              <a:gd name="T49" fmla="*/ 54 h 54"/>
              <a:gd name="T50" fmla="*/ 9 w 34"/>
              <a:gd name="T51" fmla="*/ 51 h 54"/>
              <a:gd name="T52" fmla="*/ 16 w 34"/>
              <a:gd name="T53" fmla="*/ 45 h 54"/>
              <a:gd name="T54" fmla="*/ 18 w 34"/>
              <a:gd name="T55" fmla="*/ 40 h 54"/>
              <a:gd name="T56" fmla="*/ 16 w 34"/>
              <a:gd name="T57" fmla="*/ 31 h 54"/>
              <a:gd name="T58" fmla="*/ 21 w 34"/>
              <a:gd name="T59" fmla="*/ 25 h 54"/>
              <a:gd name="T60" fmla="*/ 30 w 34"/>
              <a:gd name="T61" fmla="*/ 20 h 54"/>
              <a:gd name="T62" fmla="*/ 33 w 34"/>
              <a:gd name="T63" fmla="*/ 16 h 54"/>
              <a:gd name="T64" fmla="*/ 34 w 34"/>
              <a:gd name="T65" fmla="*/ 11 h 54"/>
              <a:gd name="T66" fmla="*/ 33 w 34"/>
              <a:gd name="T67" fmla="*/ 4 h 54"/>
              <a:gd name="T68" fmla="*/ 33 w 34"/>
              <a:gd name="T69" fmla="*/ 0 h 54"/>
              <a:gd name="T70" fmla="*/ 33 w 34"/>
              <a:gd name="T71" fmla="*/ 0 h 54"/>
              <a:gd name="T72" fmla="*/ 30 w 34"/>
              <a:gd name="T73" fmla="*/ 1 h 54"/>
              <a:gd name="T74" fmla="*/ 22 w 34"/>
              <a:gd name="T75" fmla="*/ 2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5 w 33"/>
              <a:gd name="T1" fmla="*/ 6 h 34"/>
              <a:gd name="T2" fmla="*/ 14 w 33"/>
              <a:gd name="T3" fmla="*/ 1 h 34"/>
              <a:gd name="T4" fmla="*/ 14 w 33"/>
              <a:gd name="T5" fmla="*/ 1 h 34"/>
              <a:gd name="T6" fmla="*/ 14 w 33"/>
              <a:gd name="T7" fmla="*/ 1 h 34"/>
              <a:gd name="T8" fmla="*/ 13 w 33"/>
              <a:gd name="T9" fmla="*/ 0 h 34"/>
              <a:gd name="T10" fmla="*/ 12 w 33"/>
              <a:gd name="T11" fmla="*/ 2 h 34"/>
              <a:gd name="T12" fmla="*/ 12 w 33"/>
              <a:gd name="T13" fmla="*/ 5 h 34"/>
              <a:gd name="T14" fmla="*/ 8 w 33"/>
              <a:gd name="T15" fmla="*/ 5 h 34"/>
              <a:gd name="T16" fmla="*/ 6 w 33"/>
              <a:gd name="T17" fmla="*/ 1 h 34"/>
              <a:gd name="T18" fmla="*/ 1 w 33"/>
              <a:gd name="T19" fmla="*/ 1 h 34"/>
              <a:gd name="T20" fmla="*/ 2 w 33"/>
              <a:gd name="T21" fmla="*/ 8 h 34"/>
              <a:gd name="T22" fmla="*/ 0 w 33"/>
              <a:gd name="T23" fmla="*/ 11 h 34"/>
              <a:gd name="T24" fmla="*/ 2 w 33"/>
              <a:gd name="T25" fmla="*/ 19 h 34"/>
              <a:gd name="T26" fmla="*/ 4 w 33"/>
              <a:gd name="T27" fmla="*/ 24 h 34"/>
              <a:gd name="T28" fmla="*/ 9 w 33"/>
              <a:gd name="T29" fmla="*/ 26 h 34"/>
              <a:gd name="T30" fmla="*/ 14 w 33"/>
              <a:gd name="T31" fmla="*/ 27 h 34"/>
              <a:gd name="T32" fmla="*/ 15 w 33"/>
              <a:gd name="T33" fmla="*/ 29 h 34"/>
              <a:gd name="T34" fmla="*/ 17 w 33"/>
              <a:gd name="T35" fmla="*/ 34 h 34"/>
              <a:gd name="T36" fmla="*/ 22 w 33"/>
              <a:gd name="T37" fmla="*/ 33 h 34"/>
              <a:gd name="T38" fmla="*/ 30 w 33"/>
              <a:gd name="T39" fmla="*/ 32 h 34"/>
              <a:gd name="T40" fmla="*/ 33 w 33"/>
              <a:gd name="T41" fmla="*/ 31 h 34"/>
              <a:gd name="T42" fmla="*/ 31 w 33"/>
              <a:gd name="T43" fmla="*/ 28 h 34"/>
              <a:gd name="T44" fmla="*/ 30 w 33"/>
              <a:gd name="T45" fmla="*/ 19 h 34"/>
              <a:gd name="T46" fmla="*/ 28 w 33"/>
              <a:gd name="T47" fmla="*/ 14 h 34"/>
              <a:gd name="T48" fmla="*/ 30 w 33"/>
              <a:gd name="T49" fmla="*/ 12 h 34"/>
              <a:gd name="T50" fmla="*/ 25 w 33"/>
              <a:gd name="T51" fmla="*/ 9 h 34"/>
              <a:gd name="T52" fmla="*/ 25 w 33"/>
              <a:gd name="T53" fmla="*/ 6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7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4 w 38"/>
              <a:gd name="T1" fmla="*/ 37 h 38"/>
              <a:gd name="T2" fmla="*/ 18 w 38"/>
              <a:gd name="T3" fmla="*/ 37 h 38"/>
              <a:gd name="T4" fmla="*/ 20 w 38"/>
              <a:gd name="T5" fmla="*/ 38 h 38"/>
              <a:gd name="T6" fmla="*/ 28 w 38"/>
              <a:gd name="T7" fmla="*/ 38 h 38"/>
              <a:gd name="T8" fmla="*/ 34 w 38"/>
              <a:gd name="T9" fmla="*/ 37 h 38"/>
              <a:gd name="T10" fmla="*/ 32 w 38"/>
              <a:gd name="T11" fmla="*/ 33 h 38"/>
              <a:gd name="T12" fmla="*/ 32 w 38"/>
              <a:gd name="T13" fmla="*/ 22 h 38"/>
              <a:gd name="T14" fmla="*/ 38 w 38"/>
              <a:gd name="T15" fmla="*/ 21 h 38"/>
              <a:gd name="T16" fmla="*/ 38 w 38"/>
              <a:gd name="T17" fmla="*/ 17 h 38"/>
              <a:gd name="T18" fmla="*/ 37 w 38"/>
              <a:gd name="T19" fmla="*/ 17 h 38"/>
              <a:gd name="T20" fmla="*/ 38 w 38"/>
              <a:gd name="T21" fmla="*/ 17 h 38"/>
              <a:gd name="T22" fmla="*/ 32 w 38"/>
              <a:gd name="T23" fmla="*/ 16 h 38"/>
              <a:gd name="T24" fmla="*/ 30 w 38"/>
              <a:gd name="T25" fmla="*/ 4 h 38"/>
              <a:gd name="T26" fmla="*/ 24 w 38"/>
              <a:gd name="T27" fmla="*/ 4 h 38"/>
              <a:gd name="T28" fmla="*/ 21 w 38"/>
              <a:gd name="T29" fmla="*/ 6 h 38"/>
              <a:gd name="T30" fmla="*/ 18 w 38"/>
              <a:gd name="T31" fmla="*/ 6 h 38"/>
              <a:gd name="T32" fmla="*/ 12 w 38"/>
              <a:gd name="T33" fmla="*/ 0 h 38"/>
              <a:gd name="T34" fmla="*/ 4 w 38"/>
              <a:gd name="T35" fmla="*/ 0 h 38"/>
              <a:gd name="T36" fmla="*/ 1 w 38"/>
              <a:gd name="T37" fmla="*/ 2 h 38"/>
              <a:gd name="T38" fmla="*/ 3 w 38"/>
              <a:gd name="T39" fmla="*/ 15 h 38"/>
              <a:gd name="T40" fmla="*/ 4 w 38"/>
              <a:gd name="T41" fmla="*/ 21 h 38"/>
              <a:gd name="T42" fmla="*/ 0 w 38"/>
              <a:gd name="T43" fmla="*/ 28 h 38"/>
              <a:gd name="T44" fmla="*/ 0 w 38"/>
              <a:gd name="T45" fmla="*/ 36 h 38"/>
              <a:gd name="T46" fmla="*/ 2 w 38"/>
              <a:gd name="T47" fmla="*/ 35 h 38"/>
              <a:gd name="T48" fmla="*/ 4 w 38"/>
              <a:gd name="T49" fmla="*/ 3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8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 w 59"/>
              <a:gd name="T1" fmla="*/ 6 h 59"/>
              <a:gd name="T2" fmla="*/ 18 w 59"/>
              <a:gd name="T3" fmla="*/ 18 h 59"/>
              <a:gd name="T4" fmla="*/ 15 w 59"/>
              <a:gd name="T5" fmla="*/ 21 h 59"/>
              <a:gd name="T6" fmla="*/ 11 w 59"/>
              <a:gd name="T7" fmla="*/ 29 h 59"/>
              <a:gd name="T8" fmla="*/ 7 w 59"/>
              <a:gd name="T9" fmla="*/ 32 h 59"/>
              <a:gd name="T10" fmla="*/ 3 w 59"/>
              <a:gd name="T11" fmla="*/ 32 h 59"/>
              <a:gd name="T12" fmla="*/ 0 w 59"/>
              <a:gd name="T13" fmla="*/ 35 h 59"/>
              <a:gd name="T14" fmla="*/ 1 w 59"/>
              <a:gd name="T15" fmla="*/ 38 h 59"/>
              <a:gd name="T16" fmla="*/ 1 w 59"/>
              <a:gd name="T17" fmla="*/ 38 h 59"/>
              <a:gd name="T18" fmla="*/ 4 w 59"/>
              <a:gd name="T19" fmla="*/ 36 h 59"/>
              <a:gd name="T20" fmla="*/ 12 w 59"/>
              <a:gd name="T21" fmla="*/ 36 h 59"/>
              <a:gd name="T22" fmla="*/ 18 w 59"/>
              <a:gd name="T23" fmla="*/ 42 h 59"/>
              <a:gd name="T24" fmla="*/ 21 w 59"/>
              <a:gd name="T25" fmla="*/ 42 h 59"/>
              <a:gd name="T26" fmla="*/ 24 w 59"/>
              <a:gd name="T27" fmla="*/ 40 h 59"/>
              <a:gd name="T28" fmla="*/ 30 w 59"/>
              <a:gd name="T29" fmla="*/ 40 h 59"/>
              <a:gd name="T30" fmla="*/ 32 w 59"/>
              <a:gd name="T31" fmla="*/ 52 h 59"/>
              <a:gd name="T32" fmla="*/ 38 w 59"/>
              <a:gd name="T33" fmla="*/ 53 h 59"/>
              <a:gd name="T34" fmla="*/ 43 w 59"/>
              <a:gd name="T35" fmla="*/ 53 h 59"/>
              <a:gd name="T36" fmla="*/ 49 w 59"/>
              <a:gd name="T37" fmla="*/ 56 h 59"/>
              <a:gd name="T38" fmla="*/ 55 w 59"/>
              <a:gd name="T39" fmla="*/ 59 h 59"/>
              <a:gd name="T40" fmla="*/ 55 w 59"/>
              <a:gd name="T41" fmla="*/ 57 h 59"/>
              <a:gd name="T42" fmla="*/ 52 w 59"/>
              <a:gd name="T43" fmla="*/ 53 h 59"/>
              <a:gd name="T44" fmla="*/ 53 w 59"/>
              <a:gd name="T45" fmla="*/ 50 h 59"/>
              <a:gd name="T46" fmla="*/ 54 w 59"/>
              <a:gd name="T47" fmla="*/ 44 h 59"/>
              <a:gd name="T48" fmla="*/ 57 w 59"/>
              <a:gd name="T49" fmla="*/ 43 h 59"/>
              <a:gd name="T50" fmla="*/ 55 w 59"/>
              <a:gd name="T51" fmla="*/ 37 h 59"/>
              <a:gd name="T52" fmla="*/ 54 w 59"/>
              <a:gd name="T53" fmla="*/ 31 h 59"/>
              <a:gd name="T54" fmla="*/ 53 w 59"/>
              <a:gd name="T55" fmla="*/ 25 h 59"/>
              <a:gd name="T56" fmla="*/ 55 w 59"/>
              <a:gd name="T57" fmla="*/ 18 h 59"/>
              <a:gd name="T58" fmla="*/ 59 w 59"/>
              <a:gd name="T59" fmla="*/ 11 h 59"/>
              <a:gd name="T60" fmla="*/ 59 w 59"/>
              <a:gd name="T61" fmla="*/ 10 h 59"/>
              <a:gd name="T62" fmla="*/ 59 w 59"/>
              <a:gd name="T63" fmla="*/ 5 h 59"/>
              <a:gd name="T64" fmla="*/ 56 w 59"/>
              <a:gd name="T65" fmla="*/ 3 h 59"/>
              <a:gd name="T66" fmla="*/ 51 w 59"/>
              <a:gd name="T67" fmla="*/ 3 h 59"/>
              <a:gd name="T68" fmla="*/ 49 w 59"/>
              <a:gd name="T69" fmla="*/ 0 h 59"/>
              <a:gd name="T70" fmla="*/ 41 w 59"/>
              <a:gd name="T71" fmla="*/ 1 h 59"/>
              <a:gd name="T72" fmla="*/ 32 w 59"/>
              <a:gd name="T73" fmla="*/ 3 h 59"/>
              <a:gd name="T74" fmla="*/ 27 w 59"/>
              <a:gd name="T75" fmla="*/ 1 h 59"/>
              <a:gd name="T76" fmla="*/ 21 w 59"/>
              <a:gd name="T77" fmla="*/ 2 h 59"/>
              <a:gd name="T78" fmla="*/ 21 w 59"/>
              <a:gd name="T79" fmla="*/ 6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9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2 w 47"/>
              <a:gd name="T1" fmla="*/ 45 h 45"/>
              <a:gd name="T2" fmla="*/ 24 w 47"/>
              <a:gd name="T3" fmla="*/ 44 h 45"/>
              <a:gd name="T4" fmla="*/ 27 w 47"/>
              <a:gd name="T5" fmla="*/ 45 h 45"/>
              <a:gd name="T6" fmla="*/ 29 w 47"/>
              <a:gd name="T7" fmla="*/ 45 h 45"/>
              <a:gd name="T8" fmla="*/ 32 w 47"/>
              <a:gd name="T9" fmla="*/ 43 h 45"/>
              <a:gd name="T10" fmla="*/ 39 w 47"/>
              <a:gd name="T11" fmla="*/ 41 h 45"/>
              <a:gd name="T12" fmla="*/ 47 w 47"/>
              <a:gd name="T13" fmla="*/ 32 h 45"/>
              <a:gd name="T14" fmla="*/ 40 w 47"/>
              <a:gd name="T15" fmla="*/ 31 h 45"/>
              <a:gd name="T16" fmla="*/ 33 w 47"/>
              <a:gd name="T17" fmla="*/ 27 h 45"/>
              <a:gd name="T18" fmla="*/ 31 w 47"/>
              <a:gd name="T19" fmla="*/ 24 h 45"/>
              <a:gd name="T20" fmla="*/ 34 w 47"/>
              <a:gd name="T21" fmla="*/ 22 h 45"/>
              <a:gd name="T22" fmla="*/ 33 w 47"/>
              <a:gd name="T23" fmla="*/ 20 h 45"/>
              <a:gd name="T24" fmla="*/ 25 w 47"/>
              <a:gd name="T25" fmla="*/ 8 h 45"/>
              <a:gd name="T26" fmla="*/ 20 w 47"/>
              <a:gd name="T27" fmla="*/ 6 h 45"/>
              <a:gd name="T28" fmla="*/ 17 w 47"/>
              <a:gd name="T29" fmla="*/ 0 h 45"/>
              <a:gd name="T30" fmla="*/ 17 w 47"/>
              <a:gd name="T31" fmla="*/ 0 h 45"/>
              <a:gd name="T32" fmla="*/ 15 w 47"/>
              <a:gd name="T33" fmla="*/ 1 h 45"/>
              <a:gd name="T34" fmla="*/ 12 w 47"/>
              <a:gd name="T35" fmla="*/ 3 h 45"/>
              <a:gd name="T36" fmla="*/ 11 w 47"/>
              <a:gd name="T37" fmla="*/ 14 h 45"/>
              <a:gd name="T38" fmla="*/ 8 w 47"/>
              <a:gd name="T39" fmla="*/ 20 h 45"/>
              <a:gd name="T40" fmla="*/ 4 w 47"/>
              <a:gd name="T41" fmla="*/ 24 h 45"/>
              <a:gd name="T42" fmla="*/ 3 w 47"/>
              <a:gd name="T43" fmla="*/ 30 h 45"/>
              <a:gd name="T44" fmla="*/ 1 w 47"/>
              <a:gd name="T45" fmla="*/ 30 h 45"/>
              <a:gd name="T46" fmla="*/ 0 w 47"/>
              <a:gd name="T47" fmla="*/ 33 h 45"/>
              <a:gd name="T48" fmla="*/ 4 w 47"/>
              <a:gd name="T49" fmla="*/ 36 h 45"/>
              <a:gd name="T50" fmla="*/ 7 w 47"/>
              <a:gd name="T51" fmla="*/ 39 h 45"/>
              <a:gd name="T52" fmla="*/ 9 w 47"/>
              <a:gd name="T53" fmla="*/ 41 h 45"/>
              <a:gd name="T54" fmla="*/ 9 w 47"/>
              <a:gd name="T55" fmla="*/ 42 h 45"/>
              <a:gd name="T56" fmla="*/ 12 w 47"/>
              <a:gd name="T57" fmla="*/ 43 h 45"/>
              <a:gd name="T58" fmla="*/ 22 w 47"/>
              <a:gd name="T59" fmla="*/ 45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0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3 w 26"/>
              <a:gd name="T1" fmla="*/ 7 h 30"/>
              <a:gd name="T2" fmla="*/ 26 w 26"/>
              <a:gd name="T3" fmla="*/ 4 h 30"/>
              <a:gd name="T4" fmla="*/ 26 w 26"/>
              <a:gd name="T5" fmla="*/ 3 h 30"/>
              <a:gd name="T6" fmla="*/ 24 w 26"/>
              <a:gd name="T7" fmla="*/ 3 h 30"/>
              <a:gd name="T8" fmla="*/ 21 w 26"/>
              <a:gd name="T9" fmla="*/ 2 h 30"/>
              <a:gd name="T10" fmla="*/ 19 w 26"/>
              <a:gd name="T11" fmla="*/ 3 h 30"/>
              <a:gd name="T12" fmla="*/ 9 w 26"/>
              <a:gd name="T13" fmla="*/ 1 h 30"/>
              <a:gd name="T14" fmla="*/ 6 w 26"/>
              <a:gd name="T15" fmla="*/ 0 h 30"/>
              <a:gd name="T16" fmla="*/ 6 w 26"/>
              <a:gd name="T17" fmla="*/ 1 h 30"/>
              <a:gd name="T18" fmla="*/ 3 w 26"/>
              <a:gd name="T19" fmla="*/ 1 h 30"/>
              <a:gd name="T20" fmla="*/ 0 w 26"/>
              <a:gd name="T21" fmla="*/ 3 h 30"/>
              <a:gd name="T22" fmla="*/ 2 w 26"/>
              <a:gd name="T23" fmla="*/ 5 h 30"/>
              <a:gd name="T24" fmla="*/ 2 w 26"/>
              <a:gd name="T25" fmla="*/ 9 h 30"/>
              <a:gd name="T26" fmla="*/ 0 w 26"/>
              <a:gd name="T27" fmla="*/ 13 h 30"/>
              <a:gd name="T28" fmla="*/ 1 w 26"/>
              <a:gd name="T29" fmla="*/ 19 h 30"/>
              <a:gd name="T30" fmla="*/ 12 w 26"/>
              <a:gd name="T31" fmla="*/ 24 h 30"/>
              <a:gd name="T32" fmla="*/ 12 w 26"/>
              <a:gd name="T33" fmla="*/ 27 h 30"/>
              <a:gd name="T34" fmla="*/ 17 w 26"/>
              <a:gd name="T35" fmla="*/ 30 h 30"/>
              <a:gd name="T36" fmla="*/ 18 w 26"/>
              <a:gd name="T37" fmla="*/ 29 h 30"/>
              <a:gd name="T38" fmla="*/ 22 w 26"/>
              <a:gd name="T39" fmla="*/ 23 h 30"/>
              <a:gd name="T40" fmla="*/ 25 w 26"/>
              <a:gd name="T41" fmla="*/ 20 h 30"/>
              <a:gd name="T42" fmla="*/ 23 w 26"/>
              <a:gd name="T43" fmla="*/ 17 h 30"/>
              <a:gd name="T44" fmla="*/ 23 w 26"/>
              <a:gd name="T45" fmla="*/ 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1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9 w 24"/>
              <a:gd name="T1" fmla="*/ 5 h 23"/>
              <a:gd name="T2" fmla="*/ 6 w 24"/>
              <a:gd name="T3" fmla="*/ 8 h 23"/>
              <a:gd name="T4" fmla="*/ 2 w 24"/>
              <a:gd name="T5" fmla="*/ 7 h 23"/>
              <a:gd name="T6" fmla="*/ 0 w 24"/>
              <a:gd name="T7" fmla="*/ 8 h 23"/>
              <a:gd name="T8" fmla="*/ 1 w 24"/>
              <a:gd name="T9" fmla="*/ 8 h 23"/>
              <a:gd name="T10" fmla="*/ 3 w 24"/>
              <a:gd name="T11" fmla="*/ 12 h 23"/>
              <a:gd name="T12" fmla="*/ 6 w 24"/>
              <a:gd name="T13" fmla="*/ 16 h 23"/>
              <a:gd name="T14" fmla="*/ 8 w 24"/>
              <a:gd name="T15" fmla="*/ 16 h 23"/>
              <a:gd name="T16" fmla="*/ 9 w 24"/>
              <a:gd name="T17" fmla="*/ 20 h 23"/>
              <a:gd name="T18" fmla="*/ 14 w 24"/>
              <a:gd name="T19" fmla="*/ 22 h 23"/>
              <a:gd name="T20" fmla="*/ 20 w 24"/>
              <a:gd name="T21" fmla="*/ 23 h 23"/>
              <a:gd name="T22" fmla="*/ 22 w 24"/>
              <a:gd name="T23" fmla="*/ 20 h 23"/>
              <a:gd name="T24" fmla="*/ 24 w 24"/>
              <a:gd name="T25" fmla="*/ 12 h 23"/>
              <a:gd name="T26" fmla="*/ 24 w 24"/>
              <a:gd name="T27" fmla="*/ 7 h 23"/>
              <a:gd name="T28" fmla="*/ 24 w 24"/>
              <a:gd name="T29" fmla="*/ 3 h 23"/>
              <a:gd name="T30" fmla="*/ 16 w 24"/>
              <a:gd name="T31" fmla="*/ 0 h 23"/>
              <a:gd name="T32" fmla="*/ 13 w 24"/>
              <a:gd name="T33" fmla="*/ 1 h 23"/>
              <a:gd name="T34" fmla="*/ 9 w 24"/>
              <a:gd name="T35" fmla="*/ 5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2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7 w 43"/>
              <a:gd name="T1" fmla="*/ 6 h 70"/>
              <a:gd name="T2" fmla="*/ 23 w 43"/>
              <a:gd name="T3" fmla="*/ 13 h 70"/>
              <a:gd name="T4" fmla="*/ 21 w 43"/>
              <a:gd name="T5" fmla="*/ 20 h 70"/>
              <a:gd name="T6" fmla="*/ 22 w 43"/>
              <a:gd name="T7" fmla="*/ 26 h 70"/>
              <a:gd name="T8" fmla="*/ 23 w 43"/>
              <a:gd name="T9" fmla="*/ 32 h 70"/>
              <a:gd name="T10" fmla="*/ 25 w 43"/>
              <a:gd name="T11" fmla="*/ 38 h 70"/>
              <a:gd name="T12" fmla="*/ 22 w 43"/>
              <a:gd name="T13" fmla="*/ 39 h 70"/>
              <a:gd name="T14" fmla="*/ 21 w 43"/>
              <a:gd name="T15" fmla="*/ 45 h 70"/>
              <a:gd name="T16" fmla="*/ 20 w 43"/>
              <a:gd name="T17" fmla="*/ 48 h 70"/>
              <a:gd name="T18" fmla="*/ 23 w 43"/>
              <a:gd name="T19" fmla="*/ 52 h 70"/>
              <a:gd name="T20" fmla="*/ 23 w 43"/>
              <a:gd name="T21" fmla="*/ 54 h 70"/>
              <a:gd name="T22" fmla="*/ 17 w 43"/>
              <a:gd name="T23" fmla="*/ 51 h 70"/>
              <a:gd name="T24" fmla="*/ 11 w 43"/>
              <a:gd name="T25" fmla="*/ 48 h 70"/>
              <a:gd name="T26" fmla="*/ 6 w 43"/>
              <a:gd name="T27" fmla="*/ 48 h 70"/>
              <a:gd name="T28" fmla="*/ 6 w 43"/>
              <a:gd name="T29" fmla="*/ 52 h 70"/>
              <a:gd name="T30" fmla="*/ 0 w 43"/>
              <a:gd name="T31" fmla="*/ 53 h 70"/>
              <a:gd name="T32" fmla="*/ 0 w 43"/>
              <a:gd name="T33" fmla="*/ 64 h 70"/>
              <a:gd name="T34" fmla="*/ 2 w 43"/>
              <a:gd name="T35" fmla="*/ 68 h 70"/>
              <a:gd name="T36" fmla="*/ 6 w 43"/>
              <a:gd name="T37" fmla="*/ 68 h 70"/>
              <a:gd name="T38" fmla="*/ 8 w 43"/>
              <a:gd name="T39" fmla="*/ 69 h 70"/>
              <a:gd name="T40" fmla="*/ 7 w 43"/>
              <a:gd name="T41" fmla="*/ 69 h 70"/>
              <a:gd name="T42" fmla="*/ 9 w 43"/>
              <a:gd name="T43" fmla="*/ 70 h 70"/>
              <a:gd name="T44" fmla="*/ 11 w 43"/>
              <a:gd name="T45" fmla="*/ 69 h 70"/>
              <a:gd name="T46" fmla="*/ 15 w 43"/>
              <a:gd name="T47" fmla="*/ 70 h 70"/>
              <a:gd name="T48" fmla="*/ 18 w 43"/>
              <a:gd name="T49" fmla="*/ 67 h 70"/>
              <a:gd name="T50" fmla="*/ 22 w 43"/>
              <a:gd name="T51" fmla="*/ 63 h 70"/>
              <a:gd name="T52" fmla="*/ 25 w 43"/>
              <a:gd name="T53" fmla="*/ 62 h 70"/>
              <a:gd name="T54" fmla="*/ 24 w 43"/>
              <a:gd name="T55" fmla="*/ 62 h 70"/>
              <a:gd name="T56" fmla="*/ 24 w 43"/>
              <a:gd name="T57" fmla="*/ 61 h 70"/>
              <a:gd name="T58" fmla="*/ 33 w 43"/>
              <a:gd name="T59" fmla="*/ 57 h 70"/>
              <a:gd name="T60" fmla="*/ 37 w 43"/>
              <a:gd name="T61" fmla="*/ 59 h 70"/>
              <a:gd name="T62" fmla="*/ 39 w 43"/>
              <a:gd name="T63" fmla="*/ 62 h 70"/>
              <a:gd name="T64" fmla="*/ 40 w 43"/>
              <a:gd name="T65" fmla="*/ 64 h 70"/>
              <a:gd name="T66" fmla="*/ 43 w 43"/>
              <a:gd name="T67" fmla="*/ 62 h 70"/>
              <a:gd name="T68" fmla="*/ 43 w 43"/>
              <a:gd name="T69" fmla="*/ 59 h 70"/>
              <a:gd name="T70" fmla="*/ 40 w 43"/>
              <a:gd name="T71" fmla="*/ 54 h 70"/>
              <a:gd name="T72" fmla="*/ 40 w 43"/>
              <a:gd name="T73" fmla="*/ 49 h 70"/>
              <a:gd name="T74" fmla="*/ 41 w 43"/>
              <a:gd name="T75" fmla="*/ 49 h 70"/>
              <a:gd name="T76" fmla="*/ 39 w 43"/>
              <a:gd name="T77" fmla="*/ 44 h 70"/>
              <a:gd name="T78" fmla="*/ 38 w 43"/>
              <a:gd name="T79" fmla="*/ 42 h 70"/>
              <a:gd name="T80" fmla="*/ 33 w 43"/>
              <a:gd name="T81" fmla="*/ 41 h 70"/>
              <a:gd name="T82" fmla="*/ 28 w 43"/>
              <a:gd name="T83" fmla="*/ 39 h 70"/>
              <a:gd name="T84" fmla="*/ 26 w 43"/>
              <a:gd name="T85" fmla="*/ 34 h 70"/>
              <a:gd name="T86" fmla="*/ 24 w 43"/>
              <a:gd name="T87" fmla="*/ 26 h 70"/>
              <a:gd name="T88" fmla="*/ 26 w 43"/>
              <a:gd name="T89" fmla="*/ 23 h 70"/>
              <a:gd name="T90" fmla="*/ 25 w 43"/>
              <a:gd name="T91" fmla="*/ 16 h 70"/>
              <a:gd name="T92" fmla="*/ 30 w 43"/>
              <a:gd name="T93" fmla="*/ 16 h 70"/>
              <a:gd name="T94" fmla="*/ 32 w 43"/>
              <a:gd name="T95" fmla="*/ 20 h 70"/>
              <a:gd name="T96" fmla="*/ 36 w 43"/>
              <a:gd name="T97" fmla="*/ 20 h 70"/>
              <a:gd name="T98" fmla="*/ 36 w 43"/>
              <a:gd name="T99" fmla="*/ 17 h 70"/>
              <a:gd name="T100" fmla="*/ 37 w 43"/>
              <a:gd name="T101" fmla="*/ 15 h 70"/>
              <a:gd name="T102" fmla="*/ 38 w 43"/>
              <a:gd name="T103" fmla="*/ 16 h 70"/>
              <a:gd name="T104" fmla="*/ 37 w 43"/>
              <a:gd name="T105" fmla="*/ 10 h 70"/>
              <a:gd name="T106" fmla="*/ 39 w 43"/>
              <a:gd name="T107" fmla="*/ 6 h 70"/>
              <a:gd name="T108" fmla="*/ 39 w 43"/>
              <a:gd name="T109" fmla="*/ 2 h 70"/>
              <a:gd name="T110" fmla="*/ 37 w 43"/>
              <a:gd name="T111" fmla="*/ 0 h 70"/>
              <a:gd name="T112" fmla="*/ 35 w 43"/>
              <a:gd name="T113" fmla="*/ 0 h 70"/>
              <a:gd name="T114" fmla="*/ 28 w 43"/>
              <a:gd name="T115" fmla="*/ 1 h 70"/>
              <a:gd name="T116" fmla="*/ 27 w 43"/>
              <a:gd name="T117" fmla="*/ 0 h 70"/>
              <a:gd name="T118" fmla="*/ 27 w 43"/>
              <a:gd name="T119" fmla="*/ 5 h 70"/>
              <a:gd name="T120" fmla="*/ 27 w 43"/>
              <a:gd name="T121" fmla="*/ 6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3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114 w 144"/>
              <a:gd name="T39" fmla="*/ 79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4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114 w 144"/>
              <a:gd name="T1" fmla="*/ 79 h 109"/>
              <a:gd name="T2" fmla="*/ 120 w 144"/>
              <a:gd name="T3" fmla="*/ 79 h 109"/>
              <a:gd name="T4" fmla="*/ 138 w 144"/>
              <a:gd name="T5" fmla="*/ 55 h 109"/>
              <a:gd name="T6" fmla="*/ 144 w 144"/>
              <a:gd name="T7" fmla="*/ 49 h 109"/>
              <a:gd name="T8" fmla="*/ 132 w 144"/>
              <a:gd name="T9" fmla="*/ 49 h 109"/>
              <a:gd name="T10" fmla="*/ 108 w 144"/>
              <a:gd name="T11" fmla="*/ 25 h 109"/>
              <a:gd name="T12" fmla="*/ 96 w 144"/>
              <a:gd name="T13" fmla="*/ 0 h 109"/>
              <a:gd name="T14" fmla="*/ 90 w 144"/>
              <a:gd name="T15" fmla="*/ 0 h 109"/>
              <a:gd name="T16" fmla="*/ 54 w 144"/>
              <a:gd name="T17" fmla="*/ 19 h 109"/>
              <a:gd name="T18" fmla="*/ 24 w 144"/>
              <a:gd name="T19" fmla="*/ 43 h 109"/>
              <a:gd name="T20" fmla="*/ 6 w 144"/>
              <a:gd name="T21" fmla="*/ 67 h 109"/>
              <a:gd name="T22" fmla="*/ 0 w 144"/>
              <a:gd name="T23" fmla="*/ 85 h 109"/>
              <a:gd name="T24" fmla="*/ 0 w 144"/>
              <a:gd name="T25" fmla="*/ 97 h 109"/>
              <a:gd name="T26" fmla="*/ 6 w 144"/>
              <a:gd name="T27" fmla="*/ 109 h 109"/>
              <a:gd name="T28" fmla="*/ 36 w 144"/>
              <a:gd name="T29" fmla="*/ 103 h 109"/>
              <a:gd name="T30" fmla="*/ 36 w 144"/>
              <a:gd name="T31" fmla="*/ 109 h 109"/>
              <a:gd name="T32" fmla="*/ 42 w 144"/>
              <a:gd name="T33" fmla="*/ 85 h 109"/>
              <a:gd name="T34" fmla="*/ 72 w 144"/>
              <a:gd name="T35" fmla="*/ 85 h 109"/>
              <a:gd name="T36" fmla="*/ 96 w 144"/>
              <a:gd name="T37" fmla="*/ 85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5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6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7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60 w 78"/>
              <a:gd name="T1" fmla="*/ 6 h 102"/>
              <a:gd name="T2" fmla="*/ 60 w 78"/>
              <a:gd name="T3" fmla="*/ 0 h 102"/>
              <a:gd name="T4" fmla="*/ 36 w 78"/>
              <a:gd name="T5" fmla="*/ 0 h 102"/>
              <a:gd name="T6" fmla="*/ 6 w 78"/>
              <a:gd name="T7" fmla="*/ 0 h 102"/>
              <a:gd name="T8" fmla="*/ 0 w 78"/>
              <a:gd name="T9" fmla="*/ 24 h 102"/>
              <a:gd name="T10" fmla="*/ 12 w 78"/>
              <a:gd name="T11" fmla="*/ 42 h 102"/>
              <a:gd name="T12" fmla="*/ 0 w 78"/>
              <a:gd name="T13" fmla="*/ 66 h 102"/>
              <a:gd name="T14" fmla="*/ 0 w 78"/>
              <a:gd name="T15" fmla="*/ 84 h 102"/>
              <a:gd name="T16" fmla="*/ 6 w 78"/>
              <a:gd name="T17" fmla="*/ 102 h 102"/>
              <a:gd name="T18" fmla="*/ 36 w 78"/>
              <a:gd name="T19" fmla="*/ 102 h 102"/>
              <a:gd name="T20" fmla="*/ 78 w 78"/>
              <a:gd name="T21" fmla="*/ 90 h 102"/>
              <a:gd name="T22" fmla="*/ 60 w 78"/>
              <a:gd name="T23" fmla="*/ 36 h 102"/>
              <a:gd name="T24" fmla="*/ 60 w 78"/>
              <a:gd name="T25" fmla="*/ 6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8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120 w 228"/>
              <a:gd name="T1" fmla="*/ 151 h 205"/>
              <a:gd name="T2" fmla="*/ 150 w 228"/>
              <a:gd name="T3" fmla="*/ 163 h 205"/>
              <a:gd name="T4" fmla="*/ 180 w 228"/>
              <a:gd name="T5" fmla="*/ 121 h 205"/>
              <a:gd name="T6" fmla="*/ 198 w 228"/>
              <a:gd name="T7" fmla="*/ 73 h 205"/>
              <a:gd name="T8" fmla="*/ 204 w 228"/>
              <a:gd name="T9" fmla="*/ 55 h 205"/>
              <a:gd name="T10" fmla="*/ 222 w 228"/>
              <a:gd name="T11" fmla="*/ 49 h 205"/>
              <a:gd name="T12" fmla="*/ 228 w 228"/>
              <a:gd name="T13" fmla="*/ 31 h 205"/>
              <a:gd name="T14" fmla="*/ 210 w 228"/>
              <a:gd name="T15" fmla="*/ 25 h 205"/>
              <a:gd name="T16" fmla="*/ 198 w 228"/>
              <a:gd name="T17" fmla="*/ 7 h 205"/>
              <a:gd name="T18" fmla="*/ 204 w 228"/>
              <a:gd name="T19" fmla="*/ 0 h 205"/>
              <a:gd name="T20" fmla="*/ 174 w 228"/>
              <a:gd name="T21" fmla="*/ 25 h 205"/>
              <a:gd name="T22" fmla="*/ 144 w 228"/>
              <a:gd name="T23" fmla="*/ 31 h 205"/>
              <a:gd name="T24" fmla="*/ 108 w 228"/>
              <a:gd name="T25" fmla="*/ 31 h 205"/>
              <a:gd name="T26" fmla="*/ 84 w 228"/>
              <a:gd name="T27" fmla="*/ 43 h 205"/>
              <a:gd name="T28" fmla="*/ 48 w 228"/>
              <a:gd name="T29" fmla="*/ 31 h 205"/>
              <a:gd name="T30" fmla="*/ 24 w 228"/>
              <a:gd name="T31" fmla="*/ 31 h 205"/>
              <a:gd name="T32" fmla="*/ 12 w 228"/>
              <a:gd name="T33" fmla="*/ 49 h 205"/>
              <a:gd name="T34" fmla="*/ 12 w 228"/>
              <a:gd name="T35" fmla="*/ 67 h 205"/>
              <a:gd name="T36" fmla="*/ 12 w 228"/>
              <a:gd name="T37" fmla="*/ 91 h 205"/>
              <a:gd name="T38" fmla="*/ 0 w 228"/>
              <a:gd name="T39" fmla="*/ 133 h 205"/>
              <a:gd name="T40" fmla="*/ 0 w 228"/>
              <a:gd name="T41" fmla="*/ 163 h 205"/>
              <a:gd name="T42" fmla="*/ 24 w 228"/>
              <a:gd name="T43" fmla="*/ 163 h 205"/>
              <a:gd name="T44" fmla="*/ 48 w 228"/>
              <a:gd name="T45" fmla="*/ 193 h 205"/>
              <a:gd name="T46" fmla="*/ 72 w 228"/>
              <a:gd name="T47" fmla="*/ 199 h 205"/>
              <a:gd name="T48" fmla="*/ 96 w 228"/>
              <a:gd name="T49" fmla="*/ 205 h 205"/>
              <a:gd name="T50" fmla="*/ 102 w 228"/>
              <a:gd name="T51" fmla="*/ 175 h 205"/>
              <a:gd name="T52" fmla="*/ 120 w 228"/>
              <a:gd name="T53" fmla="*/ 151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9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78 w 246"/>
              <a:gd name="T1" fmla="*/ 36 h 144"/>
              <a:gd name="T2" fmla="*/ 72 w 246"/>
              <a:gd name="T3" fmla="*/ 48 h 144"/>
              <a:gd name="T4" fmla="*/ 36 w 246"/>
              <a:gd name="T5" fmla="*/ 60 h 144"/>
              <a:gd name="T6" fmla="*/ 12 w 246"/>
              <a:gd name="T7" fmla="*/ 66 h 144"/>
              <a:gd name="T8" fmla="*/ 0 w 246"/>
              <a:gd name="T9" fmla="*/ 102 h 144"/>
              <a:gd name="T10" fmla="*/ 12 w 246"/>
              <a:gd name="T11" fmla="*/ 132 h 144"/>
              <a:gd name="T12" fmla="*/ 18 w 246"/>
              <a:gd name="T13" fmla="*/ 144 h 144"/>
              <a:gd name="T14" fmla="*/ 42 w 246"/>
              <a:gd name="T15" fmla="*/ 132 h 144"/>
              <a:gd name="T16" fmla="*/ 66 w 246"/>
              <a:gd name="T17" fmla="*/ 132 h 144"/>
              <a:gd name="T18" fmla="*/ 78 w 246"/>
              <a:gd name="T19" fmla="*/ 138 h 144"/>
              <a:gd name="T20" fmla="*/ 78 w 246"/>
              <a:gd name="T21" fmla="*/ 114 h 144"/>
              <a:gd name="T22" fmla="*/ 114 w 246"/>
              <a:gd name="T23" fmla="*/ 108 h 144"/>
              <a:gd name="T24" fmla="*/ 144 w 246"/>
              <a:gd name="T25" fmla="*/ 120 h 144"/>
              <a:gd name="T26" fmla="*/ 198 w 246"/>
              <a:gd name="T27" fmla="*/ 108 h 144"/>
              <a:gd name="T28" fmla="*/ 246 w 246"/>
              <a:gd name="T29" fmla="*/ 102 h 144"/>
              <a:gd name="T30" fmla="*/ 246 w 246"/>
              <a:gd name="T31" fmla="*/ 102 h 144"/>
              <a:gd name="T32" fmla="*/ 210 w 246"/>
              <a:gd name="T33" fmla="*/ 66 h 144"/>
              <a:gd name="T34" fmla="*/ 186 w 246"/>
              <a:gd name="T35" fmla="*/ 54 h 144"/>
              <a:gd name="T36" fmla="*/ 168 w 246"/>
              <a:gd name="T37" fmla="*/ 24 h 144"/>
              <a:gd name="T38" fmla="*/ 156 w 246"/>
              <a:gd name="T39" fmla="*/ 0 h 144"/>
              <a:gd name="T40" fmla="*/ 108 w 246"/>
              <a:gd name="T41" fmla="*/ 30 h 144"/>
              <a:gd name="T42" fmla="*/ 78 w 246"/>
              <a:gd name="T43" fmla="*/ 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0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66 w 150"/>
              <a:gd name="T1" fmla="*/ 162 h 180"/>
              <a:gd name="T2" fmla="*/ 90 w 150"/>
              <a:gd name="T3" fmla="*/ 144 h 180"/>
              <a:gd name="T4" fmla="*/ 114 w 150"/>
              <a:gd name="T5" fmla="*/ 96 h 180"/>
              <a:gd name="T6" fmla="*/ 132 w 150"/>
              <a:gd name="T7" fmla="*/ 78 h 180"/>
              <a:gd name="T8" fmla="*/ 150 w 150"/>
              <a:gd name="T9" fmla="*/ 6 h 180"/>
              <a:gd name="T10" fmla="*/ 138 w 150"/>
              <a:gd name="T11" fmla="*/ 0 h 180"/>
              <a:gd name="T12" fmla="*/ 114 w 150"/>
              <a:gd name="T13" fmla="*/ 0 h 180"/>
              <a:gd name="T14" fmla="*/ 90 w 150"/>
              <a:gd name="T15" fmla="*/ 12 h 180"/>
              <a:gd name="T16" fmla="*/ 72 w 150"/>
              <a:gd name="T17" fmla="*/ 18 h 180"/>
              <a:gd name="T18" fmla="*/ 60 w 150"/>
              <a:gd name="T19" fmla="*/ 30 h 180"/>
              <a:gd name="T20" fmla="*/ 48 w 150"/>
              <a:gd name="T21" fmla="*/ 36 h 180"/>
              <a:gd name="T22" fmla="*/ 48 w 150"/>
              <a:gd name="T23" fmla="*/ 48 h 180"/>
              <a:gd name="T24" fmla="*/ 60 w 150"/>
              <a:gd name="T25" fmla="*/ 54 h 180"/>
              <a:gd name="T26" fmla="*/ 54 w 150"/>
              <a:gd name="T27" fmla="*/ 84 h 180"/>
              <a:gd name="T28" fmla="*/ 48 w 150"/>
              <a:gd name="T29" fmla="*/ 114 h 180"/>
              <a:gd name="T30" fmla="*/ 30 w 150"/>
              <a:gd name="T31" fmla="*/ 114 h 180"/>
              <a:gd name="T32" fmla="*/ 12 w 150"/>
              <a:gd name="T33" fmla="*/ 126 h 180"/>
              <a:gd name="T34" fmla="*/ 0 w 150"/>
              <a:gd name="T35" fmla="*/ 138 h 180"/>
              <a:gd name="T36" fmla="*/ 18 w 150"/>
              <a:gd name="T37" fmla="*/ 156 h 180"/>
              <a:gd name="T38" fmla="*/ 24 w 150"/>
              <a:gd name="T39" fmla="*/ 180 h 180"/>
              <a:gd name="T40" fmla="*/ 42 w 150"/>
              <a:gd name="T41" fmla="*/ 162 h 180"/>
              <a:gd name="T42" fmla="*/ 66 w 150"/>
              <a:gd name="T43" fmla="*/ 162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1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60 w 90"/>
              <a:gd name="T1" fmla="*/ 78 h 102"/>
              <a:gd name="T2" fmla="*/ 78 w 90"/>
              <a:gd name="T3" fmla="*/ 78 h 102"/>
              <a:gd name="T4" fmla="*/ 84 w 90"/>
              <a:gd name="T5" fmla="*/ 48 h 102"/>
              <a:gd name="T6" fmla="*/ 90 w 90"/>
              <a:gd name="T7" fmla="*/ 18 h 102"/>
              <a:gd name="T8" fmla="*/ 78 w 90"/>
              <a:gd name="T9" fmla="*/ 12 h 102"/>
              <a:gd name="T10" fmla="*/ 78 w 90"/>
              <a:gd name="T11" fmla="*/ 0 h 102"/>
              <a:gd name="T12" fmla="*/ 48 w 90"/>
              <a:gd name="T13" fmla="*/ 0 h 102"/>
              <a:gd name="T14" fmla="*/ 0 w 90"/>
              <a:gd name="T15" fmla="*/ 0 h 102"/>
              <a:gd name="T16" fmla="*/ 0 w 90"/>
              <a:gd name="T17" fmla="*/ 18 h 102"/>
              <a:gd name="T18" fmla="*/ 0 w 90"/>
              <a:gd name="T19" fmla="*/ 54 h 102"/>
              <a:gd name="T20" fmla="*/ 30 w 90"/>
              <a:gd name="T21" fmla="*/ 102 h 102"/>
              <a:gd name="T22" fmla="*/ 42 w 90"/>
              <a:gd name="T23" fmla="*/ 90 h 102"/>
              <a:gd name="T24" fmla="*/ 60 w 90"/>
              <a:gd name="T25" fmla="*/ 78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2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144 w 144"/>
              <a:gd name="T43" fmla="*/ 174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3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144 w 144"/>
              <a:gd name="T1" fmla="*/ 174 h 198"/>
              <a:gd name="T2" fmla="*/ 138 w 144"/>
              <a:gd name="T3" fmla="*/ 162 h 198"/>
              <a:gd name="T4" fmla="*/ 126 w 144"/>
              <a:gd name="T5" fmla="*/ 132 h 198"/>
              <a:gd name="T6" fmla="*/ 138 w 144"/>
              <a:gd name="T7" fmla="*/ 96 h 198"/>
              <a:gd name="T8" fmla="*/ 132 w 144"/>
              <a:gd name="T9" fmla="*/ 96 h 198"/>
              <a:gd name="T10" fmla="*/ 114 w 144"/>
              <a:gd name="T11" fmla="*/ 66 h 198"/>
              <a:gd name="T12" fmla="*/ 114 w 144"/>
              <a:gd name="T13" fmla="*/ 48 h 198"/>
              <a:gd name="T14" fmla="*/ 138 w 144"/>
              <a:gd name="T15" fmla="*/ 42 h 198"/>
              <a:gd name="T16" fmla="*/ 126 w 144"/>
              <a:gd name="T17" fmla="*/ 0 h 198"/>
              <a:gd name="T18" fmla="*/ 126 w 144"/>
              <a:gd name="T19" fmla="*/ 0 h 198"/>
              <a:gd name="T20" fmla="*/ 108 w 144"/>
              <a:gd name="T21" fmla="*/ 6 h 198"/>
              <a:gd name="T22" fmla="*/ 102 w 144"/>
              <a:gd name="T23" fmla="*/ 24 h 198"/>
              <a:gd name="T24" fmla="*/ 84 w 144"/>
              <a:gd name="T25" fmla="*/ 72 h 198"/>
              <a:gd name="T26" fmla="*/ 54 w 144"/>
              <a:gd name="T27" fmla="*/ 114 h 198"/>
              <a:gd name="T28" fmla="*/ 24 w 144"/>
              <a:gd name="T29" fmla="*/ 102 h 198"/>
              <a:gd name="T30" fmla="*/ 6 w 144"/>
              <a:gd name="T31" fmla="*/ 126 h 198"/>
              <a:gd name="T32" fmla="*/ 0 w 144"/>
              <a:gd name="T33" fmla="*/ 156 h 198"/>
              <a:gd name="T34" fmla="*/ 18 w 144"/>
              <a:gd name="T35" fmla="*/ 156 h 198"/>
              <a:gd name="T36" fmla="*/ 24 w 144"/>
              <a:gd name="T37" fmla="*/ 198 h 198"/>
              <a:gd name="T38" fmla="*/ 72 w 144"/>
              <a:gd name="T39" fmla="*/ 198 h 198"/>
              <a:gd name="T40" fmla="*/ 102 w 144"/>
              <a:gd name="T41" fmla="*/ 198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4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48 w 48"/>
              <a:gd name="T1" fmla="*/ 48 h 120"/>
              <a:gd name="T2" fmla="*/ 48 w 48"/>
              <a:gd name="T3" fmla="*/ 24 h 120"/>
              <a:gd name="T4" fmla="*/ 48 w 48"/>
              <a:gd name="T5" fmla="*/ 6 h 120"/>
              <a:gd name="T6" fmla="*/ 42 w 48"/>
              <a:gd name="T7" fmla="*/ 6 h 120"/>
              <a:gd name="T8" fmla="*/ 30 w 48"/>
              <a:gd name="T9" fmla="*/ 0 h 120"/>
              <a:gd name="T10" fmla="*/ 24 w 48"/>
              <a:gd name="T11" fmla="*/ 6 h 120"/>
              <a:gd name="T12" fmla="*/ 6 w 48"/>
              <a:gd name="T13" fmla="*/ 30 h 120"/>
              <a:gd name="T14" fmla="*/ 0 w 48"/>
              <a:gd name="T15" fmla="*/ 30 h 120"/>
              <a:gd name="T16" fmla="*/ 0 w 48"/>
              <a:gd name="T17" fmla="*/ 48 h 120"/>
              <a:gd name="T18" fmla="*/ 6 w 48"/>
              <a:gd name="T19" fmla="*/ 90 h 120"/>
              <a:gd name="T20" fmla="*/ 24 w 48"/>
              <a:gd name="T21" fmla="*/ 120 h 120"/>
              <a:gd name="T22" fmla="*/ 24 w 48"/>
              <a:gd name="T23" fmla="*/ 120 h 120"/>
              <a:gd name="T24" fmla="*/ 36 w 48"/>
              <a:gd name="T25" fmla="*/ 120 h 120"/>
              <a:gd name="T26" fmla="*/ 36 w 48"/>
              <a:gd name="T27" fmla="*/ 90 h 120"/>
              <a:gd name="T28" fmla="*/ 48 w 48"/>
              <a:gd name="T29" fmla="*/ 48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5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18 w 42"/>
              <a:gd name="T1" fmla="*/ 18 h 96"/>
              <a:gd name="T2" fmla="*/ 18 w 42"/>
              <a:gd name="T3" fmla="*/ 0 h 96"/>
              <a:gd name="T4" fmla="*/ 6 w 42"/>
              <a:gd name="T5" fmla="*/ 6 h 96"/>
              <a:gd name="T6" fmla="*/ 0 w 42"/>
              <a:gd name="T7" fmla="*/ 6 h 96"/>
              <a:gd name="T8" fmla="*/ 0 w 42"/>
              <a:gd name="T9" fmla="*/ 12 h 96"/>
              <a:gd name="T10" fmla="*/ 0 w 42"/>
              <a:gd name="T11" fmla="*/ 42 h 96"/>
              <a:gd name="T12" fmla="*/ 18 w 42"/>
              <a:gd name="T13" fmla="*/ 96 h 96"/>
              <a:gd name="T14" fmla="*/ 42 w 42"/>
              <a:gd name="T15" fmla="*/ 90 h 96"/>
              <a:gd name="T16" fmla="*/ 24 w 42"/>
              <a:gd name="T17" fmla="*/ 60 h 96"/>
              <a:gd name="T18" fmla="*/ 18 w 42"/>
              <a:gd name="T19" fmla="*/ 1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6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126 w 246"/>
              <a:gd name="T1" fmla="*/ 252 h 252"/>
              <a:gd name="T2" fmla="*/ 144 w 246"/>
              <a:gd name="T3" fmla="*/ 246 h 252"/>
              <a:gd name="T4" fmla="*/ 156 w 246"/>
              <a:gd name="T5" fmla="*/ 162 h 252"/>
              <a:gd name="T6" fmla="*/ 156 w 246"/>
              <a:gd name="T7" fmla="*/ 108 h 252"/>
              <a:gd name="T8" fmla="*/ 168 w 246"/>
              <a:gd name="T9" fmla="*/ 102 h 252"/>
              <a:gd name="T10" fmla="*/ 174 w 246"/>
              <a:gd name="T11" fmla="*/ 36 h 252"/>
              <a:gd name="T12" fmla="*/ 222 w 246"/>
              <a:gd name="T13" fmla="*/ 24 h 252"/>
              <a:gd name="T14" fmla="*/ 240 w 246"/>
              <a:gd name="T15" fmla="*/ 18 h 252"/>
              <a:gd name="T16" fmla="*/ 240 w 246"/>
              <a:gd name="T17" fmla="*/ 18 h 252"/>
              <a:gd name="T18" fmla="*/ 240 w 246"/>
              <a:gd name="T19" fmla="*/ 18 h 252"/>
              <a:gd name="T20" fmla="*/ 246 w 246"/>
              <a:gd name="T21" fmla="*/ 18 h 252"/>
              <a:gd name="T22" fmla="*/ 234 w 246"/>
              <a:gd name="T23" fmla="*/ 12 h 252"/>
              <a:gd name="T24" fmla="*/ 210 w 246"/>
              <a:gd name="T25" fmla="*/ 12 h 252"/>
              <a:gd name="T26" fmla="*/ 216 w 246"/>
              <a:gd name="T27" fmla="*/ 18 h 252"/>
              <a:gd name="T28" fmla="*/ 210 w 246"/>
              <a:gd name="T29" fmla="*/ 12 h 252"/>
              <a:gd name="T30" fmla="*/ 174 w 246"/>
              <a:gd name="T31" fmla="*/ 18 h 252"/>
              <a:gd name="T32" fmla="*/ 126 w 246"/>
              <a:gd name="T33" fmla="*/ 18 h 252"/>
              <a:gd name="T34" fmla="*/ 114 w 246"/>
              <a:gd name="T35" fmla="*/ 12 h 252"/>
              <a:gd name="T36" fmla="*/ 30 w 246"/>
              <a:gd name="T37" fmla="*/ 12 h 252"/>
              <a:gd name="T38" fmla="*/ 18 w 246"/>
              <a:gd name="T39" fmla="*/ 0 h 252"/>
              <a:gd name="T40" fmla="*/ 6 w 246"/>
              <a:gd name="T41" fmla="*/ 6 h 252"/>
              <a:gd name="T42" fmla="*/ 0 w 246"/>
              <a:gd name="T43" fmla="*/ 42 h 252"/>
              <a:gd name="T44" fmla="*/ 42 w 246"/>
              <a:gd name="T45" fmla="*/ 126 h 252"/>
              <a:gd name="T46" fmla="*/ 48 w 246"/>
              <a:gd name="T47" fmla="*/ 144 h 252"/>
              <a:gd name="T48" fmla="*/ 60 w 246"/>
              <a:gd name="T49" fmla="*/ 222 h 252"/>
              <a:gd name="T50" fmla="*/ 90 w 246"/>
              <a:gd name="T51" fmla="*/ 252 h 252"/>
              <a:gd name="T52" fmla="*/ 96 w 246"/>
              <a:gd name="T53" fmla="*/ 240 h 252"/>
              <a:gd name="T54" fmla="*/ 126 w 246"/>
              <a:gd name="T55" fmla="*/ 252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7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12 h 12"/>
              <a:gd name="T2" fmla="*/ 4 w 10"/>
              <a:gd name="T3" fmla="*/ 11 h 12"/>
              <a:gd name="T4" fmla="*/ 9 w 10"/>
              <a:gd name="T5" fmla="*/ 10 h 12"/>
              <a:gd name="T6" fmla="*/ 10 w 10"/>
              <a:gd name="T7" fmla="*/ 8 h 12"/>
              <a:gd name="T8" fmla="*/ 10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8" name="Freeform 397"/>
          <p:cNvSpPr>
            <a:spLocks/>
          </p:cNvSpPr>
          <p:nvPr/>
        </p:nvSpPr>
        <p:spPr bwMode="auto">
          <a:xfrm>
            <a:off x="220663" y="2108200"/>
            <a:ext cx="676275" cy="922338"/>
          </a:xfrm>
          <a:custGeom>
            <a:avLst/>
            <a:gdLst>
              <a:gd name="T0" fmla="*/ 504 w 516"/>
              <a:gd name="T1" fmla="*/ 96 h 709"/>
              <a:gd name="T2" fmla="*/ 486 w 516"/>
              <a:gd name="T3" fmla="*/ 78 h 709"/>
              <a:gd name="T4" fmla="*/ 432 w 516"/>
              <a:gd name="T5" fmla="*/ 84 h 709"/>
              <a:gd name="T6" fmla="*/ 354 w 516"/>
              <a:gd name="T7" fmla="*/ 48 h 709"/>
              <a:gd name="T8" fmla="*/ 318 w 516"/>
              <a:gd name="T9" fmla="*/ 54 h 709"/>
              <a:gd name="T10" fmla="*/ 288 w 516"/>
              <a:gd name="T11" fmla="*/ 36 h 709"/>
              <a:gd name="T12" fmla="*/ 282 w 516"/>
              <a:gd name="T13" fmla="*/ 18 h 709"/>
              <a:gd name="T14" fmla="*/ 228 w 516"/>
              <a:gd name="T15" fmla="*/ 0 h 709"/>
              <a:gd name="T16" fmla="*/ 198 w 516"/>
              <a:gd name="T17" fmla="*/ 24 h 709"/>
              <a:gd name="T18" fmla="*/ 150 w 516"/>
              <a:gd name="T19" fmla="*/ 42 h 709"/>
              <a:gd name="T20" fmla="*/ 114 w 516"/>
              <a:gd name="T21" fmla="*/ 66 h 709"/>
              <a:gd name="T22" fmla="*/ 90 w 516"/>
              <a:gd name="T23" fmla="*/ 126 h 709"/>
              <a:gd name="T24" fmla="*/ 42 w 516"/>
              <a:gd name="T25" fmla="*/ 138 h 709"/>
              <a:gd name="T26" fmla="*/ 42 w 516"/>
              <a:gd name="T27" fmla="*/ 174 h 709"/>
              <a:gd name="T28" fmla="*/ 78 w 516"/>
              <a:gd name="T29" fmla="*/ 222 h 709"/>
              <a:gd name="T30" fmla="*/ 114 w 516"/>
              <a:gd name="T31" fmla="*/ 240 h 709"/>
              <a:gd name="T32" fmla="*/ 114 w 516"/>
              <a:gd name="T33" fmla="*/ 264 h 709"/>
              <a:gd name="T34" fmla="*/ 90 w 516"/>
              <a:gd name="T35" fmla="*/ 276 h 709"/>
              <a:gd name="T36" fmla="*/ 60 w 516"/>
              <a:gd name="T37" fmla="*/ 264 h 709"/>
              <a:gd name="T38" fmla="*/ 0 w 516"/>
              <a:gd name="T39" fmla="*/ 306 h 709"/>
              <a:gd name="T40" fmla="*/ 18 w 516"/>
              <a:gd name="T41" fmla="*/ 324 h 709"/>
              <a:gd name="T42" fmla="*/ 42 w 516"/>
              <a:gd name="T43" fmla="*/ 348 h 709"/>
              <a:gd name="T44" fmla="*/ 96 w 516"/>
              <a:gd name="T45" fmla="*/ 348 h 709"/>
              <a:gd name="T46" fmla="*/ 138 w 516"/>
              <a:gd name="T47" fmla="*/ 354 h 709"/>
              <a:gd name="T48" fmla="*/ 120 w 516"/>
              <a:gd name="T49" fmla="*/ 396 h 709"/>
              <a:gd name="T50" fmla="*/ 72 w 516"/>
              <a:gd name="T51" fmla="*/ 414 h 709"/>
              <a:gd name="T52" fmla="*/ 36 w 516"/>
              <a:gd name="T53" fmla="*/ 438 h 709"/>
              <a:gd name="T54" fmla="*/ 30 w 516"/>
              <a:gd name="T55" fmla="*/ 468 h 709"/>
              <a:gd name="T56" fmla="*/ 72 w 516"/>
              <a:gd name="T57" fmla="*/ 498 h 709"/>
              <a:gd name="T58" fmla="*/ 78 w 516"/>
              <a:gd name="T59" fmla="*/ 529 h 709"/>
              <a:gd name="T60" fmla="*/ 108 w 516"/>
              <a:gd name="T61" fmla="*/ 541 h 709"/>
              <a:gd name="T62" fmla="*/ 114 w 516"/>
              <a:gd name="T63" fmla="*/ 583 h 709"/>
              <a:gd name="T64" fmla="*/ 156 w 516"/>
              <a:gd name="T65" fmla="*/ 577 h 709"/>
              <a:gd name="T66" fmla="*/ 210 w 516"/>
              <a:gd name="T67" fmla="*/ 577 h 709"/>
              <a:gd name="T68" fmla="*/ 180 w 516"/>
              <a:gd name="T69" fmla="*/ 631 h 709"/>
              <a:gd name="T70" fmla="*/ 90 w 516"/>
              <a:gd name="T71" fmla="*/ 709 h 709"/>
              <a:gd name="T72" fmla="*/ 192 w 516"/>
              <a:gd name="T73" fmla="*/ 655 h 709"/>
              <a:gd name="T74" fmla="*/ 270 w 516"/>
              <a:gd name="T75" fmla="*/ 571 h 709"/>
              <a:gd name="T76" fmla="*/ 264 w 516"/>
              <a:gd name="T77" fmla="*/ 553 h 709"/>
              <a:gd name="T78" fmla="*/ 312 w 516"/>
              <a:gd name="T79" fmla="*/ 492 h 709"/>
              <a:gd name="T80" fmla="*/ 324 w 516"/>
              <a:gd name="T81" fmla="*/ 517 h 709"/>
              <a:gd name="T82" fmla="*/ 330 w 516"/>
              <a:gd name="T83" fmla="*/ 547 h 709"/>
              <a:gd name="T84" fmla="*/ 366 w 516"/>
              <a:gd name="T85" fmla="*/ 517 h 709"/>
              <a:gd name="T86" fmla="*/ 408 w 516"/>
              <a:gd name="T87" fmla="*/ 492 h 709"/>
              <a:gd name="T88" fmla="*/ 426 w 516"/>
              <a:gd name="T89" fmla="*/ 505 h 709"/>
              <a:gd name="T90" fmla="*/ 516 w 516"/>
              <a:gd name="T91" fmla="*/ 523 h 709"/>
              <a:gd name="T92" fmla="*/ 516 w 516"/>
              <a:gd name="T93" fmla="*/ 96 h 709"/>
              <a:gd name="T94" fmla="*/ 504 w 516"/>
              <a:gd name="T95" fmla="*/ 96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09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973 w 1622"/>
              <a:gd name="T1" fmla="*/ 955 h 1117"/>
              <a:gd name="T2" fmla="*/ 1111 w 1622"/>
              <a:gd name="T3" fmla="*/ 1081 h 1117"/>
              <a:gd name="T4" fmla="*/ 1190 w 1622"/>
              <a:gd name="T5" fmla="*/ 1093 h 1117"/>
              <a:gd name="T6" fmla="*/ 1262 w 1622"/>
              <a:gd name="T7" fmla="*/ 1051 h 1117"/>
              <a:gd name="T8" fmla="*/ 1370 w 1622"/>
              <a:gd name="T9" fmla="*/ 979 h 1117"/>
              <a:gd name="T10" fmla="*/ 1406 w 1622"/>
              <a:gd name="T11" fmla="*/ 1045 h 1117"/>
              <a:gd name="T12" fmla="*/ 1448 w 1622"/>
              <a:gd name="T13" fmla="*/ 1033 h 1117"/>
              <a:gd name="T14" fmla="*/ 1448 w 1622"/>
              <a:gd name="T15" fmla="*/ 1075 h 1117"/>
              <a:gd name="T16" fmla="*/ 1520 w 1622"/>
              <a:gd name="T17" fmla="*/ 1009 h 1117"/>
              <a:gd name="T18" fmla="*/ 1442 w 1622"/>
              <a:gd name="T19" fmla="*/ 967 h 1117"/>
              <a:gd name="T20" fmla="*/ 1466 w 1622"/>
              <a:gd name="T21" fmla="*/ 925 h 1117"/>
              <a:gd name="T22" fmla="*/ 1340 w 1622"/>
              <a:gd name="T23" fmla="*/ 979 h 1117"/>
              <a:gd name="T24" fmla="*/ 1400 w 1622"/>
              <a:gd name="T25" fmla="*/ 913 h 1117"/>
              <a:gd name="T26" fmla="*/ 1496 w 1622"/>
              <a:gd name="T27" fmla="*/ 895 h 1117"/>
              <a:gd name="T28" fmla="*/ 1592 w 1622"/>
              <a:gd name="T29" fmla="*/ 859 h 1117"/>
              <a:gd name="T30" fmla="*/ 1598 w 1622"/>
              <a:gd name="T31" fmla="*/ 775 h 1117"/>
              <a:gd name="T32" fmla="*/ 1514 w 1622"/>
              <a:gd name="T33" fmla="*/ 703 h 1117"/>
              <a:gd name="T34" fmla="*/ 1448 w 1622"/>
              <a:gd name="T35" fmla="*/ 553 h 1117"/>
              <a:gd name="T36" fmla="*/ 1388 w 1622"/>
              <a:gd name="T37" fmla="*/ 619 h 1117"/>
              <a:gd name="T38" fmla="*/ 1358 w 1622"/>
              <a:gd name="T39" fmla="*/ 607 h 1117"/>
              <a:gd name="T40" fmla="*/ 1322 w 1622"/>
              <a:gd name="T41" fmla="*/ 516 h 1117"/>
              <a:gd name="T42" fmla="*/ 1262 w 1622"/>
              <a:gd name="T43" fmla="*/ 480 h 1117"/>
              <a:gd name="T44" fmla="*/ 1202 w 1622"/>
              <a:gd name="T45" fmla="*/ 474 h 1117"/>
              <a:gd name="T46" fmla="*/ 1202 w 1622"/>
              <a:gd name="T47" fmla="*/ 535 h 1117"/>
              <a:gd name="T48" fmla="*/ 1190 w 1622"/>
              <a:gd name="T49" fmla="*/ 625 h 1117"/>
              <a:gd name="T50" fmla="*/ 1166 w 1622"/>
              <a:gd name="T51" fmla="*/ 751 h 1117"/>
              <a:gd name="T52" fmla="*/ 1154 w 1622"/>
              <a:gd name="T53" fmla="*/ 859 h 1117"/>
              <a:gd name="T54" fmla="*/ 1117 w 1622"/>
              <a:gd name="T55" fmla="*/ 739 h 1117"/>
              <a:gd name="T56" fmla="*/ 943 w 1622"/>
              <a:gd name="T57" fmla="*/ 667 h 1117"/>
              <a:gd name="T58" fmla="*/ 901 w 1622"/>
              <a:gd name="T59" fmla="*/ 613 h 1117"/>
              <a:gd name="T60" fmla="*/ 931 w 1622"/>
              <a:gd name="T61" fmla="*/ 450 h 1117"/>
              <a:gd name="T62" fmla="*/ 991 w 1622"/>
              <a:gd name="T63" fmla="*/ 402 h 1117"/>
              <a:gd name="T64" fmla="*/ 1027 w 1622"/>
              <a:gd name="T65" fmla="*/ 342 h 1117"/>
              <a:gd name="T66" fmla="*/ 1099 w 1622"/>
              <a:gd name="T67" fmla="*/ 282 h 1117"/>
              <a:gd name="T68" fmla="*/ 1111 w 1622"/>
              <a:gd name="T69" fmla="*/ 204 h 1117"/>
              <a:gd name="T70" fmla="*/ 1099 w 1622"/>
              <a:gd name="T71" fmla="*/ 138 h 1117"/>
              <a:gd name="T72" fmla="*/ 1051 w 1622"/>
              <a:gd name="T73" fmla="*/ 192 h 1117"/>
              <a:gd name="T74" fmla="*/ 1003 w 1622"/>
              <a:gd name="T75" fmla="*/ 180 h 1117"/>
              <a:gd name="T76" fmla="*/ 961 w 1622"/>
              <a:gd name="T77" fmla="*/ 186 h 1117"/>
              <a:gd name="T78" fmla="*/ 925 w 1622"/>
              <a:gd name="T79" fmla="*/ 114 h 1117"/>
              <a:gd name="T80" fmla="*/ 877 w 1622"/>
              <a:gd name="T81" fmla="*/ 0 h 1117"/>
              <a:gd name="T82" fmla="*/ 847 w 1622"/>
              <a:gd name="T83" fmla="*/ 114 h 1117"/>
              <a:gd name="T84" fmla="*/ 895 w 1622"/>
              <a:gd name="T85" fmla="*/ 186 h 1117"/>
              <a:gd name="T86" fmla="*/ 847 w 1622"/>
              <a:gd name="T87" fmla="*/ 204 h 1117"/>
              <a:gd name="T88" fmla="*/ 811 w 1622"/>
              <a:gd name="T89" fmla="*/ 234 h 1117"/>
              <a:gd name="T90" fmla="*/ 709 w 1622"/>
              <a:gd name="T91" fmla="*/ 222 h 1117"/>
              <a:gd name="T92" fmla="*/ 619 w 1622"/>
              <a:gd name="T93" fmla="*/ 210 h 1117"/>
              <a:gd name="T94" fmla="*/ 631 w 1622"/>
              <a:gd name="T95" fmla="*/ 264 h 1117"/>
              <a:gd name="T96" fmla="*/ 583 w 1622"/>
              <a:gd name="T97" fmla="*/ 222 h 1117"/>
              <a:gd name="T98" fmla="*/ 487 w 1622"/>
              <a:gd name="T99" fmla="*/ 210 h 1117"/>
              <a:gd name="T100" fmla="*/ 457 w 1622"/>
              <a:gd name="T101" fmla="*/ 174 h 1117"/>
              <a:gd name="T102" fmla="*/ 343 w 1622"/>
              <a:gd name="T103" fmla="*/ 132 h 1117"/>
              <a:gd name="T104" fmla="*/ 259 w 1622"/>
              <a:gd name="T105" fmla="*/ 96 h 1117"/>
              <a:gd name="T106" fmla="*/ 115 w 1622"/>
              <a:gd name="T107" fmla="*/ 180 h 1117"/>
              <a:gd name="T108" fmla="*/ 37 w 1622"/>
              <a:gd name="T109" fmla="*/ 138 h 1117"/>
              <a:gd name="T110" fmla="*/ 0 w 1622"/>
              <a:gd name="T111" fmla="*/ 553 h 1117"/>
              <a:gd name="T112" fmla="*/ 61 w 1622"/>
              <a:gd name="T113" fmla="*/ 583 h 1117"/>
              <a:gd name="T114" fmla="*/ 175 w 1622"/>
              <a:gd name="T115" fmla="*/ 679 h 1117"/>
              <a:gd name="T116" fmla="*/ 211 w 1622"/>
              <a:gd name="T117" fmla="*/ 757 h 1117"/>
              <a:gd name="T118" fmla="*/ 277 w 1622"/>
              <a:gd name="T119" fmla="*/ 859 h 1117"/>
              <a:gd name="T120" fmla="*/ 349 w 1622"/>
              <a:gd name="T121" fmla="*/ 931 h 1117"/>
              <a:gd name="T122" fmla="*/ 931 w 1622"/>
              <a:gd name="T123" fmla="*/ 943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0" name="Freeform 399"/>
          <p:cNvSpPr>
            <a:spLocks/>
          </p:cNvSpPr>
          <p:nvPr/>
        </p:nvSpPr>
        <p:spPr bwMode="auto">
          <a:xfrm>
            <a:off x="1296988" y="3279775"/>
            <a:ext cx="1435100" cy="741363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1" name="Freeform 400"/>
          <p:cNvSpPr>
            <a:spLocks/>
          </p:cNvSpPr>
          <p:nvPr/>
        </p:nvSpPr>
        <p:spPr bwMode="auto">
          <a:xfrm>
            <a:off x="2212975" y="4286250"/>
            <a:ext cx="111125" cy="112713"/>
          </a:xfrm>
          <a:custGeom>
            <a:avLst/>
            <a:gdLst>
              <a:gd name="T0" fmla="*/ 14 w 14"/>
              <a:gd name="T1" fmla="*/ 14 h 14"/>
              <a:gd name="T2" fmla="*/ 13 w 14"/>
              <a:gd name="T3" fmla="*/ 11 h 14"/>
              <a:gd name="T4" fmla="*/ 14 w 14"/>
              <a:gd name="T5" fmla="*/ 0 h 14"/>
              <a:gd name="T6" fmla="*/ 7 w 14"/>
              <a:gd name="T7" fmla="*/ 3 h 14"/>
              <a:gd name="T8" fmla="*/ 0 w 14"/>
              <a:gd name="T9" fmla="*/ 6 h 14"/>
              <a:gd name="T10" fmla="*/ 5 w 14"/>
              <a:gd name="T11" fmla="*/ 14 h 14"/>
              <a:gd name="T12" fmla="*/ 9 w 14"/>
              <a:gd name="T13" fmla="*/ 13 h 14"/>
              <a:gd name="T14" fmla="*/ 14 w 14"/>
              <a:gd name="T15" fmla="*/ 14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2" name="Freeform 401"/>
          <p:cNvSpPr>
            <a:spLocks/>
          </p:cNvSpPr>
          <p:nvPr/>
        </p:nvSpPr>
        <p:spPr bwMode="auto">
          <a:xfrm>
            <a:off x="2252663" y="4389438"/>
            <a:ext cx="95250" cy="69850"/>
          </a:xfrm>
          <a:custGeom>
            <a:avLst/>
            <a:gdLst>
              <a:gd name="T0" fmla="*/ 9 w 12"/>
              <a:gd name="T1" fmla="*/ 1 h 9"/>
              <a:gd name="T2" fmla="*/ 4 w 12"/>
              <a:gd name="T3" fmla="*/ 0 h 9"/>
              <a:gd name="T4" fmla="*/ 0 w 12"/>
              <a:gd name="T5" fmla="*/ 1 h 9"/>
              <a:gd name="T6" fmla="*/ 2 w 12"/>
              <a:gd name="T7" fmla="*/ 3 h 9"/>
              <a:gd name="T8" fmla="*/ 11 w 12"/>
              <a:gd name="T9" fmla="*/ 9 h 9"/>
              <a:gd name="T10" fmla="*/ 12 w 12"/>
              <a:gd name="T11" fmla="*/ 5 h 9"/>
              <a:gd name="T12" fmla="*/ 9 w 12"/>
              <a:gd name="T13" fmla="*/ 1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3" name="Freeform 402"/>
          <p:cNvSpPr>
            <a:spLocks/>
          </p:cNvSpPr>
          <p:nvPr/>
        </p:nvSpPr>
        <p:spPr bwMode="auto">
          <a:xfrm>
            <a:off x="2339975" y="4429125"/>
            <a:ext cx="141288" cy="60325"/>
          </a:xfrm>
          <a:custGeom>
            <a:avLst/>
            <a:gdLst>
              <a:gd name="T0" fmla="*/ 14 w 18"/>
              <a:gd name="T1" fmla="*/ 1 h 8"/>
              <a:gd name="T2" fmla="*/ 9 w 18"/>
              <a:gd name="T3" fmla="*/ 1 h 8"/>
              <a:gd name="T4" fmla="*/ 2 w 18"/>
              <a:gd name="T5" fmla="*/ 1 h 8"/>
              <a:gd name="T6" fmla="*/ 1 w 18"/>
              <a:gd name="T7" fmla="*/ 0 h 8"/>
              <a:gd name="T8" fmla="*/ 0 w 18"/>
              <a:gd name="T9" fmla="*/ 4 h 8"/>
              <a:gd name="T10" fmla="*/ 4 w 18"/>
              <a:gd name="T11" fmla="*/ 8 h 8"/>
              <a:gd name="T12" fmla="*/ 6 w 18"/>
              <a:gd name="T13" fmla="*/ 8 h 8"/>
              <a:gd name="T14" fmla="*/ 7 w 18"/>
              <a:gd name="T15" fmla="*/ 6 h 8"/>
              <a:gd name="T16" fmla="*/ 10 w 18"/>
              <a:gd name="T17" fmla="*/ 3 h 8"/>
              <a:gd name="T18" fmla="*/ 14 w 18"/>
              <a:gd name="T19" fmla="*/ 4 h 8"/>
              <a:gd name="T20" fmla="*/ 15 w 18"/>
              <a:gd name="T21" fmla="*/ 7 h 8"/>
              <a:gd name="T22" fmla="*/ 18 w 18"/>
              <a:gd name="T23" fmla="*/ 4 h 8"/>
              <a:gd name="T24" fmla="*/ 14 w 18"/>
              <a:gd name="T25" fmla="*/ 1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4" name="Freeform 403"/>
          <p:cNvSpPr>
            <a:spLocks/>
          </p:cNvSpPr>
          <p:nvPr/>
        </p:nvSpPr>
        <p:spPr bwMode="auto">
          <a:xfrm>
            <a:off x="2433638" y="4359275"/>
            <a:ext cx="290512" cy="319088"/>
          </a:xfrm>
          <a:custGeom>
            <a:avLst/>
            <a:gdLst>
              <a:gd name="T0" fmla="*/ 37 w 37"/>
              <a:gd name="T1" fmla="*/ 34 h 41"/>
              <a:gd name="T2" fmla="*/ 37 w 37"/>
              <a:gd name="T3" fmla="*/ 34 h 41"/>
              <a:gd name="T4" fmla="*/ 37 w 37"/>
              <a:gd name="T5" fmla="*/ 27 h 41"/>
              <a:gd name="T6" fmla="*/ 35 w 37"/>
              <a:gd name="T7" fmla="*/ 23 h 41"/>
              <a:gd name="T8" fmla="*/ 36 w 37"/>
              <a:gd name="T9" fmla="*/ 21 h 41"/>
              <a:gd name="T10" fmla="*/ 31 w 37"/>
              <a:gd name="T11" fmla="*/ 20 h 41"/>
              <a:gd name="T12" fmla="*/ 21 w 37"/>
              <a:gd name="T13" fmla="*/ 16 h 41"/>
              <a:gd name="T14" fmla="*/ 19 w 37"/>
              <a:gd name="T15" fmla="*/ 11 h 41"/>
              <a:gd name="T16" fmla="*/ 20 w 37"/>
              <a:gd name="T17" fmla="*/ 3 h 41"/>
              <a:gd name="T18" fmla="*/ 24 w 37"/>
              <a:gd name="T19" fmla="*/ 1 h 41"/>
              <a:gd name="T20" fmla="*/ 24 w 37"/>
              <a:gd name="T21" fmla="*/ 0 h 41"/>
              <a:gd name="T22" fmla="*/ 17 w 37"/>
              <a:gd name="T23" fmla="*/ 2 h 41"/>
              <a:gd name="T24" fmla="*/ 13 w 37"/>
              <a:gd name="T25" fmla="*/ 4 h 41"/>
              <a:gd name="T26" fmla="*/ 11 w 37"/>
              <a:gd name="T27" fmla="*/ 9 h 41"/>
              <a:gd name="T28" fmla="*/ 9 w 37"/>
              <a:gd name="T29" fmla="*/ 10 h 41"/>
              <a:gd name="T30" fmla="*/ 6 w 37"/>
              <a:gd name="T31" fmla="*/ 13 h 41"/>
              <a:gd name="T32" fmla="*/ 3 w 37"/>
              <a:gd name="T33" fmla="*/ 16 h 41"/>
              <a:gd name="T34" fmla="*/ 4 w 37"/>
              <a:gd name="T35" fmla="*/ 18 h 41"/>
              <a:gd name="T36" fmla="*/ 5 w 37"/>
              <a:gd name="T37" fmla="*/ 23 h 41"/>
              <a:gd name="T38" fmla="*/ 5 w 37"/>
              <a:gd name="T39" fmla="*/ 26 h 41"/>
              <a:gd name="T40" fmla="*/ 6 w 37"/>
              <a:gd name="T41" fmla="*/ 30 h 41"/>
              <a:gd name="T42" fmla="*/ 2 w 37"/>
              <a:gd name="T43" fmla="*/ 33 h 41"/>
              <a:gd name="T44" fmla="*/ 0 w 37"/>
              <a:gd name="T45" fmla="*/ 35 h 41"/>
              <a:gd name="T46" fmla="*/ 8 w 37"/>
              <a:gd name="T47" fmla="*/ 38 h 41"/>
              <a:gd name="T48" fmla="*/ 12 w 37"/>
              <a:gd name="T49" fmla="*/ 41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5" name="Freeform 404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w 150"/>
              <a:gd name="T25" fmla="*/ 42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108"/>
              <a:gd name="T41" fmla="*/ 150 w 150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6" name="Freeform 405"/>
          <p:cNvSpPr>
            <a:spLocks/>
          </p:cNvSpPr>
          <p:nvPr/>
        </p:nvSpPr>
        <p:spPr bwMode="auto">
          <a:xfrm>
            <a:off x="2528888" y="4624388"/>
            <a:ext cx="195262" cy="139700"/>
          </a:xfrm>
          <a:custGeom>
            <a:avLst/>
            <a:gdLst>
              <a:gd name="T0" fmla="*/ 0 w 150"/>
              <a:gd name="T1" fmla="*/ 42 h 108"/>
              <a:gd name="T2" fmla="*/ 0 w 150"/>
              <a:gd name="T3" fmla="*/ 42 h 108"/>
              <a:gd name="T4" fmla="*/ 30 w 150"/>
              <a:gd name="T5" fmla="*/ 60 h 108"/>
              <a:gd name="T6" fmla="*/ 48 w 150"/>
              <a:gd name="T7" fmla="*/ 78 h 108"/>
              <a:gd name="T8" fmla="*/ 72 w 150"/>
              <a:gd name="T9" fmla="*/ 78 h 108"/>
              <a:gd name="T10" fmla="*/ 84 w 150"/>
              <a:gd name="T11" fmla="*/ 96 h 108"/>
              <a:gd name="T12" fmla="*/ 90 w 150"/>
              <a:gd name="T13" fmla="*/ 90 h 108"/>
              <a:gd name="T14" fmla="*/ 84 w 150"/>
              <a:gd name="T15" fmla="*/ 96 h 108"/>
              <a:gd name="T16" fmla="*/ 96 w 150"/>
              <a:gd name="T17" fmla="*/ 108 h 108"/>
              <a:gd name="T18" fmla="*/ 108 w 150"/>
              <a:gd name="T19" fmla="*/ 42 h 108"/>
              <a:gd name="T20" fmla="*/ 102 w 150"/>
              <a:gd name="T21" fmla="*/ 12 h 108"/>
              <a:gd name="T22" fmla="*/ 150 w 150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"/>
              <a:gd name="T37" fmla="*/ 0 h 108"/>
              <a:gd name="T38" fmla="*/ 150 w 150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" name="Freeform 406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8" name="Freeform 407"/>
          <p:cNvSpPr>
            <a:spLocks/>
          </p:cNvSpPr>
          <p:nvPr/>
        </p:nvSpPr>
        <p:spPr bwMode="auto">
          <a:xfrm>
            <a:off x="2873375" y="4451350"/>
            <a:ext cx="117475" cy="179388"/>
          </a:xfrm>
          <a:custGeom>
            <a:avLst/>
            <a:gdLst>
              <a:gd name="T0" fmla="*/ 90 w 90"/>
              <a:gd name="T1" fmla="*/ 126 h 138"/>
              <a:gd name="T2" fmla="*/ 78 w 90"/>
              <a:gd name="T3" fmla="*/ 102 h 138"/>
              <a:gd name="T4" fmla="*/ 66 w 90"/>
              <a:gd name="T5" fmla="*/ 78 h 138"/>
              <a:gd name="T6" fmla="*/ 84 w 90"/>
              <a:gd name="T7" fmla="*/ 60 h 138"/>
              <a:gd name="T8" fmla="*/ 90 w 90"/>
              <a:gd name="T9" fmla="*/ 42 h 138"/>
              <a:gd name="T10" fmla="*/ 66 w 90"/>
              <a:gd name="T11" fmla="*/ 36 h 138"/>
              <a:gd name="T12" fmla="*/ 60 w 90"/>
              <a:gd name="T13" fmla="*/ 18 h 138"/>
              <a:gd name="T14" fmla="*/ 36 w 90"/>
              <a:gd name="T15" fmla="*/ 0 h 138"/>
              <a:gd name="T16" fmla="*/ 12 w 90"/>
              <a:gd name="T17" fmla="*/ 24 h 138"/>
              <a:gd name="T18" fmla="*/ 0 w 90"/>
              <a:gd name="T19" fmla="*/ 42 h 138"/>
              <a:gd name="T20" fmla="*/ 6 w 90"/>
              <a:gd name="T21" fmla="*/ 60 h 138"/>
              <a:gd name="T22" fmla="*/ 18 w 90"/>
              <a:gd name="T23" fmla="*/ 66 h 138"/>
              <a:gd name="T24" fmla="*/ 30 w 90"/>
              <a:gd name="T25" fmla="*/ 84 h 138"/>
              <a:gd name="T26" fmla="*/ 24 w 90"/>
              <a:gd name="T27" fmla="*/ 120 h 138"/>
              <a:gd name="T28" fmla="*/ 42 w 90"/>
              <a:gd name="T29" fmla="*/ 138 h 138"/>
              <a:gd name="T30" fmla="*/ 60 w 90"/>
              <a:gd name="T31" fmla="*/ 132 h 138"/>
              <a:gd name="T32" fmla="*/ 90 w 90"/>
              <a:gd name="T33" fmla="*/ 126 h 138"/>
              <a:gd name="T34" fmla="*/ 90 w 90"/>
              <a:gd name="T35" fmla="*/ 126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9" name="Freeform 408"/>
          <p:cNvSpPr>
            <a:spLocks/>
          </p:cNvSpPr>
          <p:nvPr/>
        </p:nvSpPr>
        <p:spPr bwMode="auto">
          <a:xfrm>
            <a:off x="3048000" y="4522788"/>
            <a:ext cx="76200" cy="93662"/>
          </a:xfrm>
          <a:custGeom>
            <a:avLst/>
            <a:gdLst>
              <a:gd name="T0" fmla="*/ 6 w 60"/>
              <a:gd name="T1" fmla="*/ 42 h 72"/>
              <a:gd name="T2" fmla="*/ 6 w 60"/>
              <a:gd name="T3" fmla="*/ 66 h 72"/>
              <a:gd name="T4" fmla="*/ 12 w 60"/>
              <a:gd name="T5" fmla="*/ 72 h 72"/>
              <a:gd name="T6" fmla="*/ 36 w 60"/>
              <a:gd name="T7" fmla="*/ 60 h 72"/>
              <a:gd name="T8" fmla="*/ 60 w 60"/>
              <a:gd name="T9" fmla="*/ 24 h 72"/>
              <a:gd name="T10" fmla="*/ 18 w 60"/>
              <a:gd name="T11" fmla="*/ 0 h 72"/>
              <a:gd name="T12" fmla="*/ 6 w 60"/>
              <a:gd name="T13" fmla="*/ 0 h 72"/>
              <a:gd name="T14" fmla="*/ 0 w 60"/>
              <a:gd name="T15" fmla="*/ 18 h 72"/>
              <a:gd name="T16" fmla="*/ 6 w 60"/>
              <a:gd name="T17" fmla="*/ 42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0" name="Freeform 409"/>
          <p:cNvSpPr>
            <a:spLocks/>
          </p:cNvSpPr>
          <p:nvPr/>
        </p:nvSpPr>
        <p:spPr bwMode="auto">
          <a:xfrm>
            <a:off x="2576513" y="5218113"/>
            <a:ext cx="484187" cy="1006475"/>
          </a:xfrm>
          <a:custGeom>
            <a:avLst/>
            <a:gdLst>
              <a:gd name="T0" fmla="*/ 47 w 62"/>
              <a:gd name="T1" fmla="*/ 37 h 129"/>
              <a:gd name="T2" fmla="*/ 48 w 62"/>
              <a:gd name="T3" fmla="*/ 32 h 129"/>
              <a:gd name="T4" fmla="*/ 50 w 62"/>
              <a:gd name="T5" fmla="*/ 29 h 129"/>
              <a:gd name="T6" fmla="*/ 50 w 62"/>
              <a:gd name="T7" fmla="*/ 29 h 129"/>
              <a:gd name="T8" fmla="*/ 57 w 62"/>
              <a:gd name="T9" fmla="*/ 22 h 129"/>
              <a:gd name="T10" fmla="*/ 60 w 62"/>
              <a:gd name="T11" fmla="*/ 20 h 129"/>
              <a:gd name="T12" fmla="*/ 62 w 62"/>
              <a:gd name="T13" fmla="*/ 14 h 129"/>
              <a:gd name="T14" fmla="*/ 61 w 62"/>
              <a:gd name="T15" fmla="*/ 13 h 129"/>
              <a:gd name="T16" fmla="*/ 58 w 62"/>
              <a:gd name="T17" fmla="*/ 15 h 129"/>
              <a:gd name="T18" fmla="*/ 52 w 62"/>
              <a:gd name="T19" fmla="*/ 18 h 129"/>
              <a:gd name="T20" fmla="*/ 47 w 62"/>
              <a:gd name="T21" fmla="*/ 17 h 129"/>
              <a:gd name="T22" fmla="*/ 48 w 62"/>
              <a:gd name="T23" fmla="*/ 10 h 129"/>
              <a:gd name="T24" fmla="*/ 45 w 62"/>
              <a:gd name="T25" fmla="*/ 8 h 129"/>
              <a:gd name="T26" fmla="*/ 39 w 62"/>
              <a:gd name="T27" fmla="*/ 6 h 129"/>
              <a:gd name="T28" fmla="*/ 36 w 62"/>
              <a:gd name="T29" fmla="*/ 4 h 129"/>
              <a:gd name="T30" fmla="*/ 33 w 62"/>
              <a:gd name="T31" fmla="*/ 0 h 129"/>
              <a:gd name="T32" fmla="*/ 33 w 62"/>
              <a:gd name="T33" fmla="*/ 0 h 129"/>
              <a:gd name="T34" fmla="*/ 29 w 62"/>
              <a:gd name="T35" fmla="*/ 1 h 129"/>
              <a:gd name="T36" fmla="*/ 28 w 62"/>
              <a:gd name="T37" fmla="*/ 2 h 129"/>
              <a:gd name="T38" fmla="*/ 23 w 62"/>
              <a:gd name="T39" fmla="*/ 1 h 129"/>
              <a:gd name="T40" fmla="*/ 21 w 62"/>
              <a:gd name="T41" fmla="*/ 1 h 129"/>
              <a:gd name="T42" fmla="*/ 19 w 62"/>
              <a:gd name="T43" fmla="*/ 2 h 129"/>
              <a:gd name="T44" fmla="*/ 20 w 62"/>
              <a:gd name="T45" fmla="*/ 3 h 129"/>
              <a:gd name="T46" fmla="*/ 19 w 62"/>
              <a:gd name="T47" fmla="*/ 7 h 129"/>
              <a:gd name="T48" fmla="*/ 16 w 62"/>
              <a:gd name="T49" fmla="*/ 10 h 129"/>
              <a:gd name="T50" fmla="*/ 16 w 62"/>
              <a:gd name="T51" fmla="*/ 16 h 129"/>
              <a:gd name="T52" fmla="*/ 14 w 62"/>
              <a:gd name="T53" fmla="*/ 20 h 129"/>
              <a:gd name="T54" fmla="*/ 11 w 62"/>
              <a:gd name="T55" fmla="*/ 33 h 129"/>
              <a:gd name="T56" fmla="*/ 12 w 62"/>
              <a:gd name="T57" fmla="*/ 43 h 129"/>
              <a:gd name="T58" fmla="*/ 6 w 62"/>
              <a:gd name="T59" fmla="*/ 56 h 129"/>
              <a:gd name="T60" fmla="*/ 5 w 62"/>
              <a:gd name="T61" fmla="*/ 70 h 129"/>
              <a:gd name="T62" fmla="*/ 5 w 62"/>
              <a:gd name="T63" fmla="*/ 77 h 129"/>
              <a:gd name="T64" fmla="*/ 4 w 62"/>
              <a:gd name="T65" fmla="*/ 84 h 129"/>
              <a:gd name="T66" fmla="*/ 6 w 62"/>
              <a:gd name="T67" fmla="*/ 88 h 129"/>
              <a:gd name="T68" fmla="*/ 3 w 62"/>
              <a:gd name="T69" fmla="*/ 104 h 129"/>
              <a:gd name="T70" fmla="*/ 0 w 62"/>
              <a:gd name="T71" fmla="*/ 111 h 129"/>
              <a:gd name="T72" fmla="*/ 1 w 62"/>
              <a:gd name="T73" fmla="*/ 116 h 129"/>
              <a:gd name="T74" fmla="*/ 4 w 62"/>
              <a:gd name="T75" fmla="*/ 122 h 129"/>
              <a:gd name="T76" fmla="*/ 20 w 62"/>
              <a:gd name="T77" fmla="*/ 129 h 129"/>
              <a:gd name="T78" fmla="*/ 16 w 62"/>
              <a:gd name="T79" fmla="*/ 125 h 129"/>
              <a:gd name="T80" fmla="*/ 14 w 62"/>
              <a:gd name="T81" fmla="*/ 118 h 129"/>
              <a:gd name="T82" fmla="*/ 16 w 62"/>
              <a:gd name="T83" fmla="*/ 113 h 129"/>
              <a:gd name="T84" fmla="*/ 19 w 62"/>
              <a:gd name="T85" fmla="*/ 107 h 129"/>
              <a:gd name="T86" fmla="*/ 22 w 62"/>
              <a:gd name="T87" fmla="*/ 104 h 129"/>
              <a:gd name="T88" fmla="*/ 24 w 62"/>
              <a:gd name="T89" fmla="*/ 99 h 129"/>
              <a:gd name="T90" fmla="*/ 21 w 62"/>
              <a:gd name="T91" fmla="*/ 97 h 129"/>
              <a:gd name="T92" fmla="*/ 19 w 62"/>
              <a:gd name="T93" fmla="*/ 93 h 129"/>
              <a:gd name="T94" fmla="*/ 24 w 62"/>
              <a:gd name="T95" fmla="*/ 87 h 129"/>
              <a:gd name="T96" fmla="*/ 27 w 62"/>
              <a:gd name="T97" fmla="*/ 83 h 129"/>
              <a:gd name="T98" fmla="*/ 30 w 62"/>
              <a:gd name="T99" fmla="*/ 77 h 129"/>
              <a:gd name="T100" fmla="*/ 28 w 62"/>
              <a:gd name="T101" fmla="*/ 74 h 129"/>
              <a:gd name="T102" fmla="*/ 28 w 62"/>
              <a:gd name="T103" fmla="*/ 72 h 129"/>
              <a:gd name="T104" fmla="*/ 34 w 62"/>
              <a:gd name="T105" fmla="*/ 70 h 129"/>
              <a:gd name="T106" fmla="*/ 36 w 62"/>
              <a:gd name="T107" fmla="*/ 66 h 129"/>
              <a:gd name="T108" fmla="*/ 37 w 62"/>
              <a:gd name="T109" fmla="*/ 62 h 129"/>
              <a:gd name="T110" fmla="*/ 47 w 62"/>
              <a:gd name="T111" fmla="*/ 59 h 129"/>
              <a:gd name="T112" fmla="*/ 51 w 62"/>
              <a:gd name="T113" fmla="*/ 56 h 129"/>
              <a:gd name="T114" fmla="*/ 53 w 62"/>
              <a:gd name="T115" fmla="*/ 51 h 129"/>
              <a:gd name="T116" fmla="*/ 51 w 62"/>
              <a:gd name="T117" fmla="*/ 47 h 129"/>
              <a:gd name="T118" fmla="*/ 48 w 62"/>
              <a:gd name="T119" fmla="*/ 44 h 129"/>
              <a:gd name="T120" fmla="*/ 51 w 62"/>
              <a:gd name="T121" fmla="*/ 45 h 129"/>
              <a:gd name="T122" fmla="*/ 47 w 62"/>
              <a:gd name="T123" fmla="*/ 42 h 129"/>
              <a:gd name="T124" fmla="*/ 47 w 62"/>
              <a:gd name="T125" fmla="*/ 37 h 12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129"/>
              <a:gd name="T191" fmla="*/ 62 w 62"/>
              <a:gd name="T192" fmla="*/ 129 h 12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1" name="Freeform 410"/>
          <p:cNvSpPr>
            <a:spLocks/>
          </p:cNvSpPr>
          <p:nvPr/>
        </p:nvSpPr>
        <p:spPr bwMode="auto">
          <a:xfrm>
            <a:off x="2833688" y="5153025"/>
            <a:ext cx="222250" cy="206375"/>
          </a:xfrm>
          <a:custGeom>
            <a:avLst/>
            <a:gdLst>
              <a:gd name="T0" fmla="*/ 48 w 168"/>
              <a:gd name="T1" fmla="*/ 0 h 156"/>
              <a:gd name="T2" fmla="*/ 0 w 168"/>
              <a:gd name="T3" fmla="*/ 36 h 156"/>
              <a:gd name="T4" fmla="*/ 0 w 168"/>
              <a:gd name="T5" fmla="*/ 48 h 156"/>
              <a:gd name="T6" fmla="*/ 18 w 168"/>
              <a:gd name="T7" fmla="*/ 72 h 156"/>
              <a:gd name="T8" fmla="*/ 36 w 168"/>
              <a:gd name="T9" fmla="*/ 84 h 156"/>
              <a:gd name="T10" fmla="*/ 72 w 168"/>
              <a:gd name="T11" fmla="*/ 96 h 156"/>
              <a:gd name="T12" fmla="*/ 90 w 168"/>
              <a:gd name="T13" fmla="*/ 108 h 156"/>
              <a:gd name="T14" fmla="*/ 84 w 168"/>
              <a:gd name="T15" fmla="*/ 150 h 156"/>
              <a:gd name="T16" fmla="*/ 114 w 168"/>
              <a:gd name="T17" fmla="*/ 156 h 156"/>
              <a:gd name="T18" fmla="*/ 150 w 168"/>
              <a:gd name="T19" fmla="*/ 138 h 156"/>
              <a:gd name="T20" fmla="*/ 168 w 168"/>
              <a:gd name="T21" fmla="*/ 126 h 156"/>
              <a:gd name="T22" fmla="*/ 162 w 168"/>
              <a:gd name="T23" fmla="*/ 114 h 156"/>
              <a:gd name="T24" fmla="*/ 162 w 168"/>
              <a:gd name="T25" fmla="*/ 90 h 156"/>
              <a:gd name="T26" fmla="*/ 144 w 168"/>
              <a:gd name="T27" fmla="*/ 84 h 156"/>
              <a:gd name="T28" fmla="*/ 120 w 168"/>
              <a:gd name="T29" fmla="*/ 54 h 156"/>
              <a:gd name="T30" fmla="*/ 108 w 168"/>
              <a:gd name="T31" fmla="*/ 42 h 156"/>
              <a:gd name="T32" fmla="*/ 90 w 168"/>
              <a:gd name="T33" fmla="*/ 12 h 156"/>
              <a:gd name="T34" fmla="*/ 90 w 168"/>
              <a:gd name="T35" fmla="*/ 6 h 156"/>
              <a:gd name="T36" fmla="*/ 78 w 168"/>
              <a:gd name="T37" fmla="*/ 0 h 156"/>
              <a:gd name="T38" fmla="*/ 48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2" name="Freeform 411"/>
          <p:cNvSpPr>
            <a:spLocks/>
          </p:cNvSpPr>
          <p:nvPr/>
        </p:nvSpPr>
        <p:spPr bwMode="auto">
          <a:xfrm>
            <a:off x="2946400" y="5443538"/>
            <a:ext cx="131763" cy="147637"/>
          </a:xfrm>
          <a:custGeom>
            <a:avLst/>
            <a:gdLst>
              <a:gd name="T0" fmla="*/ 66 w 102"/>
              <a:gd name="T1" fmla="*/ 24 h 114"/>
              <a:gd name="T2" fmla="*/ 36 w 102"/>
              <a:gd name="T3" fmla="*/ 6 h 114"/>
              <a:gd name="T4" fmla="*/ 18 w 102"/>
              <a:gd name="T5" fmla="*/ 0 h 114"/>
              <a:gd name="T6" fmla="*/ 6 w 102"/>
              <a:gd name="T7" fmla="*/ 18 h 114"/>
              <a:gd name="T8" fmla="*/ 0 w 102"/>
              <a:gd name="T9" fmla="*/ 48 h 114"/>
              <a:gd name="T10" fmla="*/ 0 w 102"/>
              <a:gd name="T11" fmla="*/ 78 h 114"/>
              <a:gd name="T12" fmla="*/ 24 w 102"/>
              <a:gd name="T13" fmla="*/ 96 h 114"/>
              <a:gd name="T14" fmla="*/ 36 w 102"/>
              <a:gd name="T15" fmla="*/ 108 h 114"/>
              <a:gd name="T16" fmla="*/ 66 w 102"/>
              <a:gd name="T17" fmla="*/ 114 h 114"/>
              <a:gd name="T18" fmla="*/ 96 w 102"/>
              <a:gd name="T19" fmla="*/ 90 h 114"/>
              <a:gd name="T20" fmla="*/ 102 w 102"/>
              <a:gd name="T21" fmla="*/ 78 h 114"/>
              <a:gd name="T22" fmla="*/ 84 w 102"/>
              <a:gd name="T23" fmla="*/ 42 h 114"/>
              <a:gd name="T24" fmla="*/ 66 w 102"/>
              <a:gd name="T25" fmla="*/ 2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3" name="Freeform 412"/>
          <p:cNvSpPr>
            <a:spLocks/>
          </p:cNvSpPr>
          <p:nvPr/>
        </p:nvSpPr>
        <p:spPr bwMode="auto">
          <a:xfrm>
            <a:off x="2660650" y="4913313"/>
            <a:ext cx="292100" cy="319087"/>
          </a:xfrm>
          <a:custGeom>
            <a:avLst/>
            <a:gdLst>
              <a:gd name="T0" fmla="*/ 22 w 37"/>
              <a:gd name="T1" fmla="*/ 39 h 41"/>
              <a:gd name="T2" fmla="*/ 22 w 37"/>
              <a:gd name="T3" fmla="*/ 37 h 41"/>
              <a:gd name="T4" fmla="*/ 30 w 37"/>
              <a:gd name="T5" fmla="*/ 31 h 41"/>
              <a:gd name="T6" fmla="*/ 35 w 37"/>
              <a:gd name="T7" fmla="*/ 31 h 41"/>
              <a:gd name="T8" fmla="*/ 37 w 37"/>
              <a:gd name="T9" fmla="*/ 32 h 41"/>
              <a:gd name="T10" fmla="*/ 37 w 37"/>
              <a:gd name="T11" fmla="*/ 25 h 41"/>
              <a:gd name="T12" fmla="*/ 37 w 37"/>
              <a:gd name="T13" fmla="*/ 21 h 41"/>
              <a:gd name="T14" fmla="*/ 31 w 37"/>
              <a:gd name="T15" fmla="*/ 20 h 41"/>
              <a:gd name="T16" fmla="*/ 29 w 37"/>
              <a:gd name="T17" fmla="*/ 17 h 41"/>
              <a:gd name="T18" fmla="*/ 29 w 37"/>
              <a:gd name="T19" fmla="*/ 13 h 41"/>
              <a:gd name="T20" fmla="*/ 22 w 37"/>
              <a:gd name="T21" fmla="*/ 10 h 41"/>
              <a:gd name="T22" fmla="*/ 16 w 37"/>
              <a:gd name="T23" fmla="*/ 7 h 41"/>
              <a:gd name="T24" fmla="*/ 15 w 37"/>
              <a:gd name="T25" fmla="*/ 1 h 41"/>
              <a:gd name="T26" fmla="*/ 9 w 37"/>
              <a:gd name="T27" fmla="*/ 0 h 41"/>
              <a:gd name="T28" fmla="*/ 5 w 37"/>
              <a:gd name="T29" fmla="*/ 3 h 41"/>
              <a:gd name="T30" fmla="*/ 1 w 37"/>
              <a:gd name="T31" fmla="*/ 4 h 41"/>
              <a:gd name="T32" fmla="*/ 3 w 37"/>
              <a:gd name="T33" fmla="*/ 7 h 41"/>
              <a:gd name="T34" fmla="*/ 2 w 37"/>
              <a:gd name="T35" fmla="*/ 15 h 41"/>
              <a:gd name="T36" fmla="*/ 1 w 37"/>
              <a:gd name="T37" fmla="*/ 21 h 41"/>
              <a:gd name="T38" fmla="*/ 0 w 37"/>
              <a:gd name="T39" fmla="*/ 26 h 41"/>
              <a:gd name="T40" fmla="*/ 1 w 37"/>
              <a:gd name="T41" fmla="*/ 25 h 41"/>
              <a:gd name="T42" fmla="*/ 4 w 37"/>
              <a:gd name="T43" fmla="*/ 28 h 41"/>
              <a:gd name="T44" fmla="*/ 3 w 37"/>
              <a:gd name="T45" fmla="*/ 32 h 41"/>
              <a:gd name="T46" fmla="*/ 7 w 37"/>
              <a:gd name="T47" fmla="*/ 39 h 41"/>
              <a:gd name="T48" fmla="*/ 8 w 37"/>
              <a:gd name="T49" fmla="*/ 41 h 41"/>
              <a:gd name="T50" fmla="*/ 10 w 37"/>
              <a:gd name="T51" fmla="*/ 40 h 41"/>
              <a:gd name="T52" fmla="*/ 12 w 37"/>
              <a:gd name="T53" fmla="*/ 40 h 41"/>
              <a:gd name="T54" fmla="*/ 17 w 37"/>
              <a:gd name="T55" fmla="*/ 41 h 41"/>
              <a:gd name="T56" fmla="*/ 18 w 37"/>
              <a:gd name="T57" fmla="*/ 40 h 41"/>
              <a:gd name="T58" fmla="*/ 22 w 37"/>
              <a:gd name="T59" fmla="*/ 39 h 41"/>
              <a:gd name="T60" fmla="*/ 22 w 37"/>
              <a:gd name="T61" fmla="*/ 39 h 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7"/>
              <a:gd name="T94" fmla="*/ 0 h 41"/>
              <a:gd name="T95" fmla="*/ 37 w 37"/>
              <a:gd name="T96" fmla="*/ 41 h 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4" name="Freeform 413"/>
          <p:cNvSpPr>
            <a:spLocks/>
          </p:cNvSpPr>
          <p:nvPr/>
        </p:nvSpPr>
        <p:spPr bwMode="auto">
          <a:xfrm>
            <a:off x="2576513" y="4530725"/>
            <a:ext cx="955675" cy="1012825"/>
          </a:xfrm>
          <a:custGeom>
            <a:avLst/>
            <a:gdLst>
              <a:gd name="T0" fmla="*/ 62 w 122"/>
              <a:gd name="T1" fmla="*/ 102 h 130"/>
              <a:gd name="T2" fmla="*/ 57 w 122"/>
              <a:gd name="T3" fmla="*/ 110 h 130"/>
              <a:gd name="T4" fmla="*/ 50 w 122"/>
              <a:gd name="T5" fmla="*/ 117 h 130"/>
              <a:gd name="T6" fmla="*/ 50 w 122"/>
              <a:gd name="T7" fmla="*/ 117 h 130"/>
              <a:gd name="T8" fmla="*/ 58 w 122"/>
              <a:gd name="T9" fmla="*/ 121 h 130"/>
              <a:gd name="T10" fmla="*/ 64 w 122"/>
              <a:gd name="T11" fmla="*/ 130 h 130"/>
              <a:gd name="T12" fmla="*/ 69 w 122"/>
              <a:gd name="T13" fmla="*/ 123 h 130"/>
              <a:gd name="T14" fmla="*/ 78 w 122"/>
              <a:gd name="T15" fmla="*/ 105 h 130"/>
              <a:gd name="T16" fmla="*/ 92 w 122"/>
              <a:gd name="T17" fmla="*/ 92 h 130"/>
              <a:gd name="T18" fmla="*/ 101 w 122"/>
              <a:gd name="T19" fmla="*/ 90 h 130"/>
              <a:gd name="T20" fmla="*/ 104 w 122"/>
              <a:gd name="T21" fmla="*/ 82 h 130"/>
              <a:gd name="T22" fmla="*/ 108 w 122"/>
              <a:gd name="T23" fmla="*/ 75 h 130"/>
              <a:gd name="T24" fmla="*/ 112 w 122"/>
              <a:gd name="T25" fmla="*/ 57 h 130"/>
              <a:gd name="T26" fmla="*/ 122 w 122"/>
              <a:gd name="T27" fmla="*/ 41 h 130"/>
              <a:gd name="T28" fmla="*/ 114 w 122"/>
              <a:gd name="T29" fmla="*/ 32 h 130"/>
              <a:gd name="T30" fmla="*/ 95 w 122"/>
              <a:gd name="T31" fmla="*/ 26 h 130"/>
              <a:gd name="T32" fmla="*/ 90 w 122"/>
              <a:gd name="T33" fmla="*/ 22 h 130"/>
              <a:gd name="T34" fmla="*/ 75 w 122"/>
              <a:gd name="T35" fmla="*/ 15 h 130"/>
              <a:gd name="T36" fmla="*/ 71 w 122"/>
              <a:gd name="T37" fmla="*/ 3 h 130"/>
              <a:gd name="T38" fmla="*/ 66 w 122"/>
              <a:gd name="T39" fmla="*/ 9 h 130"/>
              <a:gd name="T40" fmla="*/ 61 w 122"/>
              <a:gd name="T41" fmla="*/ 10 h 130"/>
              <a:gd name="T42" fmla="*/ 56 w 122"/>
              <a:gd name="T43" fmla="*/ 10 h 130"/>
              <a:gd name="T44" fmla="*/ 53 w 122"/>
              <a:gd name="T45" fmla="*/ 11 h 130"/>
              <a:gd name="T46" fmla="*/ 48 w 122"/>
              <a:gd name="T47" fmla="*/ 12 h 130"/>
              <a:gd name="T48" fmla="*/ 42 w 122"/>
              <a:gd name="T49" fmla="*/ 10 h 130"/>
              <a:gd name="T50" fmla="*/ 41 w 122"/>
              <a:gd name="T51" fmla="*/ 1 h 130"/>
              <a:gd name="T52" fmla="*/ 40 w 122"/>
              <a:gd name="T53" fmla="*/ 2 h 130"/>
              <a:gd name="T54" fmla="*/ 27 w 122"/>
              <a:gd name="T55" fmla="*/ 4 h 130"/>
              <a:gd name="T56" fmla="*/ 31 w 122"/>
              <a:gd name="T57" fmla="*/ 12 h 130"/>
              <a:gd name="T58" fmla="*/ 19 w 122"/>
              <a:gd name="T59" fmla="*/ 12 h 130"/>
              <a:gd name="T60" fmla="*/ 12 w 122"/>
              <a:gd name="T61" fmla="*/ 19 h 130"/>
              <a:gd name="T62" fmla="*/ 8 w 122"/>
              <a:gd name="T63" fmla="*/ 28 h 130"/>
              <a:gd name="T64" fmla="*/ 4 w 122"/>
              <a:gd name="T65" fmla="*/ 33 h 130"/>
              <a:gd name="T66" fmla="*/ 0 w 122"/>
              <a:gd name="T67" fmla="*/ 45 h 130"/>
              <a:gd name="T68" fmla="*/ 9 w 122"/>
              <a:gd name="T69" fmla="*/ 46 h 130"/>
              <a:gd name="T70" fmla="*/ 12 w 122"/>
              <a:gd name="T71" fmla="*/ 52 h 130"/>
              <a:gd name="T72" fmla="*/ 16 w 122"/>
              <a:gd name="T73" fmla="*/ 52 h 130"/>
              <a:gd name="T74" fmla="*/ 26 w 122"/>
              <a:gd name="T75" fmla="*/ 50 h 130"/>
              <a:gd name="T76" fmla="*/ 33 w 122"/>
              <a:gd name="T77" fmla="*/ 59 h 130"/>
              <a:gd name="T78" fmla="*/ 40 w 122"/>
              <a:gd name="T79" fmla="*/ 66 h 130"/>
              <a:gd name="T80" fmla="*/ 48 w 122"/>
              <a:gd name="T81" fmla="*/ 70 h 130"/>
              <a:gd name="T82" fmla="*/ 48 w 122"/>
              <a:gd name="T83" fmla="*/ 81 h 1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30"/>
              <a:gd name="T128" fmla="*/ 122 w 122"/>
              <a:gd name="T129" fmla="*/ 130 h 13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5" name="Freeform 414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w 78"/>
              <a:gd name="T17" fmla="*/ 0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20"/>
              <a:gd name="T29" fmla="*/ 78 w 78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6" name="Freeform 415"/>
          <p:cNvSpPr>
            <a:spLocks/>
          </p:cNvSpPr>
          <p:nvPr/>
        </p:nvSpPr>
        <p:spPr bwMode="auto">
          <a:xfrm>
            <a:off x="2952750" y="5162550"/>
            <a:ext cx="103188" cy="157163"/>
          </a:xfrm>
          <a:custGeom>
            <a:avLst/>
            <a:gdLst>
              <a:gd name="T0" fmla="*/ 0 w 78"/>
              <a:gd name="T1" fmla="*/ 0 h 120"/>
              <a:gd name="T2" fmla="*/ 0 w 78"/>
              <a:gd name="T3" fmla="*/ 6 h 120"/>
              <a:gd name="T4" fmla="*/ 18 w 78"/>
              <a:gd name="T5" fmla="*/ 36 h 120"/>
              <a:gd name="T6" fmla="*/ 30 w 78"/>
              <a:gd name="T7" fmla="*/ 48 h 120"/>
              <a:gd name="T8" fmla="*/ 54 w 78"/>
              <a:gd name="T9" fmla="*/ 78 h 120"/>
              <a:gd name="T10" fmla="*/ 66 w 78"/>
              <a:gd name="T11" fmla="*/ 96 h 120"/>
              <a:gd name="T12" fmla="*/ 72 w 78"/>
              <a:gd name="T13" fmla="*/ 108 h 120"/>
              <a:gd name="T14" fmla="*/ 78 w 78"/>
              <a:gd name="T15" fmla="*/ 120 h 1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120"/>
              <a:gd name="T26" fmla="*/ 78 w 78"/>
              <a:gd name="T27" fmla="*/ 120 h 1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7" name="Freeform 416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8" name="Freeform 417"/>
          <p:cNvSpPr>
            <a:spLocks/>
          </p:cNvSpPr>
          <p:nvPr/>
        </p:nvSpPr>
        <p:spPr bwMode="auto">
          <a:xfrm>
            <a:off x="2959100" y="4506913"/>
            <a:ext cx="96838" cy="109537"/>
          </a:xfrm>
          <a:custGeom>
            <a:avLst/>
            <a:gdLst>
              <a:gd name="T0" fmla="*/ 72 w 72"/>
              <a:gd name="T1" fmla="*/ 78 h 84"/>
              <a:gd name="T2" fmla="*/ 72 w 72"/>
              <a:gd name="T3" fmla="*/ 54 h 84"/>
              <a:gd name="T4" fmla="*/ 66 w 72"/>
              <a:gd name="T5" fmla="*/ 30 h 84"/>
              <a:gd name="T6" fmla="*/ 72 w 72"/>
              <a:gd name="T7" fmla="*/ 12 h 84"/>
              <a:gd name="T8" fmla="*/ 24 w 72"/>
              <a:gd name="T9" fmla="*/ 6 h 84"/>
              <a:gd name="T10" fmla="*/ 24 w 72"/>
              <a:gd name="T11" fmla="*/ 0 h 84"/>
              <a:gd name="T12" fmla="*/ 18 w 72"/>
              <a:gd name="T13" fmla="*/ 18 h 84"/>
              <a:gd name="T14" fmla="*/ 0 w 72"/>
              <a:gd name="T15" fmla="*/ 36 h 84"/>
              <a:gd name="T16" fmla="*/ 12 w 72"/>
              <a:gd name="T17" fmla="*/ 60 h 84"/>
              <a:gd name="T18" fmla="*/ 24 w 72"/>
              <a:gd name="T19" fmla="*/ 84 h 84"/>
              <a:gd name="T20" fmla="*/ 30 w 72"/>
              <a:gd name="T21" fmla="*/ 84 h 84"/>
              <a:gd name="T22" fmla="*/ 42 w 72"/>
              <a:gd name="T23" fmla="*/ 78 h 84"/>
              <a:gd name="T24" fmla="*/ 72 w 72"/>
              <a:gd name="T25" fmla="*/ 78 h 84"/>
              <a:gd name="T26" fmla="*/ 72 w 72"/>
              <a:gd name="T27" fmla="*/ 78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9" name="Freeform 418"/>
          <p:cNvSpPr>
            <a:spLocks/>
          </p:cNvSpPr>
          <p:nvPr/>
        </p:nvSpPr>
        <p:spPr bwMode="auto">
          <a:xfrm>
            <a:off x="2586038" y="4365625"/>
            <a:ext cx="334962" cy="280988"/>
          </a:xfrm>
          <a:custGeom>
            <a:avLst/>
            <a:gdLst>
              <a:gd name="T0" fmla="*/ 38 w 43"/>
              <a:gd name="T1" fmla="*/ 21 h 36"/>
              <a:gd name="T2" fmla="*/ 37 w 43"/>
              <a:gd name="T3" fmla="*/ 18 h 36"/>
              <a:gd name="T4" fmla="*/ 39 w 43"/>
              <a:gd name="T5" fmla="*/ 15 h 36"/>
              <a:gd name="T6" fmla="*/ 43 w 43"/>
              <a:gd name="T7" fmla="*/ 11 h 36"/>
              <a:gd name="T8" fmla="*/ 42 w 43"/>
              <a:gd name="T9" fmla="*/ 11 h 36"/>
              <a:gd name="T10" fmla="*/ 39 w 43"/>
              <a:gd name="T11" fmla="*/ 10 h 36"/>
              <a:gd name="T12" fmla="*/ 38 w 43"/>
              <a:gd name="T13" fmla="*/ 8 h 36"/>
              <a:gd name="T14" fmla="*/ 32 w 43"/>
              <a:gd name="T15" fmla="*/ 5 h 36"/>
              <a:gd name="T16" fmla="*/ 22 w 43"/>
              <a:gd name="T17" fmla="*/ 6 h 36"/>
              <a:gd name="T18" fmla="*/ 17 w 43"/>
              <a:gd name="T19" fmla="*/ 5 h 36"/>
              <a:gd name="T20" fmla="*/ 16 w 43"/>
              <a:gd name="T21" fmla="*/ 3 h 36"/>
              <a:gd name="T22" fmla="*/ 11 w 43"/>
              <a:gd name="T23" fmla="*/ 2 h 36"/>
              <a:gd name="T24" fmla="*/ 6 w 43"/>
              <a:gd name="T25" fmla="*/ 3 h 36"/>
              <a:gd name="T26" fmla="*/ 5 w 43"/>
              <a:gd name="T27" fmla="*/ 0 h 36"/>
              <a:gd name="T28" fmla="*/ 1 w 43"/>
              <a:gd name="T29" fmla="*/ 2 h 36"/>
              <a:gd name="T30" fmla="*/ 0 w 43"/>
              <a:gd name="T31" fmla="*/ 10 h 36"/>
              <a:gd name="T32" fmla="*/ 2 w 43"/>
              <a:gd name="T33" fmla="*/ 15 h 36"/>
              <a:gd name="T34" fmla="*/ 12 w 43"/>
              <a:gd name="T35" fmla="*/ 19 h 36"/>
              <a:gd name="T36" fmla="*/ 17 w 43"/>
              <a:gd name="T37" fmla="*/ 20 h 36"/>
              <a:gd name="T38" fmla="*/ 16 w 43"/>
              <a:gd name="T39" fmla="*/ 22 h 36"/>
              <a:gd name="T40" fmla="*/ 18 w 43"/>
              <a:gd name="T41" fmla="*/ 26 h 36"/>
              <a:gd name="T42" fmla="*/ 18 w 43"/>
              <a:gd name="T43" fmla="*/ 33 h 36"/>
              <a:gd name="T44" fmla="*/ 18 w 43"/>
              <a:gd name="T45" fmla="*/ 33 h 36"/>
              <a:gd name="T46" fmla="*/ 21 w 43"/>
              <a:gd name="T47" fmla="*/ 36 h 36"/>
              <a:gd name="T48" fmla="*/ 30 w 43"/>
              <a:gd name="T49" fmla="*/ 33 h 36"/>
              <a:gd name="T50" fmla="*/ 29 w 43"/>
              <a:gd name="T51" fmla="*/ 30 h 36"/>
              <a:gd name="T52" fmla="*/ 26 w 43"/>
              <a:gd name="T53" fmla="*/ 25 h 36"/>
              <a:gd name="T54" fmla="*/ 34 w 43"/>
              <a:gd name="T55" fmla="*/ 25 h 36"/>
              <a:gd name="T56" fmla="*/ 39 w 43"/>
              <a:gd name="T57" fmla="*/ 23 h 36"/>
              <a:gd name="T58" fmla="*/ 38 w 43"/>
              <a:gd name="T59" fmla="*/ 21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0" name="Freeform 419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1" name="Freeform 420"/>
          <p:cNvSpPr>
            <a:spLocks/>
          </p:cNvSpPr>
          <p:nvPr/>
        </p:nvSpPr>
        <p:spPr bwMode="auto">
          <a:xfrm>
            <a:off x="2371725" y="4678363"/>
            <a:ext cx="315913" cy="436562"/>
          </a:xfrm>
          <a:custGeom>
            <a:avLst/>
            <a:gdLst>
              <a:gd name="T0" fmla="*/ 228 w 240"/>
              <a:gd name="T1" fmla="*/ 204 h 337"/>
              <a:gd name="T2" fmla="*/ 228 w 240"/>
              <a:gd name="T3" fmla="*/ 198 h 337"/>
              <a:gd name="T4" fmla="*/ 216 w 240"/>
              <a:gd name="T5" fmla="*/ 198 h 337"/>
              <a:gd name="T6" fmla="*/ 210 w 240"/>
              <a:gd name="T7" fmla="*/ 162 h 337"/>
              <a:gd name="T8" fmla="*/ 180 w 240"/>
              <a:gd name="T9" fmla="*/ 174 h 337"/>
              <a:gd name="T10" fmla="*/ 156 w 240"/>
              <a:gd name="T11" fmla="*/ 156 h 337"/>
              <a:gd name="T12" fmla="*/ 156 w 240"/>
              <a:gd name="T13" fmla="*/ 120 h 337"/>
              <a:gd name="T14" fmla="*/ 180 w 240"/>
              <a:gd name="T15" fmla="*/ 84 h 337"/>
              <a:gd name="T16" fmla="*/ 198 w 240"/>
              <a:gd name="T17" fmla="*/ 72 h 337"/>
              <a:gd name="T18" fmla="*/ 204 w 240"/>
              <a:gd name="T19" fmla="*/ 54 h 337"/>
              <a:gd name="T20" fmla="*/ 192 w 240"/>
              <a:gd name="T21" fmla="*/ 36 h 337"/>
              <a:gd name="T22" fmla="*/ 168 w 240"/>
              <a:gd name="T23" fmla="*/ 36 h 337"/>
              <a:gd name="T24" fmla="*/ 150 w 240"/>
              <a:gd name="T25" fmla="*/ 18 h 337"/>
              <a:gd name="T26" fmla="*/ 120 w 240"/>
              <a:gd name="T27" fmla="*/ 0 h 337"/>
              <a:gd name="T28" fmla="*/ 120 w 240"/>
              <a:gd name="T29" fmla="*/ 0 h 337"/>
              <a:gd name="T30" fmla="*/ 108 w 240"/>
              <a:gd name="T31" fmla="*/ 24 h 337"/>
              <a:gd name="T32" fmla="*/ 84 w 240"/>
              <a:gd name="T33" fmla="*/ 48 h 337"/>
              <a:gd name="T34" fmla="*/ 66 w 240"/>
              <a:gd name="T35" fmla="*/ 54 h 337"/>
              <a:gd name="T36" fmla="*/ 42 w 240"/>
              <a:gd name="T37" fmla="*/ 78 h 337"/>
              <a:gd name="T38" fmla="*/ 24 w 240"/>
              <a:gd name="T39" fmla="*/ 72 h 337"/>
              <a:gd name="T40" fmla="*/ 18 w 240"/>
              <a:gd name="T41" fmla="*/ 60 h 337"/>
              <a:gd name="T42" fmla="*/ 0 w 240"/>
              <a:gd name="T43" fmla="*/ 72 h 337"/>
              <a:gd name="T44" fmla="*/ 18 w 240"/>
              <a:gd name="T45" fmla="*/ 114 h 337"/>
              <a:gd name="T46" fmla="*/ 54 w 240"/>
              <a:gd name="T47" fmla="*/ 174 h 337"/>
              <a:gd name="T48" fmla="*/ 90 w 240"/>
              <a:gd name="T49" fmla="*/ 252 h 337"/>
              <a:gd name="T50" fmla="*/ 90 w 240"/>
              <a:gd name="T51" fmla="*/ 264 h 337"/>
              <a:gd name="T52" fmla="*/ 216 w 240"/>
              <a:gd name="T53" fmla="*/ 337 h 337"/>
              <a:gd name="T54" fmla="*/ 222 w 240"/>
              <a:gd name="T55" fmla="*/ 337 h 337"/>
              <a:gd name="T56" fmla="*/ 228 w 240"/>
              <a:gd name="T57" fmla="*/ 307 h 337"/>
              <a:gd name="T58" fmla="*/ 234 w 240"/>
              <a:gd name="T59" fmla="*/ 270 h 337"/>
              <a:gd name="T60" fmla="*/ 240 w 240"/>
              <a:gd name="T61" fmla="*/ 222 h 337"/>
              <a:gd name="T62" fmla="*/ 228 w 240"/>
              <a:gd name="T63" fmla="*/ 204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2" name="Freeform 421"/>
          <p:cNvSpPr>
            <a:spLocks/>
          </p:cNvSpPr>
          <p:nvPr/>
        </p:nvSpPr>
        <p:spPr bwMode="auto">
          <a:xfrm>
            <a:off x="2393950" y="4630738"/>
            <a:ext cx="134938" cy="149225"/>
          </a:xfrm>
          <a:custGeom>
            <a:avLst/>
            <a:gdLst>
              <a:gd name="T0" fmla="*/ 24 w 102"/>
              <a:gd name="T1" fmla="*/ 114 h 114"/>
              <a:gd name="T2" fmla="*/ 48 w 102"/>
              <a:gd name="T3" fmla="*/ 90 h 114"/>
              <a:gd name="T4" fmla="*/ 66 w 102"/>
              <a:gd name="T5" fmla="*/ 84 h 114"/>
              <a:gd name="T6" fmla="*/ 90 w 102"/>
              <a:gd name="T7" fmla="*/ 60 h 114"/>
              <a:gd name="T8" fmla="*/ 102 w 102"/>
              <a:gd name="T9" fmla="*/ 36 h 114"/>
              <a:gd name="T10" fmla="*/ 78 w 102"/>
              <a:gd name="T11" fmla="*/ 18 h 114"/>
              <a:gd name="T12" fmla="*/ 30 w 102"/>
              <a:gd name="T13" fmla="*/ 0 h 114"/>
              <a:gd name="T14" fmla="*/ 24 w 102"/>
              <a:gd name="T15" fmla="*/ 12 h 114"/>
              <a:gd name="T16" fmla="*/ 0 w 102"/>
              <a:gd name="T17" fmla="*/ 66 h 114"/>
              <a:gd name="T18" fmla="*/ 12 w 102"/>
              <a:gd name="T19" fmla="*/ 90 h 114"/>
              <a:gd name="T20" fmla="*/ 0 w 102"/>
              <a:gd name="T21" fmla="*/ 96 h 114"/>
              <a:gd name="T22" fmla="*/ 6 w 102"/>
              <a:gd name="T23" fmla="*/ 108 h 114"/>
              <a:gd name="T24" fmla="*/ 24 w 102"/>
              <a:gd name="T25" fmla="*/ 114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3" name="Freeform 422"/>
          <p:cNvSpPr>
            <a:spLocks/>
          </p:cNvSpPr>
          <p:nvPr/>
        </p:nvSpPr>
        <p:spPr bwMode="auto">
          <a:xfrm>
            <a:off x="2173288" y="4264025"/>
            <a:ext cx="150812" cy="69850"/>
          </a:xfrm>
          <a:custGeom>
            <a:avLst/>
            <a:gdLst>
              <a:gd name="T0" fmla="*/ 19 w 19"/>
              <a:gd name="T1" fmla="*/ 3 h 9"/>
              <a:gd name="T2" fmla="*/ 8 w 19"/>
              <a:gd name="T3" fmla="*/ 1 h 9"/>
              <a:gd name="T4" fmla="*/ 5 w 19"/>
              <a:gd name="T5" fmla="*/ 0 h 9"/>
              <a:gd name="T6" fmla="*/ 1 w 19"/>
              <a:gd name="T7" fmla="*/ 3 h 9"/>
              <a:gd name="T8" fmla="*/ 0 w 19"/>
              <a:gd name="T9" fmla="*/ 6 h 9"/>
              <a:gd name="T10" fmla="*/ 0 w 19"/>
              <a:gd name="T11" fmla="*/ 6 h 9"/>
              <a:gd name="T12" fmla="*/ 5 w 19"/>
              <a:gd name="T13" fmla="*/ 9 h 9"/>
              <a:gd name="T14" fmla="*/ 12 w 19"/>
              <a:gd name="T15" fmla="*/ 6 h 9"/>
              <a:gd name="T16" fmla="*/ 19 w 19"/>
              <a:gd name="T17" fmla="*/ 3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4" name="Freeform 423"/>
          <p:cNvSpPr>
            <a:spLocks/>
          </p:cNvSpPr>
          <p:nvPr/>
        </p:nvSpPr>
        <p:spPr bwMode="auto">
          <a:xfrm>
            <a:off x="2093913" y="4222750"/>
            <a:ext cx="119062" cy="98425"/>
          </a:xfrm>
          <a:custGeom>
            <a:avLst/>
            <a:gdLst>
              <a:gd name="T0" fmla="*/ 15 w 15"/>
              <a:gd name="T1" fmla="*/ 5 h 12"/>
              <a:gd name="T2" fmla="*/ 11 w 15"/>
              <a:gd name="T3" fmla="*/ 4 h 12"/>
              <a:gd name="T4" fmla="*/ 11 w 15"/>
              <a:gd name="T5" fmla="*/ 0 h 12"/>
              <a:gd name="T6" fmla="*/ 6 w 15"/>
              <a:gd name="T7" fmla="*/ 0 h 12"/>
              <a:gd name="T8" fmla="*/ 4 w 15"/>
              <a:gd name="T9" fmla="*/ 1 h 12"/>
              <a:gd name="T10" fmla="*/ 6 w 15"/>
              <a:gd name="T11" fmla="*/ 5 h 12"/>
              <a:gd name="T12" fmla="*/ 3 w 15"/>
              <a:gd name="T13" fmla="*/ 5 h 12"/>
              <a:gd name="T14" fmla="*/ 1 w 15"/>
              <a:gd name="T15" fmla="*/ 8 h 12"/>
              <a:gd name="T16" fmla="*/ 0 w 15"/>
              <a:gd name="T17" fmla="*/ 10 h 12"/>
              <a:gd name="T18" fmla="*/ 1 w 15"/>
              <a:gd name="T19" fmla="*/ 11 h 12"/>
              <a:gd name="T20" fmla="*/ 7 w 15"/>
              <a:gd name="T21" fmla="*/ 12 h 12"/>
              <a:gd name="T22" fmla="*/ 10 w 15"/>
              <a:gd name="T23" fmla="*/ 11 h 12"/>
              <a:gd name="T24" fmla="*/ 11 w 15"/>
              <a:gd name="T25" fmla="*/ 8 h 12"/>
              <a:gd name="T26" fmla="*/ 15 w 15"/>
              <a:gd name="T27" fmla="*/ 5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5" name="Freeform 424"/>
          <p:cNvSpPr>
            <a:spLocks/>
          </p:cNvSpPr>
          <p:nvPr/>
        </p:nvSpPr>
        <p:spPr bwMode="auto">
          <a:xfrm>
            <a:off x="1484313" y="3810000"/>
            <a:ext cx="754062" cy="493713"/>
          </a:xfrm>
          <a:custGeom>
            <a:avLst/>
            <a:gdLst>
              <a:gd name="T0" fmla="*/ 486 w 576"/>
              <a:gd name="T1" fmla="*/ 348 h 379"/>
              <a:gd name="T2" fmla="*/ 504 w 576"/>
              <a:gd name="T3" fmla="*/ 348 h 379"/>
              <a:gd name="T4" fmla="*/ 492 w 576"/>
              <a:gd name="T5" fmla="*/ 324 h 379"/>
              <a:gd name="T6" fmla="*/ 504 w 576"/>
              <a:gd name="T7" fmla="*/ 318 h 379"/>
              <a:gd name="T8" fmla="*/ 534 w 576"/>
              <a:gd name="T9" fmla="*/ 318 h 379"/>
              <a:gd name="T10" fmla="*/ 528 w 576"/>
              <a:gd name="T11" fmla="*/ 312 h 379"/>
              <a:gd name="T12" fmla="*/ 546 w 576"/>
              <a:gd name="T13" fmla="*/ 300 h 379"/>
              <a:gd name="T14" fmla="*/ 564 w 576"/>
              <a:gd name="T15" fmla="*/ 288 h 379"/>
              <a:gd name="T16" fmla="*/ 576 w 576"/>
              <a:gd name="T17" fmla="*/ 240 h 379"/>
              <a:gd name="T18" fmla="*/ 504 w 576"/>
              <a:gd name="T19" fmla="*/ 252 h 379"/>
              <a:gd name="T20" fmla="*/ 474 w 576"/>
              <a:gd name="T21" fmla="*/ 294 h 379"/>
              <a:gd name="T22" fmla="*/ 426 w 576"/>
              <a:gd name="T23" fmla="*/ 300 h 379"/>
              <a:gd name="T24" fmla="*/ 378 w 576"/>
              <a:gd name="T25" fmla="*/ 240 h 379"/>
              <a:gd name="T26" fmla="*/ 372 w 576"/>
              <a:gd name="T27" fmla="*/ 162 h 379"/>
              <a:gd name="T28" fmla="*/ 384 w 576"/>
              <a:gd name="T29" fmla="*/ 144 h 379"/>
              <a:gd name="T30" fmla="*/ 354 w 576"/>
              <a:gd name="T31" fmla="*/ 138 h 379"/>
              <a:gd name="T32" fmla="*/ 330 w 576"/>
              <a:gd name="T33" fmla="*/ 114 h 379"/>
              <a:gd name="T34" fmla="*/ 312 w 576"/>
              <a:gd name="T35" fmla="*/ 84 h 379"/>
              <a:gd name="T36" fmla="*/ 288 w 576"/>
              <a:gd name="T37" fmla="*/ 66 h 379"/>
              <a:gd name="T38" fmla="*/ 252 w 576"/>
              <a:gd name="T39" fmla="*/ 78 h 379"/>
              <a:gd name="T40" fmla="*/ 204 w 576"/>
              <a:gd name="T41" fmla="*/ 24 h 379"/>
              <a:gd name="T42" fmla="*/ 174 w 576"/>
              <a:gd name="T43" fmla="*/ 18 h 379"/>
              <a:gd name="T44" fmla="*/ 156 w 576"/>
              <a:gd name="T45" fmla="*/ 30 h 379"/>
              <a:gd name="T46" fmla="*/ 108 w 576"/>
              <a:gd name="T47" fmla="*/ 30 h 379"/>
              <a:gd name="T48" fmla="*/ 48 w 576"/>
              <a:gd name="T49" fmla="*/ 0 h 379"/>
              <a:gd name="T50" fmla="*/ 0 w 576"/>
              <a:gd name="T51" fmla="*/ 6 h 379"/>
              <a:gd name="T52" fmla="*/ 36 w 576"/>
              <a:gd name="T53" fmla="*/ 72 h 379"/>
              <a:gd name="T54" fmla="*/ 60 w 576"/>
              <a:gd name="T55" fmla="*/ 108 h 379"/>
              <a:gd name="T56" fmla="*/ 54 w 576"/>
              <a:gd name="T57" fmla="*/ 120 h 379"/>
              <a:gd name="T58" fmla="*/ 96 w 576"/>
              <a:gd name="T59" fmla="*/ 150 h 379"/>
              <a:gd name="T60" fmla="*/ 102 w 576"/>
              <a:gd name="T61" fmla="*/ 180 h 379"/>
              <a:gd name="T62" fmla="*/ 120 w 576"/>
              <a:gd name="T63" fmla="*/ 192 h 379"/>
              <a:gd name="T64" fmla="*/ 144 w 576"/>
              <a:gd name="T65" fmla="*/ 216 h 379"/>
              <a:gd name="T66" fmla="*/ 150 w 576"/>
              <a:gd name="T67" fmla="*/ 198 h 379"/>
              <a:gd name="T68" fmla="*/ 126 w 576"/>
              <a:gd name="T69" fmla="*/ 180 h 379"/>
              <a:gd name="T70" fmla="*/ 102 w 576"/>
              <a:gd name="T71" fmla="*/ 126 h 379"/>
              <a:gd name="T72" fmla="*/ 60 w 576"/>
              <a:gd name="T73" fmla="*/ 66 h 379"/>
              <a:gd name="T74" fmla="*/ 48 w 576"/>
              <a:gd name="T75" fmla="*/ 30 h 379"/>
              <a:gd name="T76" fmla="*/ 78 w 576"/>
              <a:gd name="T77" fmla="*/ 42 h 379"/>
              <a:gd name="T78" fmla="*/ 108 w 576"/>
              <a:gd name="T79" fmla="*/ 102 h 379"/>
              <a:gd name="T80" fmla="*/ 120 w 576"/>
              <a:gd name="T81" fmla="*/ 120 h 379"/>
              <a:gd name="T82" fmla="*/ 150 w 576"/>
              <a:gd name="T83" fmla="*/ 138 h 379"/>
              <a:gd name="T84" fmla="*/ 150 w 576"/>
              <a:gd name="T85" fmla="*/ 156 h 379"/>
              <a:gd name="T86" fmla="*/ 174 w 576"/>
              <a:gd name="T87" fmla="*/ 168 h 379"/>
              <a:gd name="T88" fmla="*/ 186 w 576"/>
              <a:gd name="T89" fmla="*/ 186 h 379"/>
              <a:gd name="T90" fmla="*/ 216 w 576"/>
              <a:gd name="T91" fmla="*/ 216 h 379"/>
              <a:gd name="T92" fmla="*/ 222 w 576"/>
              <a:gd name="T93" fmla="*/ 258 h 379"/>
              <a:gd name="T94" fmla="*/ 222 w 576"/>
              <a:gd name="T95" fmla="*/ 276 h 379"/>
              <a:gd name="T96" fmla="*/ 300 w 576"/>
              <a:gd name="T97" fmla="*/ 324 h 379"/>
              <a:gd name="T98" fmla="*/ 336 w 576"/>
              <a:gd name="T99" fmla="*/ 342 h 379"/>
              <a:gd name="T100" fmla="*/ 402 w 576"/>
              <a:gd name="T101" fmla="*/ 360 h 379"/>
              <a:gd name="T102" fmla="*/ 420 w 576"/>
              <a:gd name="T103" fmla="*/ 354 h 379"/>
              <a:gd name="T104" fmla="*/ 438 w 576"/>
              <a:gd name="T105" fmla="*/ 354 h 379"/>
              <a:gd name="T106" fmla="*/ 468 w 576"/>
              <a:gd name="T107" fmla="*/ 379 h 379"/>
              <a:gd name="T108" fmla="*/ 474 w 576"/>
              <a:gd name="T109" fmla="*/ 366 h 379"/>
              <a:gd name="T110" fmla="*/ 486 w 576"/>
              <a:gd name="T111" fmla="*/ 348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6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764 w 1125"/>
              <a:gd name="T1" fmla="*/ 46 h 2047"/>
              <a:gd name="T2" fmla="*/ 700 w 1125"/>
              <a:gd name="T3" fmla="*/ 13 h 2047"/>
              <a:gd name="T4" fmla="*/ 651 w 1125"/>
              <a:gd name="T5" fmla="*/ 2 h 2047"/>
              <a:gd name="T6" fmla="*/ 496 w 1125"/>
              <a:gd name="T7" fmla="*/ 52 h 2047"/>
              <a:gd name="T8" fmla="*/ 452 w 1125"/>
              <a:gd name="T9" fmla="*/ 110 h 2047"/>
              <a:gd name="T10" fmla="*/ 334 w 1125"/>
              <a:gd name="T11" fmla="*/ 112 h 2047"/>
              <a:gd name="T12" fmla="*/ 241 w 1125"/>
              <a:gd name="T13" fmla="*/ 182 h 2047"/>
              <a:gd name="T14" fmla="*/ 160 w 1125"/>
              <a:gd name="T15" fmla="*/ 289 h 2047"/>
              <a:gd name="T16" fmla="*/ 44 w 1125"/>
              <a:gd name="T17" fmla="*/ 319 h 2047"/>
              <a:gd name="T18" fmla="*/ 17 w 1125"/>
              <a:gd name="T19" fmla="*/ 402 h 2047"/>
              <a:gd name="T20" fmla="*/ 2 w 1125"/>
              <a:gd name="T21" fmla="*/ 482 h 2047"/>
              <a:gd name="T22" fmla="*/ 59 w 1125"/>
              <a:gd name="T23" fmla="*/ 568 h 2047"/>
              <a:gd name="T24" fmla="*/ 169 w 1125"/>
              <a:gd name="T25" fmla="*/ 621 h 2047"/>
              <a:gd name="T26" fmla="*/ 203 w 1125"/>
              <a:gd name="T27" fmla="*/ 785 h 2047"/>
              <a:gd name="T28" fmla="*/ 181 w 1125"/>
              <a:gd name="T29" fmla="*/ 986 h 2047"/>
              <a:gd name="T30" fmla="*/ 218 w 1125"/>
              <a:gd name="T31" fmla="*/ 1042 h 2047"/>
              <a:gd name="T32" fmla="*/ 183 w 1125"/>
              <a:gd name="T33" fmla="*/ 1075 h 2047"/>
              <a:gd name="T34" fmla="*/ 206 w 1125"/>
              <a:gd name="T35" fmla="*/ 1111 h 2047"/>
              <a:gd name="T36" fmla="*/ 154 w 1125"/>
              <a:gd name="T37" fmla="*/ 1135 h 2047"/>
              <a:gd name="T38" fmla="*/ 219 w 1125"/>
              <a:gd name="T39" fmla="*/ 1201 h 2047"/>
              <a:gd name="T40" fmla="*/ 258 w 1125"/>
              <a:gd name="T41" fmla="*/ 1158 h 2047"/>
              <a:gd name="T42" fmla="*/ 252 w 1125"/>
              <a:gd name="T43" fmla="*/ 1261 h 2047"/>
              <a:gd name="T44" fmla="*/ 184 w 1125"/>
              <a:gd name="T45" fmla="*/ 1302 h 2047"/>
              <a:gd name="T46" fmla="*/ 142 w 1125"/>
              <a:gd name="T47" fmla="*/ 1483 h 2047"/>
              <a:gd name="T48" fmla="*/ 180 w 1125"/>
              <a:gd name="T49" fmla="*/ 1606 h 2047"/>
              <a:gd name="T50" fmla="*/ 200 w 1125"/>
              <a:gd name="T51" fmla="*/ 1754 h 2047"/>
              <a:gd name="T52" fmla="*/ 270 w 1125"/>
              <a:gd name="T53" fmla="*/ 1897 h 2047"/>
              <a:gd name="T54" fmla="*/ 370 w 1125"/>
              <a:gd name="T55" fmla="*/ 1959 h 2047"/>
              <a:gd name="T56" fmla="*/ 401 w 1125"/>
              <a:gd name="T57" fmla="*/ 2022 h 2047"/>
              <a:gd name="T58" fmla="*/ 460 w 1125"/>
              <a:gd name="T59" fmla="*/ 2047 h 2047"/>
              <a:gd name="T60" fmla="*/ 512 w 1125"/>
              <a:gd name="T61" fmla="*/ 1998 h 2047"/>
              <a:gd name="T62" fmla="*/ 539 w 1125"/>
              <a:gd name="T63" fmla="*/ 1891 h 2047"/>
              <a:gd name="T64" fmla="*/ 570 w 1125"/>
              <a:gd name="T65" fmla="*/ 1779 h 2047"/>
              <a:gd name="T66" fmla="*/ 622 w 1125"/>
              <a:gd name="T67" fmla="*/ 1629 h 2047"/>
              <a:gd name="T68" fmla="*/ 718 w 1125"/>
              <a:gd name="T69" fmla="*/ 1524 h 2047"/>
              <a:gd name="T70" fmla="*/ 831 w 1125"/>
              <a:gd name="T71" fmla="*/ 1436 h 2047"/>
              <a:gd name="T72" fmla="*/ 893 w 1125"/>
              <a:gd name="T73" fmla="*/ 1316 h 2047"/>
              <a:gd name="T74" fmla="*/ 974 w 1125"/>
              <a:gd name="T75" fmla="*/ 1265 h 2047"/>
              <a:gd name="T76" fmla="*/ 1092 w 1125"/>
              <a:gd name="T77" fmla="*/ 1158 h 2047"/>
              <a:gd name="T78" fmla="*/ 1088 w 1125"/>
              <a:gd name="T79" fmla="*/ 1080 h 2047"/>
              <a:gd name="T80" fmla="*/ 983 w 1125"/>
              <a:gd name="T81" fmla="*/ 1102 h 2047"/>
              <a:gd name="T82" fmla="*/ 958 w 1125"/>
              <a:gd name="T83" fmla="*/ 1038 h 2047"/>
              <a:gd name="T84" fmla="*/ 1058 w 1125"/>
              <a:gd name="T85" fmla="*/ 1028 h 2047"/>
              <a:gd name="T86" fmla="*/ 1123 w 1125"/>
              <a:gd name="T87" fmla="*/ 1019 h 2047"/>
              <a:gd name="T88" fmla="*/ 1085 w 1125"/>
              <a:gd name="T89" fmla="*/ 937 h 2047"/>
              <a:gd name="T90" fmla="*/ 1003 w 1125"/>
              <a:gd name="T91" fmla="*/ 908 h 2047"/>
              <a:gd name="T92" fmla="*/ 1042 w 1125"/>
              <a:gd name="T93" fmla="*/ 896 h 2047"/>
              <a:gd name="T94" fmla="*/ 1021 w 1125"/>
              <a:gd name="T95" fmla="*/ 838 h 2047"/>
              <a:gd name="T96" fmla="*/ 1043 w 1125"/>
              <a:gd name="T97" fmla="*/ 801 h 2047"/>
              <a:gd name="T98" fmla="*/ 1062 w 1125"/>
              <a:gd name="T99" fmla="*/ 725 h 2047"/>
              <a:gd name="T100" fmla="*/ 1064 w 1125"/>
              <a:gd name="T101" fmla="*/ 663 h 2047"/>
              <a:gd name="T102" fmla="*/ 1052 w 1125"/>
              <a:gd name="T103" fmla="*/ 610 h 2047"/>
              <a:gd name="T104" fmla="*/ 974 w 1125"/>
              <a:gd name="T105" fmla="*/ 535 h 2047"/>
              <a:gd name="T106" fmla="*/ 1006 w 1125"/>
              <a:gd name="T107" fmla="*/ 468 h 2047"/>
              <a:gd name="T108" fmla="*/ 958 w 1125"/>
              <a:gd name="T109" fmla="*/ 436 h 2047"/>
              <a:gd name="T110" fmla="*/ 912 w 1125"/>
              <a:gd name="T111" fmla="*/ 328 h 2047"/>
              <a:gd name="T112" fmla="*/ 924 w 1125"/>
              <a:gd name="T113" fmla="*/ 146 h 2047"/>
              <a:gd name="T114" fmla="*/ 917 w 1125"/>
              <a:gd name="T115" fmla="*/ 60 h 2047"/>
              <a:gd name="T116" fmla="*/ 863 w 1125"/>
              <a:gd name="T117" fmla="*/ 84 h 2047"/>
              <a:gd name="T118" fmla="*/ 821 w 1125"/>
              <a:gd name="T119" fmla="*/ 143 h 2047"/>
              <a:gd name="T120" fmla="*/ 795 w 1125"/>
              <a:gd name="T121" fmla="*/ 110 h 2047"/>
              <a:gd name="T122" fmla="*/ 750 w 1125"/>
              <a:gd name="T123" fmla="*/ 151 h 2047"/>
              <a:gd name="T124" fmla="*/ 718 w 1125"/>
              <a:gd name="T125" fmla="*/ 105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7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39 w 40"/>
              <a:gd name="T1" fmla="*/ 19 h 36"/>
              <a:gd name="T2" fmla="*/ 38 w 40"/>
              <a:gd name="T3" fmla="*/ 21 h 36"/>
              <a:gd name="T4" fmla="*/ 35 w 40"/>
              <a:gd name="T5" fmla="*/ 25 h 36"/>
              <a:gd name="T6" fmla="*/ 31 w 40"/>
              <a:gd name="T7" fmla="*/ 29 h 36"/>
              <a:gd name="T8" fmla="*/ 27 w 40"/>
              <a:gd name="T9" fmla="*/ 33 h 36"/>
              <a:gd name="T10" fmla="*/ 23 w 40"/>
              <a:gd name="T11" fmla="*/ 35 h 36"/>
              <a:gd name="T12" fmla="*/ 18 w 40"/>
              <a:gd name="T13" fmla="*/ 36 h 36"/>
              <a:gd name="T14" fmla="*/ 13 w 40"/>
              <a:gd name="T15" fmla="*/ 36 h 36"/>
              <a:gd name="T16" fmla="*/ 12 w 40"/>
              <a:gd name="T17" fmla="*/ 36 h 36"/>
              <a:gd name="T18" fmla="*/ 11 w 40"/>
              <a:gd name="T19" fmla="*/ 35 h 36"/>
              <a:gd name="T20" fmla="*/ 10 w 40"/>
              <a:gd name="T21" fmla="*/ 33 h 36"/>
              <a:gd name="T22" fmla="*/ 8 w 40"/>
              <a:gd name="T23" fmla="*/ 31 h 36"/>
              <a:gd name="T24" fmla="*/ 4 w 40"/>
              <a:gd name="T25" fmla="*/ 27 h 36"/>
              <a:gd name="T26" fmla="*/ 1 w 40"/>
              <a:gd name="T27" fmla="*/ 24 h 36"/>
              <a:gd name="T28" fmla="*/ 0 w 40"/>
              <a:gd name="T29" fmla="*/ 19 h 36"/>
              <a:gd name="T30" fmla="*/ 1 w 40"/>
              <a:gd name="T31" fmla="*/ 16 h 36"/>
              <a:gd name="T32" fmla="*/ 7 w 40"/>
              <a:gd name="T33" fmla="*/ 11 h 36"/>
              <a:gd name="T34" fmla="*/ 12 w 40"/>
              <a:gd name="T35" fmla="*/ 6 h 36"/>
              <a:gd name="T36" fmla="*/ 16 w 40"/>
              <a:gd name="T37" fmla="*/ 2 h 36"/>
              <a:gd name="T38" fmla="*/ 19 w 40"/>
              <a:gd name="T39" fmla="*/ 0 h 36"/>
              <a:gd name="T40" fmla="*/ 24 w 40"/>
              <a:gd name="T41" fmla="*/ 1 h 36"/>
              <a:gd name="T42" fmla="*/ 31 w 40"/>
              <a:gd name="T43" fmla="*/ 3 h 36"/>
              <a:gd name="T44" fmla="*/ 37 w 40"/>
              <a:gd name="T45" fmla="*/ 6 h 36"/>
              <a:gd name="T46" fmla="*/ 40 w 40"/>
              <a:gd name="T47" fmla="*/ 11 h 36"/>
              <a:gd name="T48" fmla="*/ 39 w 40"/>
              <a:gd name="T49" fmla="*/ 19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8" name="Freeform 427"/>
          <p:cNvSpPr>
            <a:spLocks/>
          </p:cNvSpPr>
          <p:nvPr/>
        </p:nvSpPr>
        <p:spPr bwMode="auto">
          <a:xfrm>
            <a:off x="2103438" y="2368550"/>
            <a:ext cx="0" cy="4763"/>
          </a:xfrm>
          <a:custGeom>
            <a:avLst/>
            <a:gdLst>
              <a:gd name="T0" fmla="*/ 1 w 1"/>
              <a:gd name="T1" fmla="*/ 2 h 4"/>
              <a:gd name="T2" fmla="*/ 1 w 1"/>
              <a:gd name="T3" fmla="*/ 1 h 4"/>
              <a:gd name="T4" fmla="*/ 1 w 1"/>
              <a:gd name="T5" fmla="*/ 1 h 4"/>
              <a:gd name="T6" fmla="*/ 0 w 1"/>
              <a:gd name="T7" fmla="*/ 0 h 4"/>
              <a:gd name="T8" fmla="*/ 0 w 1"/>
              <a:gd name="T9" fmla="*/ 0 h 4"/>
              <a:gd name="T10" fmla="*/ 1 w 1"/>
              <a:gd name="T11" fmla="*/ 2 h 4"/>
              <a:gd name="T12" fmla="*/ 1 w 1"/>
              <a:gd name="T13" fmla="*/ 4 h 4"/>
              <a:gd name="T14" fmla="*/ 1 w 1"/>
              <a:gd name="T15" fmla="*/ 4 h 4"/>
              <a:gd name="T16" fmla="*/ 1 w 1"/>
              <a:gd name="T17" fmla="*/ 2 h 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4"/>
              <a:gd name="T29" fmla="*/ 0 w 1"/>
              <a:gd name="T30" fmla="*/ 4 h 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9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5 w 5"/>
              <a:gd name="T1" fmla="*/ 8 h 8"/>
              <a:gd name="T2" fmla="*/ 5 w 5"/>
              <a:gd name="T3" fmla="*/ 6 h 8"/>
              <a:gd name="T4" fmla="*/ 5 w 5"/>
              <a:gd name="T5" fmla="*/ 5 h 8"/>
              <a:gd name="T6" fmla="*/ 5 w 5"/>
              <a:gd name="T7" fmla="*/ 2 h 8"/>
              <a:gd name="T8" fmla="*/ 3 w 5"/>
              <a:gd name="T9" fmla="*/ 0 h 8"/>
              <a:gd name="T10" fmla="*/ 0 w 5"/>
              <a:gd name="T11" fmla="*/ 0 h 8"/>
              <a:gd name="T12" fmla="*/ 0 w 5"/>
              <a:gd name="T13" fmla="*/ 1 h 8"/>
              <a:gd name="T14" fmla="*/ 2 w 5"/>
              <a:gd name="T15" fmla="*/ 5 h 8"/>
              <a:gd name="T16" fmla="*/ 5 w 5"/>
              <a:gd name="T17" fmla="*/ 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0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 w 14"/>
              <a:gd name="T1" fmla="*/ 7 h 15"/>
              <a:gd name="T2" fmla="*/ 9 w 14"/>
              <a:gd name="T3" fmla="*/ 13 h 15"/>
              <a:gd name="T4" fmla="*/ 14 w 14"/>
              <a:gd name="T5" fmla="*/ 15 h 15"/>
              <a:gd name="T6" fmla="*/ 14 w 14"/>
              <a:gd name="T7" fmla="*/ 14 h 15"/>
              <a:gd name="T8" fmla="*/ 10 w 14"/>
              <a:gd name="T9" fmla="*/ 7 h 15"/>
              <a:gd name="T10" fmla="*/ 9 w 14"/>
              <a:gd name="T11" fmla="*/ 5 h 15"/>
              <a:gd name="T12" fmla="*/ 9 w 14"/>
              <a:gd name="T13" fmla="*/ 3 h 15"/>
              <a:gd name="T14" fmla="*/ 8 w 14"/>
              <a:gd name="T15" fmla="*/ 1 h 15"/>
              <a:gd name="T16" fmla="*/ 7 w 14"/>
              <a:gd name="T17" fmla="*/ 0 h 15"/>
              <a:gd name="T18" fmla="*/ 6 w 14"/>
              <a:gd name="T19" fmla="*/ 1 h 15"/>
              <a:gd name="T20" fmla="*/ 3 w 14"/>
              <a:gd name="T21" fmla="*/ 2 h 15"/>
              <a:gd name="T22" fmla="*/ 2 w 14"/>
              <a:gd name="T23" fmla="*/ 3 h 15"/>
              <a:gd name="T24" fmla="*/ 0 w 14"/>
              <a:gd name="T25" fmla="*/ 5 h 15"/>
              <a:gd name="T26" fmla="*/ 1 w 14"/>
              <a:gd name="T27" fmla="*/ 6 h 15"/>
              <a:gd name="T28" fmla="*/ 1 w 14"/>
              <a:gd name="T29" fmla="*/ 6 h 15"/>
              <a:gd name="T30" fmla="*/ 1 w 14"/>
              <a:gd name="T31" fmla="*/ 6 h 15"/>
              <a:gd name="T32" fmla="*/ 2 w 14"/>
              <a:gd name="T33" fmla="*/ 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1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124 w 135"/>
              <a:gd name="T1" fmla="*/ 60 h 119"/>
              <a:gd name="T2" fmla="*/ 135 w 135"/>
              <a:gd name="T3" fmla="*/ 67 h 119"/>
              <a:gd name="T4" fmla="*/ 129 w 135"/>
              <a:gd name="T5" fmla="*/ 76 h 119"/>
              <a:gd name="T6" fmla="*/ 124 w 135"/>
              <a:gd name="T7" fmla="*/ 81 h 119"/>
              <a:gd name="T8" fmla="*/ 118 w 135"/>
              <a:gd name="T9" fmla="*/ 83 h 119"/>
              <a:gd name="T10" fmla="*/ 114 w 135"/>
              <a:gd name="T11" fmla="*/ 82 h 119"/>
              <a:gd name="T12" fmla="*/ 101 w 135"/>
              <a:gd name="T13" fmla="*/ 77 h 119"/>
              <a:gd name="T14" fmla="*/ 91 w 135"/>
              <a:gd name="T15" fmla="*/ 74 h 119"/>
              <a:gd name="T16" fmla="*/ 82 w 135"/>
              <a:gd name="T17" fmla="*/ 68 h 119"/>
              <a:gd name="T18" fmla="*/ 72 w 135"/>
              <a:gd name="T19" fmla="*/ 66 h 119"/>
              <a:gd name="T20" fmla="*/ 71 w 135"/>
              <a:gd name="T21" fmla="*/ 78 h 119"/>
              <a:gd name="T22" fmla="*/ 72 w 135"/>
              <a:gd name="T23" fmla="*/ 92 h 119"/>
              <a:gd name="T24" fmla="*/ 61 w 135"/>
              <a:gd name="T25" fmla="*/ 99 h 119"/>
              <a:gd name="T26" fmla="*/ 57 w 135"/>
              <a:gd name="T27" fmla="*/ 107 h 119"/>
              <a:gd name="T28" fmla="*/ 53 w 135"/>
              <a:gd name="T29" fmla="*/ 114 h 119"/>
              <a:gd name="T30" fmla="*/ 44 w 135"/>
              <a:gd name="T31" fmla="*/ 119 h 119"/>
              <a:gd name="T32" fmla="*/ 39 w 135"/>
              <a:gd name="T33" fmla="*/ 111 h 119"/>
              <a:gd name="T34" fmla="*/ 34 w 135"/>
              <a:gd name="T35" fmla="*/ 100 h 119"/>
              <a:gd name="T36" fmla="*/ 23 w 135"/>
              <a:gd name="T37" fmla="*/ 99 h 119"/>
              <a:gd name="T38" fmla="*/ 17 w 135"/>
              <a:gd name="T39" fmla="*/ 101 h 119"/>
              <a:gd name="T40" fmla="*/ 3 w 135"/>
              <a:gd name="T41" fmla="*/ 105 h 119"/>
              <a:gd name="T42" fmla="*/ 1 w 135"/>
              <a:gd name="T43" fmla="*/ 97 h 119"/>
              <a:gd name="T44" fmla="*/ 9 w 135"/>
              <a:gd name="T45" fmla="*/ 84 h 119"/>
              <a:gd name="T46" fmla="*/ 16 w 135"/>
              <a:gd name="T47" fmla="*/ 79 h 119"/>
              <a:gd name="T48" fmla="*/ 14 w 135"/>
              <a:gd name="T49" fmla="*/ 68 h 119"/>
              <a:gd name="T50" fmla="*/ 11 w 135"/>
              <a:gd name="T51" fmla="*/ 55 h 119"/>
              <a:gd name="T52" fmla="*/ 12 w 135"/>
              <a:gd name="T53" fmla="*/ 44 h 119"/>
              <a:gd name="T54" fmla="*/ 8 w 135"/>
              <a:gd name="T55" fmla="*/ 35 h 119"/>
              <a:gd name="T56" fmla="*/ 8 w 135"/>
              <a:gd name="T57" fmla="*/ 16 h 119"/>
              <a:gd name="T58" fmla="*/ 9 w 135"/>
              <a:gd name="T59" fmla="*/ 2 h 119"/>
              <a:gd name="T60" fmla="*/ 18 w 135"/>
              <a:gd name="T61" fmla="*/ 1 h 119"/>
              <a:gd name="T62" fmla="*/ 27 w 135"/>
              <a:gd name="T63" fmla="*/ 9 h 119"/>
              <a:gd name="T64" fmla="*/ 32 w 135"/>
              <a:gd name="T65" fmla="*/ 26 h 119"/>
              <a:gd name="T66" fmla="*/ 37 w 135"/>
              <a:gd name="T67" fmla="*/ 30 h 119"/>
              <a:gd name="T68" fmla="*/ 44 w 135"/>
              <a:gd name="T69" fmla="*/ 25 h 119"/>
              <a:gd name="T70" fmla="*/ 54 w 135"/>
              <a:gd name="T71" fmla="*/ 23 h 119"/>
              <a:gd name="T72" fmla="*/ 70 w 135"/>
              <a:gd name="T73" fmla="*/ 26 h 119"/>
              <a:gd name="T74" fmla="*/ 85 w 135"/>
              <a:gd name="T75" fmla="*/ 33 h 119"/>
              <a:gd name="T76" fmla="*/ 93 w 135"/>
              <a:gd name="T77" fmla="*/ 48 h 119"/>
              <a:gd name="T78" fmla="*/ 100 w 135"/>
              <a:gd name="T79" fmla="*/ 58 h 119"/>
              <a:gd name="T80" fmla="*/ 122 w 135"/>
              <a:gd name="T81" fmla="*/ 59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2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527 w 556"/>
              <a:gd name="T1" fmla="*/ 388 h 395"/>
              <a:gd name="T2" fmla="*/ 501 w 556"/>
              <a:gd name="T3" fmla="*/ 390 h 395"/>
              <a:gd name="T4" fmla="*/ 468 w 556"/>
              <a:gd name="T5" fmla="*/ 395 h 395"/>
              <a:gd name="T6" fmla="*/ 440 w 556"/>
              <a:gd name="T7" fmla="*/ 394 h 395"/>
              <a:gd name="T8" fmla="*/ 414 w 556"/>
              <a:gd name="T9" fmla="*/ 386 h 395"/>
              <a:gd name="T10" fmla="*/ 376 w 556"/>
              <a:gd name="T11" fmla="*/ 366 h 395"/>
              <a:gd name="T12" fmla="*/ 354 w 556"/>
              <a:gd name="T13" fmla="*/ 352 h 395"/>
              <a:gd name="T14" fmla="*/ 309 w 556"/>
              <a:gd name="T15" fmla="*/ 365 h 395"/>
              <a:gd name="T16" fmla="*/ 271 w 556"/>
              <a:gd name="T17" fmla="*/ 373 h 395"/>
              <a:gd name="T18" fmla="*/ 260 w 556"/>
              <a:gd name="T19" fmla="*/ 350 h 395"/>
              <a:gd name="T20" fmla="*/ 293 w 556"/>
              <a:gd name="T21" fmla="*/ 337 h 395"/>
              <a:gd name="T22" fmla="*/ 330 w 556"/>
              <a:gd name="T23" fmla="*/ 307 h 395"/>
              <a:gd name="T24" fmla="*/ 320 w 556"/>
              <a:gd name="T25" fmla="*/ 258 h 395"/>
              <a:gd name="T26" fmla="*/ 289 w 556"/>
              <a:gd name="T27" fmla="*/ 193 h 395"/>
              <a:gd name="T28" fmla="*/ 244 w 556"/>
              <a:gd name="T29" fmla="*/ 169 h 395"/>
              <a:gd name="T30" fmla="*/ 202 w 556"/>
              <a:gd name="T31" fmla="*/ 145 h 395"/>
              <a:gd name="T32" fmla="*/ 185 w 556"/>
              <a:gd name="T33" fmla="*/ 146 h 395"/>
              <a:gd name="T34" fmla="*/ 154 w 556"/>
              <a:gd name="T35" fmla="*/ 156 h 395"/>
              <a:gd name="T36" fmla="*/ 124 w 556"/>
              <a:gd name="T37" fmla="*/ 166 h 395"/>
              <a:gd name="T38" fmla="*/ 95 w 556"/>
              <a:gd name="T39" fmla="*/ 170 h 395"/>
              <a:gd name="T40" fmla="*/ 51 w 556"/>
              <a:gd name="T41" fmla="*/ 166 h 395"/>
              <a:gd name="T42" fmla="*/ 18 w 556"/>
              <a:gd name="T43" fmla="*/ 153 h 395"/>
              <a:gd name="T44" fmla="*/ 23 w 556"/>
              <a:gd name="T45" fmla="*/ 138 h 395"/>
              <a:gd name="T46" fmla="*/ 42 w 556"/>
              <a:gd name="T47" fmla="*/ 130 h 395"/>
              <a:gd name="T48" fmla="*/ 4 w 556"/>
              <a:gd name="T49" fmla="*/ 118 h 395"/>
              <a:gd name="T50" fmla="*/ 0 w 556"/>
              <a:gd name="T51" fmla="*/ 76 h 395"/>
              <a:gd name="T52" fmla="*/ 39 w 556"/>
              <a:gd name="T53" fmla="*/ 3 h 395"/>
              <a:gd name="T54" fmla="*/ 45 w 556"/>
              <a:gd name="T55" fmla="*/ 70 h 395"/>
              <a:gd name="T56" fmla="*/ 70 w 556"/>
              <a:gd name="T57" fmla="*/ 107 h 395"/>
              <a:gd name="T58" fmla="*/ 69 w 556"/>
              <a:gd name="T59" fmla="*/ 3 h 395"/>
              <a:gd name="T60" fmla="*/ 111 w 556"/>
              <a:gd name="T61" fmla="*/ 26 h 395"/>
              <a:gd name="T62" fmla="*/ 132 w 556"/>
              <a:gd name="T63" fmla="*/ 52 h 395"/>
              <a:gd name="T64" fmla="*/ 164 w 556"/>
              <a:gd name="T65" fmla="*/ 23 h 395"/>
              <a:gd name="T66" fmla="*/ 206 w 556"/>
              <a:gd name="T67" fmla="*/ 44 h 395"/>
              <a:gd name="T68" fmla="*/ 237 w 556"/>
              <a:gd name="T69" fmla="*/ 49 h 395"/>
              <a:gd name="T70" fmla="*/ 271 w 556"/>
              <a:gd name="T71" fmla="*/ 59 h 395"/>
              <a:gd name="T72" fmla="*/ 318 w 556"/>
              <a:gd name="T73" fmla="*/ 63 h 395"/>
              <a:gd name="T74" fmla="*/ 329 w 556"/>
              <a:gd name="T75" fmla="*/ 72 h 395"/>
              <a:gd name="T76" fmla="*/ 350 w 556"/>
              <a:gd name="T77" fmla="*/ 87 h 395"/>
              <a:gd name="T78" fmla="*/ 361 w 556"/>
              <a:gd name="T79" fmla="*/ 102 h 395"/>
              <a:gd name="T80" fmla="*/ 350 w 556"/>
              <a:gd name="T81" fmla="*/ 118 h 395"/>
              <a:gd name="T82" fmla="*/ 377 w 556"/>
              <a:gd name="T83" fmla="*/ 133 h 395"/>
              <a:gd name="T84" fmla="*/ 406 w 556"/>
              <a:gd name="T85" fmla="*/ 144 h 395"/>
              <a:gd name="T86" fmla="*/ 429 w 556"/>
              <a:gd name="T87" fmla="*/ 143 h 395"/>
              <a:gd name="T88" fmla="*/ 450 w 556"/>
              <a:gd name="T89" fmla="*/ 152 h 395"/>
              <a:gd name="T90" fmla="*/ 472 w 556"/>
              <a:gd name="T91" fmla="*/ 152 h 395"/>
              <a:gd name="T92" fmla="*/ 508 w 556"/>
              <a:gd name="T93" fmla="*/ 169 h 395"/>
              <a:gd name="T94" fmla="*/ 510 w 556"/>
              <a:gd name="T95" fmla="*/ 191 h 395"/>
              <a:gd name="T96" fmla="*/ 497 w 556"/>
              <a:gd name="T97" fmla="*/ 212 h 395"/>
              <a:gd name="T98" fmla="*/ 514 w 556"/>
              <a:gd name="T99" fmla="*/ 239 h 395"/>
              <a:gd name="T100" fmla="*/ 487 w 556"/>
              <a:gd name="T101" fmla="*/ 242 h 395"/>
              <a:gd name="T102" fmla="*/ 456 w 556"/>
              <a:gd name="T103" fmla="*/ 226 h 395"/>
              <a:gd name="T104" fmla="*/ 421 w 556"/>
              <a:gd name="T105" fmla="*/ 230 h 395"/>
              <a:gd name="T106" fmla="*/ 449 w 556"/>
              <a:gd name="T107" fmla="*/ 262 h 395"/>
              <a:gd name="T108" fmla="*/ 487 w 556"/>
              <a:gd name="T109" fmla="*/ 275 h 395"/>
              <a:gd name="T110" fmla="*/ 528 w 556"/>
              <a:gd name="T111" fmla="*/ 294 h 395"/>
              <a:gd name="T112" fmla="*/ 541 w 556"/>
              <a:gd name="T113" fmla="*/ 332 h 395"/>
              <a:gd name="T114" fmla="*/ 555 w 556"/>
              <a:gd name="T115" fmla="*/ 357 h 395"/>
              <a:gd name="T116" fmla="*/ 513 w 556"/>
              <a:gd name="T117" fmla="*/ 348 h 395"/>
              <a:gd name="T118" fmla="*/ 478 w 556"/>
              <a:gd name="T119" fmla="*/ 340 h 395"/>
              <a:gd name="T120" fmla="*/ 451 w 556"/>
              <a:gd name="T121" fmla="*/ 340 h 395"/>
              <a:gd name="T122" fmla="*/ 496 w 556"/>
              <a:gd name="T123" fmla="*/ 358 h 395"/>
              <a:gd name="T124" fmla="*/ 517 w 556"/>
              <a:gd name="T125" fmla="*/ 36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3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146 w 148"/>
              <a:gd name="T1" fmla="*/ 67 h 146"/>
              <a:gd name="T2" fmla="*/ 141 w 148"/>
              <a:gd name="T3" fmla="*/ 44 h 146"/>
              <a:gd name="T4" fmla="*/ 129 w 148"/>
              <a:gd name="T5" fmla="*/ 33 h 146"/>
              <a:gd name="T6" fmla="*/ 120 w 148"/>
              <a:gd name="T7" fmla="*/ 35 h 146"/>
              <a:gd name="T8" fmla="*/ 111 w 148"/>
              <a:gd name="T9" fmla="*/ 26 h 146"/>
              <a:gd name="T10" fmla="*/ 104 w 148"/>
              <a:gd name="T11" fmla="*/ 14 h 146"/>
              <a:gd name="T12" fmla="*/ 88 w 148"/>
              <a:gd name="T13" fmla="*/ 10 h 146"/>
              <a:gd name="T14" fmla="*/ 77 w 148"/>
              <a:gd name="T15" fmla="*/ 7 h 146"/>
              <a:gd name="T16" fmla="*/ 68 w 148"/>
              <a:gd name="T17" fmla="*/ 1 h 146"/>
              <a:gd name="T18" fmla="*/ 62 w 148"/>
              <a:gd name="T19" fmla="*/ 0 h 146"/>
              <a:gd name="T20" fmla="*/ 58 w 148"/>
              <a:gd name="T21" fmla="*/ 8 h 146"/>
              <a:gd name="T22" fmla="*/ 57 w 148"/>
              <a:gd name="T23" fmla="*/ 20 h 146"/>
              <a:gd name="T24" fmla="*/ 50 w 148"/>
              <a:gd name="T25" fmla="*/ 31 h 146"/>
              <a:gd name="T26" fmla="*/ 32 w 148"/>
              <a:gd name="T27" fmla="*/ 50 h 146"/>
              <a:gd name="T28" fmla="*/ 20 w 148"/>
              <a:gd name="T29" fmla="*/ 62 h 146"/>
              <a:gd name="T30" fmla="*/ 3 w 148"/>
              <a:gd name="T31" fmla="*/ 82 h 146"/>
              <a:gd name="T32" fmla="*/ 3 w 148"/>
              <a:gd name="T33" fmla="*/ 91 h 146"/>
              <a:gd name="T34" fmla="*/ 6 w 148"/>
              <a:gd name="T35" fmla="*/ 94 h 146"/>
              <a:gd name="T36" fmla="*/ 14 w 148"/>
              <a:gd name="T37" fmla="*/ 123 h 146"/>
              <a:gd name="T38" fmla="*/ 15 w 148"/>
              <a:gd name="T39" fmla="*/ 144 h 146"/>
              <a:gd name="T40" fmla="*/ 27 w 148"/>
              <a:gd name="T41" fmla="*/ 143 h 146"/>
              <a:gd name="T42" fmla="*/ 36 w 148"/>
              <a:gd name="T43" fmla="*/ 137 h 146"/>
              <a:gd name="T44" fmla="*/ 44 w 148"/>
              <a:gd name="T45" fmla="*/ 143 h 146"/>
              <a:gd name="T46" fmla="*/ 55 w 148"/>
              <a:gd name="T47" fmla="*/ 145 h 146"/>
              <a:gd name="T48" fmla="*/ 66 w 148"/>
              <a:gd name="T49" fmla="*/ 124 h 146"/>
              <a:gd name="T50" fmla="*/ 83 w 148"/>
              <a:gd name="T51" fmla="*/ 116 h 146"/>
              <a:gd name="T52" fmla="*/ 87 w 148"/>
              <a:gd name="T53" fmla="*/ 104 h 146"/>
              <a:gd name="T54" fmla="*/ 91 w 148"/>
              <a:gd name="T55" fmla="*/ 96 h 146"/>
              <a:gd name="T56" fmla="*/ 112 w 148"/>
              <a:gd name="T57" fmla="*/ 90 h 146"/>
              <a:gd name="T58" fmla="*/ 128 w 148"/>
              <a:gd name="T59" fmla="*/ 86 h 146"/>
              <a:gd name="T60" fmla="*/ 140 w 148"/>
              <a:gd name="T61" fmla="*/ 82 h 146"/>
              <a:gd name="T62" fmla="*/ 146 w 148"/>
              <a:gd name="T63" fmla="*/ 75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4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104 w 133"/>
              <a:gd name="T1" fmla="*/ 4 h 91"/>
              <a:gd name="T2" fmla="*/ 103 w 133"/>
              <a:gd name="T3" fmla="*/ 23 h 91"/>
              <a:gd name="T4" fmla="*/ 101 w 133"/>
              <a:gd name="T5" fmla="*/ 35 h 91"/>
              <a:gd name="T6" fmla="*/ 102 w 133"/>
              <a:gd name="T7" fmla="*/ 44 h 91"/>
              <a:gd name="T8" fmla="*/ 111 w 133"/>
              <a:gd name="T9" fmla="*/ 43 h 91"/>
              <a:gd name="T10" fmla="*/ 115 w 133"/>
              <a:gd name="T11" fmla="*/ 34 h 91"/>
              <a:gd name="T12" fmla="*/ 128 w 133"/>
              <a:gd name="T13" fmla="*/ 42 h 91"/>
              <a:gd name="T14" fmla="*/ 133 w 133"/>
              <a:gd name="T15" fmla="*/ 49 h 91"/>
              <a:gd name="T16" fmla="*/ 132 w 133"/>
              <a:gd name="T17" fmla="*/ 60 h 91"/>
              <a:gd name="T18" fmla="*/ 131 w 133"/>
              <a:gd name="T19" fmla="*/ 66 h 91"/>
              <a:gd name="T20" fmla="*/ 123 w 133"/>
              <a:gd name="T21" fmla="*/ 78 h 91"/>
              <a:gd name="T22" fmla="*/ 116 w 133"/>
              <a:gd name="T23" fmla="*/ 84 h 91"/>
              <a:gd name="T24" fmla="*/ 96 w 133"/>
              <a:gd name="T25" fmla="*/ 81 h 91"/>
              <a:gd name="T26" fmla="*/ 83 w 133"/>
              <a:gd name="T27" fmla="*/ 77 h 91"/>
              <a:gd name="T28" fmla="*/ 76 w 133"/>
              <a:gd name="T29" fmla="*/ 83 h 91"/>
              <a:gd name="T30" fmla="*/ 68 w 133"/>
              <a:gd name="T31" fmla="*/ 88 h 91"/>
              <a:gd name="T32" fmla="*/ 54 w 133"/>
              <a:gd name="T33" fmla="*/ 91 h 91"/>
              <a:gd name="T34" fmla="*/ 45 w 133"/>
              <a:gd name="T35" fmla="*/ 91 h 91"/>
              <a:gd name="T36" fmla="*/ 32 w 133"/>
              <a:gd name="T37" fmla="*/ 89 h 91"/>
              <a:gd name="T38" fmla="*/ 18 w 133"/>
              <a:gd name="T39" fmla="*/ 82 h 91"/>
              <a:gd name="T40" fmla="*/ 25 w 133"/>
              <a:gd name="T41" fmla="*/ 77 h 91"/>
              <a:gd name="T42" fmla="*/ 38 w 133"/>
              <a:gd name="T43" fmla="*/ 77 h 91"/>
              <a:gd name="T44" fmla="*/ 48 w 133"/>
              <a:gd name="T45" fmla="*/ 70 h 91"/>
              <a:gd name="T46" fmla="*/ 48 w 133"/>
              <a:gd name="T47" fmla="*/ 60 h 91"/>
              <a:gd name="T48" fmla="*/ 35 w 133"/>
              <a:gd name="T49" fmla="*/ 65 h 91"/>
              <a:gd name="T50" fmla="*/ 27 w 133"/>
              <a:gd name="T51" fmla="*/ 67 h 91"/>
              <a:gd name="T52" fmla="*/ 14 w 133"/>
              <a:gd name="T53" fmla="*/ 57 h 91"/>
              <a:gd name="T54" fmla="*/ 4 w 133"/>
              <a:gd name="T55" fmla="*/ 51 h 91"/>
              <a:gd name="T56" fmla="*/ 0 w 133"/>
              <a:gd name="T57" fmla="*/ 42 h 91"/>
              <a:gd name="T58" fmla="*/ 2 w 133"/>
              <a:gd name="T59" fmla="*/ 35 h 91"/>
              <a:gd name="T60" fmla="*/ 12 w 133"/>
              <a:gd name="T61" fmla="*/ 25 h 91"/>
              <a:gd name="T62" fmla="*/ 15 w 133"/>
              <a:gd name="T63" fmla="*/ 20 h 91"/>
              <a:gd name="T64" fmla="*/ 23 w 133"/>
              <a:gd name="T65" fmla="*/ 7 h 91"/>
              <a:gd name="T66" fmla="*/ 28 w 133"/>
              <a:gd name="T67" fmla="*/ 1 h 91"/>
              <a:gd name="T68" fmla="*/ 41 w 133"/>
              <a:gd name="T69" fmla="*/ 0 h 91"/>
              <a:gd name="T70" fmla="*/ 46 w 133"/>
              <a:gd name="T71" fmla="*/ 5 h 91"/>
              <a:gd name="T72" fmla="*/ 46 w 133"/>
              <a:gd name="T73" fmla="*/ 13 h 91"/>
              <a:gd name="T74" fmla="*/ 55 w 133"/>
              <a:gd name="T75" fmla="*/ 19 h 91"/>
              <a:gd name="T76" fmla="*/ 56 w 133"/>
              <a:gd name="T77" fmla="*/ 28 h 91"/>
              <a:gd name="T78" fmla="*/ 65 w 133"/>
              <a:gd name="T79" fmla="*/ 35 h 91"/>
              <a:gd name="T80" fmla="*/ 68 w 133"/>
              <a:gd name="T81" fmla="*/ 44 h 91"/>
              <a:gd name="T82" fmla="*/ 70 w 133"/>
              <a:gd name="T83" fmla="*/ 50 h 91"/>
              <a:gd name="T84" fmla="*/ 80 w 133"/>
              <a:gd name="T85" fmla="*/ 55 h 91"/>
              <a:gd name="T86" fmla="*/ 90 w 133"/>
              <a:gd name="T87" fmla="*/ 59 h 91"/>
              <a:gd name="T88" fmla="*/ 91 w 133"/>
              <a:gd name="T89" fmla="*/ 47 h 91"/>
              <a:gd name="T90" fmla="*/ 91 w 133"/>
              <a:gd name="T91" fmla="*/ 37 h 91"/>
              <a:gd name="T92" fmla="*/ 88 w 133"/>
              <a:gd name="T93" fmla="*/ 30 h 91"/>
              <a:gd name="T94" fmla="*/ 85 w 133"/>
              <a:gd name="T95" fmla="*/ 29 h 91"/>
              <a:gd name="T96" fmla="*/ 84 w 133"/>
              <a:gd name="T97" fmla="*/ 19 h 91"/>
              <a:gd name="T98" fmla="*/ 85 w 133"/>
              <a:gd name="T99" fmla="*/ 11 h 91"/>
              <a:gd name="T100" fmla="*/ 94 w 133"/>
              <a:gd name="T101" fmla="*/ 6 h 91"/>
              <a:gd name="T102" fmla="*/ 103 w 133"/>
              <a:gd name="T103" fmla="*/ 1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5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76 w 102"/>
              <a:gd name="T1" fmla="*/ 40 h 60"/>
              <a:gd name="T2" fmla="*/ 75 w 102"/>
              <a:gd name="T3" fmla="*/ 41 h 60"/>
              <a:gd name="T4" fmla="*/ 72 w 102"/>
              <a:gd name="T5" fmla="*/ 45 h 60"/>
              <a:gd name="T6" fmla="*/ 68 w 102"/>
              <a:gd name="T7" fmla="*/ 46 h 60"/>
              <a:gd name="T8" fmla="*/ 66 w 102"/>
              <a:gd name="T9" fmla="*/ 42 h 60"/>
              <a:gd name="T10" fmla="*/ 64 w 102"/>
              <a:gd name="T11" fmla="*/ 35 h 60"/>
              <a:gd name="T12" fmla="*/ 61 w 102"/>
              <a:gd name="T13" fmla="*/ 30 h 60"/>
              <a:gd name="T14" fmla="*/ 58 w 102"/>
              <a:gd name="T15" fmla="*/ 27 h 60"/>
              <a:gd name="T16" fmla="*/ 56 w 102"/>
              <a:gd name="T17" fmla="*/ 31 h 60"/>
              <a:gd name="T18" fmla="*/ 55 w 102"/>
              <a:gd name="T19" fmla="*/ 38 h 60"/>
              <a:gd name="T20" fmla="*/ 55 w 102"/>
              <a:gd name="T21" fmla="*/ 44 h 60"/>
              <a:gd name="T22" fmla="*/ 53 w 102"/>
              <a:gd name="T23" fmla="*/ 47 h 60"/>
              <a:gd name="T24" fmla="*/ 48 w 102"/>
              <a:gd name="T25" fmla="*/ 47 h 60"/>
              <a:gd name="T26" fmla="*/ 42 w 102"/>
              <a:gd name="T27" fmla="*/ 47 h 60"/>
              <a:gd name="T28" fmla="*/ 38 w 102"/>
              <a:gd name="T29" fmla="*/ 52 h 60"/>
              <a:gd name="T30" fmla="*/ 38 w 102"/>
              <a:gd name="T31" fmla="*/ 57 h 60"/>
              <a:gd name="T32" fmla="*/ 38 w 102"/>
              <a:gd name="T33" fmla="*/ 60 h 60"/>
              <a:gd name="T34" fmla="*/ 37 w 102"/>
              <a:gd name="T35" fmla="*/ 57 h 60"/>
              <a:gd name="T36" fmla="*/ 33 w 102"/>
              <a:gd name="T37" fmla="*/ 54 h 60"/>
              <a:gd name="T38" fmla="*/ 27 w 102"/>
              <a:gd name="T39" fmla="*/ 50 h 60"/>
              <a:gd name="T40" fmla="*/ 22 w 102"/>
              <a:gd name="T41" fmla="*/ 48 h 60"/>
              <a:gd name="T42" fmla="*/ 15 w 102"/>
              <a:gd name="T43" fmla="*/ 48 h 60"/>
              <a:gd name="T44" fmla="*/ 6 w 102"/>
              <a:gd name="T45" fmla="*/ 48 h 60"/>
              <a:gd name="T46" fmla="*/ 0 w 102"/>
              <a:gd name="T47" fmla="*/ 46 h 60"/>
              <a:gd name="T48" fmla="*/ 4 w 102"/>
              <a:gd name="T49" fmla="*/ 40 h 60"/>
              <a:gd name="T50" fmla="*/ 11 w 102"/>
              <a:gd name="T51" fmla="*/ 34 h 60"/>
              <a:gd name="T52" fmla="*/ 17 w 102"/>
              <a:gd name="T53" fmla="*/ 30 h 60"/>
              <a:gd name="T54" fmla="*/ 23 w 102"/>
              <a:gd name="T55" fmla="*/ 25 h 60"/>
              <a:gd name="T56" fmla="*/ 35 w 102"/>
              <a:gd name="T57" fmla="*/ 19 h 60"/>
              <a:gd name="T58" fmla="*/ 46 w 102"/>
              <a:gd name="T59" fmla="*/ 12 h 60"/>
              <a:gd name="T60" fmla="*/ 55 w 102"/>
              <a:gd name="T61" fmla="*/ 7 h 60"/>
              <a:gd name="T62" fmla="*/ 60 w 102"/>
              <a:gd name="T63" fmla="*/ 2 h 60"/>
              <a:gd name="T64" fmla="*/ 68 w 102"/>
              <a:gd name="T65" fmla="*/ 0 h 60"/>
              <a:gd name="T66" fmla="*/ 76 w 102"/>
              <a:gd name="T67" fmla="*/ 0 h 60"/>
              <a:gd name="T68" fmla="*/ 80 w 102"/>
              <a:gd name="T69" fmla="*/ 0 h 60"/>
              <a:gd name="T70" fmla="*/ 83 w 102"/>
              <a:gd name="T71" fmla="*/ 0 h 60"/>
              <a:gd name="T72" fmla="*/ 87 w 102"/>
              <a:gd name="T73" fmla="*/ 0 h 60"/>
              <a:gd name="T74" fmla="*/ 93 w 102"/>
              <a:gd name="T75" fmla="*/ 0 h 60"/>
              <a:gd name="T76" fmla="*/ 98 w 102"/>
              <a:gd name="T77" fmla="*/ 2 h 60"/>
              <a:gd name="T78" fmla="*/ 102 w 102"/>
              <a:gd name="T79" fmla="*/ 6 h 60"/>
              <a:gd name="T80" fmla="*/ 99 w 102"/>
              <a:gd name="T81" fmla="*/ 10 h 60"/>
              <a:gd name="T82" fmla="*/ 95 w 102"/>
              <a:gd name="T83" fmla="*/ 15 h 60"/>
              <a:gd name="T84" fmla="*/ 93 w 102"/>
              <a:gd name="T85" fmla="*/ 17 h 60"/>
              <a:gd name="T86" fmla="*/ 93 w 102"/>
              <a:gd name="T87" fmla="*/ 19 h 60"/>
              <a:gd name="T88" fmla="*/ 91 w 102"/>
              <a:gd name="T89" fmla="*/ 24 h 60"/>
              <a:gd name="T90" fmla="*/ 89 w 102"/>
              <a:gd name="T91" fmla="*/ 31 h 60"/>
              <a:gd name="T92" fmla="*/ 86 w 102"/>
              <a:gd name="T93" fmla="*/ 35 h 60"/>
              <a:gd name="T94" fmla="*/ 81 w 102"/>
              <a:gd name="T95" fmla="*/ 39 h 60"/>
              <a:gd name="T96" fmla="*/ 76 w 102"/>
              <a:gd name="T97" fmla="*/ 40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6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17 w 86"/>
              <a:gd name="T1" fmla="*/ 12 h 80"/>
              <a:gd name="T2" fmla="*/ 3 w 86"/>
              <a:gd name="T3" fmla="*/ 0 h 80"/>
              <a:gd name="T4" fmla="*/ 1 w 86"/>
              <a:gd name="T5" fmla="*/ 9 h 80"/>
              <a:gd name="T6" fmla="*/ 3 w 86"/>
              <a:gd name="T7" fmla="*/ 22 h 80"/>
              <a:gd name="T8" fmla="*/ 5 w 86"/>
              <a:gd name="T9" fmla="*/ 33 h 80"/>
              <a:gd name="T10" fmla="*/ 11 w 86"/>
              <a:gd name="T11" fmla="*/ 41 h 80"/>
              <a:gd name="T12" fmla="*/ 18 w 86"/>
              <a:gd name="T13" fmla="*/ 42 h 80"/>
              <a:gd name="T14" fmla="*/ 24 w 86"/>
              <a:gd name="T15" fmla="*/ 43 h 80"/>
              <a:gd name="T16" fmla="*/ 20 w 86"/>
              <a:gd name="T17" fmla="*/ 52 h 80"/>
              <a:gd name="T18" fmla="*/ 24 w 86"/>
              <a:gd name="T19" fmla="*/ 54 h 80"/>
              <a:gd name="T20" fmla="*/ 38 w 86"/>
              <a:gd name="T21" fmla="*/ 53 h 80"/>
              <a:gd name="T22" fmla="*/ 42 w 86"/>
              <a:gd name="T23" fmla="*/ 54 h 80"/>
              <a:gd name="T24" fmla="*/ 40 w 86"/>
              <a:gd name="T25" fmla="*/ 65 h 80"/>
              <a:gd name="T26" fmla="*/ 38 w 86"/>
              <a:gd name="T27" fmla="*/ 79 h 80"/>
              <a:gd name="T28" fmla="*/ 54 w 86"/>
              <a:gd name="T29" fmla="*/ 77 h 80"/>
              <a:gd name="T30" fmla="*/ 72 w 86"/>
              <a:gd name="T31" fmla="*/ 66 h 80"/>
              <a:gd name="T32" fmla="*/ 75 w 86"/>
              <a:gd name="T33" fmla="*/ 62 h 80"/>
              <a:gd name="T34" fmla="*/ 72 w 86"/>
              <a:gd name="T35" fmla="*/ 54 h 80"/>
              <a:gd name="T36" fmla="*/ 79 w 86"/>
              <a:gd name="T37" fmla="*/ 56 h 80"/>
              <a:gd name="T38" fmla="*/ 86 w 86"/>
              <a:gd name="T39" fmla="*/ 57 h 80"/>
              <a:gd name="T40" fmla="*/ 77 w 86"/>
              <a:gd name="T41" fmla="*/ 42 h 80"/>
              <a:gd name="T42" fmla="*/ 71 w 86"/>
              <a:gd name="T43" fmla="*/ 37 h 80"/>
              <a:gd name="T44" fmla="*/ 76 w 86"/>
              <a:gd name="T45" fmla="*/ 22 h 80"/>
              <a:gd name="T46" fmla="*/ 76 w 86"/>
              <a:gd name="T47" fmla="*/ 9 h 80"/>
              <a:gd name="T48" fmla="*/ 65 w 86"/>
              <a:gd name="T49" fmla="*/ 8 h 80"/>
              <a:gd name="T50" fmla="*/ 63 w 86"/>
              <a:gd name="T51" fmla="*/ 12 h 80"/>
              <a:gd name="T52" fmla="*/ 55 w 86"/>
              <a:gd name="T53" fmla="*/ 8 h 80"/>
              <a:gd name="T54" fmla="*/ 47 w 86"/>
              <a:gd name="T55" fmla="*/ 2 h 80"/>
              <a:gd name="T56" fmla="*/ 45 w 86"/>
              <a:gd name="T57" fmla="*/ 7 h 80"/>
              <a:gd name="T58" fmla="*/ 48 w 86"/>
              <a:gd name="T59" fmla="*/ 13 h 80"/>
              <a:gd name="T60" fmla="*/ 43 w 86"/>
              <a:gd name="T61" fmla="*/ 15 h 80"/>
              <a:gd name="T62" fmla="*/ 35 w 86"/>
              <a:gd name="T63" fmla="*/ 9 h 80"/>
              <a:gd name="T64" fmla="*/ 28 w 86"/>
              <a:gd name="T65" fmla="*/ 15 h 80"/>
              <a:gd name="T66" fmla="*/ 22 w 86"/>
              <a:gd name="T67" fmla="*/ 16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7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14 w 34"/>
              <a:gd name="T1" fmla="*/ 4 h 46"/>
              <a:gd name="T2" fmla="*/ 14 w 34"/>
              <a:gd name="T3" fmla="*/ 5 h 46"/>
              <a:gd name="T4" fmla="*/ 13 w 34"/>
              <a:gd name="T5" fmla="*/ 7 h 46"/>
              <a:gd name="T6" fmla="*/ 11 w 34"/>
              <a:gd name="T7" fmla="*/ 12 h 46"/>
              <a:gd name="T8" fmla="*/ 7 w 34"/>
              <a:gd name="T9" fmla="*/ 15 h 46"/>
              <a:gd name="T10" fmla="*/ 4 w 34"/>
              <a:gd name="T11" fmla="*/ 18 h 46"/>
              <a:gd name="T12" fmla="*/ 1 w 34"/>
              <a:gd name="T13" fmla="*/ 23 h 46"/>
              <a:gd name="T14" fmla="*/ 0 w 34"/>
              <a:gd name="T15" fmla="*/ 28 h 46"/>
              <a:gd name="T16" fmla="*/ 3 w 34"/>
              <a:gd name="T17" fmla="*/ 31 h 46"/>
              <a:gd name="T18" fmla="*/ 7 w 34"/>
              <a:gd name="T19" fmla="*/ 35 h 46"/>
              <a:gd name="T20" fmla="*/ 12 w 34"/>
              <a:gd name="T21" fmla="*/ 37 h 46"/>
              <a:gd name="T22" fmla="*/ 16 w 34"/>
              <a:gd name="T23" fmla="*/ 40 h 46"/>
              <a:gd name="T24" fmla="*/ 19 w 34"/>
              <a:gd name="T25" fmla="*/ 44 h 46"/>
              <a:gd name="T26" fmla="*/ 22 w 34"/>
              <a:gd name="T27" fmla="*/ 46 h 46"/>
              <a:gd name="T28" fmla="*/ 27 w 34"/>
              <a:gd name="T29" fmla="*/ 44 h 46"/>
              <a:gd name="T30" fmla="*/ 31 w 34"/>
              <a:gd name="T31" fmla="*/ 40 h 46"/>
              <a:gd name="T32" fmla="*/ 34 w 34"/>
              <a:gd name="T33" fmla="*/ 35 h 46"/>
              <a:gd name="T34" fmla="*/ 34 w 34"/>
              <a:gd name="T35" fmla="*/ 29 h 46"/>
              <a:gd name="T36" fmla="*/ 33 w 34"/>
              <a:gd name="T37" fmla="*/ 24 h 46"/>
              <a:gd name="T38" fmla="*/ 30 w 34"/>
              <a:gd name="T39" fmla="*/ 20 h 46"/>
              <a:gd name="T40" fmla="*/ 30 w 34"/>
              <a:gd name="T41" fmla="*/ 15 h 46"/>
              <a:gd name="T42" fmla="*/ 29 w 34"/>
              <a:gd name="T43" fmla="*/ 9 h 46"/>
              <a:gd name="T44" fmla="*/ 27 w 34"/>
              <a:gd name="T45" fmla="*/ 5 h 46"/>
              <a:gd name="T46" fmla="*/ 23 w 34"/>
              <a:gd name="T47" fmla="*/ 1 h 46"/>
              <a:gd name="T48" fmla="*/ 22 w 34"/>
              <a:gd name="T49" fmla="*/ 0 h 46"/>
              <a:gd name="T50" fmla="*/ 21 w 34"/>
              <a:gd name="T51" fmla="*/ 0 h 46"/>
              <a:gd name="T52" fmla="*/ 19 w 34"/>
              <a:gd name="T53" fmla="*/ 0 h 46"/>
              <a:gd name="T54" fmla="*/ 16 w 34"/>
              <a:gd name="T55" fmla="*/ 1 h 46"/>
              <a:gd name="T56" fmla="*/ 14 w 34"/>
              <a:gd name="T57" fmla="*/ 4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169 w 202"/>
              <a:gd name="T1" fmla="*/ 29 h 100"/>
              <a:gd name="T2" fmla="*/ 184 w 202"/>
              <a:gd name="T3" fmla="*/ 33 h 100"/>
              <a:gd name="T4" fmla="*/ 196 w 202"/>
              <a:gd name="T5" fmla="*/ 41 h 100"/>
              <a:gd name="T6" fmla="*/ 201 w 202"/>
              <a:gd name="T7" fmla="*/ 52 h 100"/>
              <a:gd name="T8" fmla="*/ 201 w 202"/>
              <a:gd name="T9" fmla="*/ 67 h 100"/>
              <a:gd name="T10" fmla="*/ 201 w 202"/>
              <a:gd name="T11" fmla="*/ 73 h 100"/>
              <a:gd name="T12" fmla="*/ 190 w 202"/>
              <a:gd name="T13" fmla="*/ 81 h 100"/>
              <a:gd name="T14" fmla="*/ 180 w 202"/>
              <a:gd name="T15" fmla="*/ 85 h 100"/>
              <a:gd name="T16" fmla="*/ 166 w 202"/>
              <a:gd name="T17" fmla="*/ 84 h 100"/>
              <a:gd name="T18" fmla="*/ 160 w 202"/>
              <a:gd name="T19" fmla="*/ 84 h 100"/>
              <a:gd name="T20" fmla="*/ 152 w 202"/>
              <a:gd name="T21" fmla="*/ 90 h 100"/>
              <a:gd name="T22" fmla="*/ 142 w 202"/>
              <a:gd name="T23" fmla="*/ 92 h 100"/>
              <a:gd name="T24" fmla="*/ 130 w 202"/>
              <a:gd name="T25" fmla="*/ 93 h 100"/>
              <a:gd name="T26" fmla="*/ 120 w 202"/>
              <a:gd name="T27" fmla="*/ 94 h 100"/>
              <a:gd name="T28" fmla="*/ 111 w 202"/>
              <a:gd name="T29" fmla="*/ 98 h 100"/>
              <a:gd name="T30" fmla="*/ 100 w 202"/>
              <a:gd name="T31" fmla="*/ 100 h 100"/>
              <a:gd name="T32" fmla="*/ 84 w 202"/>
              <a:gd name="T33" fmla="*/ 99 h 100"/>
              <a:gd name="T34" fmla="*/ 73 w 202"/>
              <a:gd name="T35" fmla="*/ 97 h 100"/>
              <a:gd name="T36" fmla="*/ 63 w 202"/>
              <a:gd name="T37" fmla="*/ 90 h 100"/>
              <a:gd name="T38" fmla="*/ 53 w 202"/>
              <a:gd name="T39" fmla="*/ 79 h 100"/>
              <a:gd name="T40" fmla="*/ 53 w 202"/>
              <a:gd name="T41" fmla="*/ 61 h 100"/>
              <a:gd name="T42" fmla="*/ 53 w 202"/>
              <a:gd name="T43" fmla="*/ 48 h 100"/>
              <a:gd name="T44" fmla="*/ 49 w 202"/>
              <a:gd name="T45" fmla="*/ 39 h 100"/>
              <a:gd name="T46" fmla="*/ 42 w 202"/>
              <a:gd name="T47" fmla="*/ 32 h 100"/>
              <a:gd name="T48" fmla="*/ 30 w 202"/>
              <a:gd name="T49" fmla="*/ 33 h 100"/>
              <a:gd name="T50" fmla="*/ 24 w 202"/>
              <a:gd name="T51" fmla="*/ 35 h 100"/>
              <a:gd name="T52" fmla="*/ 12 w 202"/>
              <a:gd name="T53" fmla="*/ 25 h 100"/>
              <a:gd name="T54" fmla="*/ 0 w 202"/>
              <a:gd name="T55" fmla="*/ 16 h 100"/>
              <a:gd name="T56" fmla="*/ 7 w 202"/>
              <a:gd name="T57" fmla="*/ 3 h 100"/>
              <a:gd name="T58" fmla="*/ 19 w 202"/>
              <a:gd name="T59" fmla="*/ 0 h 100"/>
              <a:gd name="T60" fmla="*/ 30 w 202"/>
              <a:gd name="T61" fmla="*/ 6 h 100"/>
              <a:gd name="T62" fmla="*/ 37 w 202"/>
              <a:gd name="T63" fmla="*/ 17 h 100"/>
              <a:gd name="T64" fmla="*/ 49 w 202"/>
              <a:gd name="T65" fmla="*/ 20 h 100"/>
              <a:gd name="T66" fmla="*/ 54 w 202"/>
              <a:gd name="T67" fmla="*/ 13 h 100"/>
              <a:gd name="T68" fmla="*/ 63 w 202"/>
              <a:gd name="T69" fmla="*/ 13 h 100"/>
              <a:gd name="T70" fmla="*/ 69 w 202"/>
              <a:gd name="T71" fmla="*/ 16 h 100"/>
              <a:gd name="T72" fmla="*/ 73 w 202"/>
              <a:gd name="T73" fmla="*/ 29 h 100"/>
              <a:gd name="T74" fmla="*/ 85 w 202"/>
              <a:gd name="T75" fmla="*/ 43 h 100"/>
              <a:gd name="T76" fmla="*/ 91 w 202"/>
              <a:gd name="T77" fmla="*/ 53 h 100"/>
              <a:gd name="T78" fmla="*/ 111 w 202"/>
              <a:gd name="T79" fmla="*/ 51 h 100"/>
              <a:gd name="T80" fmla="*/ 123 w 202"/>
              <a:gd name="T81" fmla="*/ 53 h 100"/>
              <a:gd name="T82" fmla="*/ 133 w 202"/>
              <a:gd name="T83" fmla="*/ 46 h 100"/>
              <a:gd name="T84" fmla="*/ 143 w 202"/>
              <a:gd name="T85" fmla="*/ 37 h 100"/>
              <a:gd name="T86" fmla="*/ 154 w 202"/>
              <a:gd name="T87" fmla="*/ 29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38 w 40"/>
              <a:gd name="T1" fmla="*/ 20 h 37"/>
              <a:gd name="T2" fmla="*/ 37 w 40"/>
              <a:gd name="T3" fmla="*/ 21 h 37"/>
              <a:gd name="T4" fmla="*/ 35 w 40"/>
              <a:gd name="T5" fmla="*/ 26 h 37"/>
              <a:gd name="T6" fmla="*/ 32 w 40"/>
              <a:gd name="T7" fmla="*/ 30 h 37"/>
              <a:gd name="T8" fmla="*/ 28 w 40"/>
              <a:gd name="T9" fmla="*/ 34 h 37"/>
              <a:gd name="T10" fmla="*/ 24 w 40"/>
              <a:gd name="T11" fmla="*/ 36 h 37"/>
              <a:gd name="T12" fmla="*/ 19 w 40"/>
              <a:gd name="T13" fmla="*/ 37 h 37"/>
              <a:gd name="T14" fmla="*/ 14 w 40"/>
              <a:gd name="T15" fmla="*/ 37 h 37"/>
              <a:gd name="T16" fmla="*/ 13 w 40"/>
              <a:gd name="T17" fmla="*/ 37 h 37"/>
              <a:gd name="T18" fmla="*/ 12 w 40"/>
              <a:gd name="T19" fmla="*/ 36 h 37"/>
              <a:gd name="T20" fmla="*/ 11 w 40"/>
              <a:gd name="T21" fmla="*/ 34 h 37"/>
              <a:gd name="T22" fmla="*/ 9 w 40"/>
              <a:gd name="T23" fmla="*/ 32 h 37"/>
              <a:gd name="T24" fmla="*/ 5 w 40"/>
              <a:gd name="T25" fmla="*/ 28 h 37"/>
              <a:gd name="T26" fmla="*/ 2 w 40"/>
              <a:gd name="T27" fmla="*/ 24 h 37"/>
              <a:gd name="T28" fmla="*/ 0 w 40"/>
              <a:gd name="T29" fmla="*/ 20 h 37"/>
              <a:gd name="T30" fmla="*/ 2 w 40"/>
              <a:gd name="T31" fmla="*/ 17 h 37"/>
              <a:gd name="T32" fmla="*/ 6 w 40"/>
              <a:gd name="T33" fmla="*/ 12 h 37"/>
              <a:gd name="T34" fmla="*/ 12 w 40"/>
              <a:gd name="T35" fmla="*/ 7 h 37"/>
              <a:gd name="T36" fmla="*/ 17 w 40"/>
              <a:gd name="T37" fmla="*/ 3 h 37"/>
              <a:gd name="T38" fmla="*/ 20 w 40"/>
              <a:gd name="T39" fmla="*/ 0 h 37"/>
              <a:gd name="T40" fmla="*/ 25 w 40"/>
              <a:gd name="T41" fmla="*/ 2 h 37"/>
              <a:gd name="T42" fmla="*/ 32 w 40"/>
              <a:gd name="T43" fmla="*/ 4 h 37"/>
              <a:gd name="T44" fmla="*/ 37 w 40"/>
              <a:gd name="T45" fmla="*/ 7 h 37"/>
              <a:gd name="T46" fmla="*/ 40 w 40"/>
              <a:gd name="T47" fmla="*/ 12 h 37"/>
              <a:gd name="T48" fmla="*/ 38 w 40"/>
              <a:gd name="T49" fmla="*/ 20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93 w 201"/>
              <a:gd name="T1" fmla="*/ 277 h 319"/>
              <a:gd name="T2" fmla="*/ 88 w 201"/>
              <a:gd name="T3" fmla="*/ 294 h 319"/>
              <a:gd name="T4" fmla="*/ 80 w 201"/>
              <a:gd name="T5" fmla="*/ 308 h 319"/>
              <a:gd name="T6" fmla="*/ 92 w 201"/>
              <a:gd name="T7" fmla="*/ 319 h 319"/>
              <a:gd name="T8" fmla="*/ 123 w 201"/>
              <a:gd name="T9" fmla="*/ 318 h 319"/>
              <a:gd name="T10" fmla="*/ 144 w 201"/>
              <a:gd name="T11" fmla="*/ 309 h 319"/>
              <a:gd name="T12" fmla="*/ 164 w 201"/>
              <a:gd name="T13" fmla="*/ 304 h 319"/>
              <a:gd name="T14" fmla="*/ 182 w 201"/>
              <a:gd name="T15" fmla="*/ 305 h 319"/>
              <a:gd name="T16" fmla="*/ 197 w 201"/>
              <a:gd name="T17" fmla="*/ 289 h 319"/>
              <a:gd name="T18" fmla="*/ 180 w 201"/>
              <a:gd name="T19" fmla="*/ 273 h 319"/>
              <a:gd name="T20" fmla="*/ 172 w 201"/>
              <a:gd name="T21" fmla="*/ 263 h 319"/>
              <a:gd name="T22" fmla="*/ 182 w 201"/>
              <a:gd name="T23" fmla="*/ 251 h 319"/>
              <a:gd name="T24" fmla="*/ 179 w 201"/>
              <a:gd name="T25" fmla="*/ 235 h 319"/>
              <a:gd name="T26" fmla="*/ 188 w 201"/>
              <a:gd name="T27" fmla="*/ 219 h 319"/>
              <a:gd name="T28" fmla="*/ 190 w 201"/>
              <a:gd name="T29" fmla="*/ 187 h 319"/>
              <a:gd name="T30" fmla="*/ 165 w 201"/>
              <a:gd name="T31" fmla="*/ 168 h 319"/>
              <a:gd name="T32" fmla="*/ 188 w 201"/>
              <a:gd name="T33" fmla="*/ 149 h 319"/>
              <a:gd name="T34" fmla="*/ 192 w 201"/>
              <a:gd name="T35" fmla="*/ 120 h 319"/>
              <a:gd name="T36" fmla="*/ 196 w 201"/>
              <a:gd name="T37" fmla="*/ 90 h 319"/>
              <a:gd name="T38" fmla="*/ 201 w 201"/>
              <a:gd name="T39" fmla="*/ 55 h 319"/>
              <a:gd name="T40" fmla="*/ 183 w 201"/>
              <a:gd name="T41" fmla="*/ 54 h 319"/>
              <a:gd name="T42" fmla="*/ 197 w 201"/>
              <a:gd name="T43" fmla="*/ 29 h 319"/>
              <a:gd name="T44" fmla="*/ 194 w 201"/>
              <a:gd name="T45" fmla="*/ 6 h 319"/>
              <a:gd name="T46" fmla="*/ 189 w 201"/>
              <a:gd name="T47" fmla="*/ 5 h 319"/>
              <a:gd name="T48" fmla="*/ 173 w 201"/>
              <a:gd name="T49" fmla="*/ 3 h 319"/>
              <a:gd name="T50" fmla="*/ 163 w 201"/>
              <a:gd name="T51" fmla="*/ 0 h 319"/>
              <a:gd name="T52" fmla="*/ 159 w 201"/>
              <a:gd name="T53" fmla="*/ 2 h 319"/>
              <a:gd name="T54" fmla="*/ 145 w 201"/>
              <a:gd name="T55" fmla="*/ 6 h 319"/>
              <a:gd name="T56" fmla="*/ 129 w 201"/>
              <a:gd name="T57" fmla="*/ 9 h 319"/>
              <a:gd name="T58" fmla="*/ 121 w 201"/>
              <a:gd name="T59" fmla="*/ 17 h 319"/>
              <a:gd name="T60" fmla="*/ 108 w 201"/>
              <a:gd name="T61" fmla="*/ 20 h 319"/>
              <a:gd name="T62" fmla="*/ 87 w 201"/>
              <a:gd name="T63" fmla="*/ 31 h 319"/>
              <a:gd name="T64" fmla="*/ 81 w 201"/>
              <a:gd name="T65" fmla="*/ 54 h 319"/>
              <a:gd name="T66" fmla="*/ 74 w 201"/>
              <a:gd name="T67" fmla="*/ 61 h 319"/>
              <a:gd name="T68" fmla="*/ 59 w 201"/>
              <a:gd name="T69" fmla="*/ 70 h 319"/>
              <a:gd name="T70" fmla="*/ 46 w 201"/>
              <a:gd name="T71" fmla="*/ 81 h 319"/>
              <a:gd name="T72" fmla="*/ 37 w 201"/>
              <a:gd name="T73" fmla="*/ 93 h 319"/>
              <a:gd name="T74" fmla="*/ 44 w 201"/>
              <a:gd name="T75" fmla="*/ 115 h 319"/>
              <a:gd name="T76" fmla="*/ 47 w 201"/>
              <a:gd name="T77" fmla="*/ 132 h 319"/>
              <a:gd name="T78" fmla="*/ 43 w 201"/>
              <a:gd name="T79" fmla="*/ 143 h 319"/>
              <a:gd name="T80" fmla="*/ 31 w 201"/>
              <a:gd name="T81" fmla="*/ 118 h 319"/>
              <a:gd name="T82" fmla="*/ 21 w 201"/>
              <a:gd name="T83" fmla="*/ 118 h 319"/>
              <a:gd name="T84" fmla="*/ 9 w 201"/>
              <a:gd name="T85" fmla="*/ 132 h 319"/>
              <a:gd name="T86" fmla="*/ 0 w 201"/>
              <a:gd name="T87" fmla="*/ 166 h 319"/>
              <a:gd name="T88" fmla="*/ 2 w 201"/>
              <a:gd name="T89" fmla="*/ 190 h 319"/>
              <a:gd name="T90" fmla="*/ 19 w 201"/>
              <a:gd name="T91" fmla="*/ 199 h 319"/>
              <a:gd name="T92" fmla="*/ 30 w 201"/>
              <a:gd name="T93" fmla="*/ 199 h 319"/>
              <a:gd name="T94" fmla="*/ 28 w 201"/>
              <a:gd name="T95" fmla="*/ 211 h 319"/>
              <a:gd name="T96" fmla="*/ 24 w 201"/>
              <a:gd name="T97" fmla="*/ 224 h 319"/>
              <a:gd name="T98" fmla="*/ 36 w 201"/>
              <a:gd name="T99" fmla="*/ 238 h 319"/>
              <a:gd name="T100" fmla="*/ 63 w 201"/>
              <a:gd name="T101" fmla="*/ 244 h 319"/>
              <a:gd name="T102" fmla="*/ 77 w 201"/>
              <a:gd name="T103" fmla="*/ 229 h 319"/>
              <a:gd name="T104" fmla="*/ 96 w 201"/>
              <a:gd name="T105" fmla="*/ 240 h 319"/>
              <a:gd name="T106" fmla="*/ 113 w 201"/>
              <a:gd name="T107" fmla="*/ 263 h 319"/>
              <a:gd name="T108" fmla="*/ 103 w 201"/>
              <a:gd name="T109" fmla="*/ 256 h 319"/>
              <a:gd name="T110" fmla="*/ 82 w 201"/>
              <a:gd name="T111" fmla="*/ 258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31 w 34"/>
              <a:gd name="T1" fmla="*/ 0 h 18"/>
              <a:gd name="T2" fmla="*/ 32 w 34"/>
              <a:gd name="T3" fmla="*/ 1 h 18"/>
              <a:gd name="T4" fmla="*/ 34 w 34"/>
              <a:gd name="T5" fmla="*/ 3 h 18"/>
              <a:gd name="T6" fmla="*/ 34 w 34"/>
              <a:gd name="T7" fmla="*/ 6 h 18"/>
              <a:gd name="T8" fmla="*/ 30 w 34"/>
              <a:gd name="T9" fmla="*/ 10 h 18"/>
              <a:gd name="T10" fmla="*/ 24 w 34"/>
              <a:gd name="T11" fmla="*/ 14 h 18"/>
              <a:gd name="T12" fmla="*/ 22 w 34"/>
              <a:gd name="T13" fmla="*/ 16 h 18"/>
              <a:gd name="T14" fmla="*/ 19 w 34"/>
              <a:gd name="T15" fmla="*/ 18 h 18"/>
              <a:gd name="T16" fmla="*/ 12 w 34"/>
              <a:gd name="T17" fmla="*/ 18 h 18"/>
              <a:gd name="T18" fmla="*/ 4 w 34"/>
              <a:gd name="T19" fmla="*/ 16 h 18"/>
              <a:gd name="T20" fmla="*/ 0 w 34"/>
              <a:gd name="T21" fmla="*/ 13 h 18"/>
              <a:gd name="T22" fmla="*/ 0 w 34"/>
              <a:gd name="T23" fmla="*/ 9 h 18"/>
              <a:gd name="T24" fmla="*/ 4 w 34"/>
              <a:gd name="T25" fmla="*/ 7 h 18"/>
              <a:gd name="T26" fmla="*/ 14 w 34"/>
              <a:gd name="T27" fmla="*/ 4 h 18"/>
              <a:gd name="T28" fmla="*/ 22 w 34"/>
              <a:gd name="T29" fmla="*/ 2 h 18"/>
              <a:gd name="T30" fmla="*/ 29 w 34"/>
              <a:gd name="T31" fmla="*/ 1 h 18"/>
              <a:gd name="T32" fmla="*/ 31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2 w 34"/>
              <a:gd name="T1" fmla="*/ 14 h 46"/>
              <a:gd name="T2" fmla="*/ 20 w 34"/>
              <a:gd name="T3" fmla="*/ 10 h 46"/>
              <a:gd name="T4" fmla="*/ 14 w 34"/>
              <a:gd name="T5" fmla="*/ 5 h 46"/>
              <a:gd name="T6" fmla="*/ 7 w 34"/>
              <a:gd name="T7" fmla="*/ 0 h 46"/>
              <a:gd name="T8" fmla="*/ 3 w 34"/>
              <a:gd name="T9" fmla="*/ 0 h 46"/>
              <a:gd name="T10" fmla="*/ 1 w 34"/>
              <a:gd name="T11" fmla="*/ 5 h 46"/>
              <a:gd name="T12" fmla="*/ 0 w 34"/>
              <a:gd name="T13" fmla="*/ 10 h 46"/>
              <a:gd name="T14" fmla="*/ 1 w 34"/>
              <a:gd name="T15" fmla="*/ 15 h 46"/>
              <a:gd name="T16" fmla="*/ 1 w 34"/>
              <a:gd name="T17" fmla="*/ 20 h 46"/>
              <a:gd name="T18" fmla="*/ 3 w 34"/>
              <a:gd name="T19" fmla="*/ 27 h 46"/>
              <a:gd name="T20" fmla="*/ 4 w 34"/>
              <a:gd name="T21" fmla="*/ 36 h 46"/>
              <a:gd name="T22" fmla="*/ 7 w 34"/>
              <a:gd name="T23" fmla="*/ 43 h 46"/>
              <a:gd name="T24" fmla="*/ 11 w 34"/>
              <a:gd name="T25" fmla="*/ 46 h 46"/>
              <a:gd name="T26" fmla="*/ 16 w 34"/>
              <a:gd name="T27" fmla="*/ 46 h 46"/>
              <a:gd name="T28" fmla="*/ 21 w 34"/>
              <a:gd name="T29" fmla="*/ 44 h 46"/>
              <a:gd name="T30" fmla="*/ 26 w 34"/>
              <a:gd name="T31" fmla="*/ 42 h 46"/>
              <a:gd name="T32" fmla="*/ 29 w 34"/>
              <a:gd name="T33" fmla="*/ 38 h 46"/>
              <a:gd name="T34" fmla="*/ 31 w 34"/>
              <a:gd name="T35" fmla="*/ 33 h 46"/>
              <a:gd name="T36" fmla="*/ 34 w 34"/>
              <a:gd name="T37" fmla="*/ 30 h 46"/>
              <a:gd name="T38" fmla="*/ 34 w 34"/>
              <a:gd name="T39" fmla="*/ 27 h 46"/>
              <a:gd name="T40" fmla="*/ 30 w 34"/>
              <a:gd name="T41" fmla="*/ 22 h 46"/>
              <a:gd name="T42" fmla="*/ 26 w 34"/>
              <a:gd name="T43" fmla="*/ 17 h 46"/>
              <a:gd name="T44" fmla="*/ 23 w 34"/>
              <a:gd name="T45" fmla="*/ 15 h 46"/>
              <a:gd name="T46" fmla="*/ 22 w 34"/>
              <a:gd name="T47" fmla="*/ 14 h 46"/>
              <a:gd name="T48" fmla="*/ 22 w 34"/>
              <a:gd name="T49" fmla="*/ 14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53 w 58"/>
              <a:gd name="T1" fmla="*/ 34 h 67"/>
              <a:gd name="T2" fmla="*/ 54 w 58"/>
              <a:gd name="T3" fmla="*/ 37 h 67"/>
              <a:gd name="T4" fmla="*/ 57 w 58"/>
              <a:gd name="T5" fmla="*/ 44 h 67"/>
              <a:gd name="T6" fmla="*/ 58 w 58"/>
              <a:gd name="T7" fmla="*/ 53 h 67"/>
              <a:gd name="T8" fmla="*/ 57 w 58"/>
              <a:gd name="T9" fmla="*/ 60 h 67"/>
              <a:gd name="T10" fmla="*/ 54 w 58"/>
              <a:gd name="T11" fmla="*/ 64 h 67"/>
              <a:gd name="T12" fmla="*/ 52 w 58"/>
              <a:gd name="T13" fmla="*/ 66 h 67"/>
              <a:gd name="T14" fmla="*/ 48 w 58"/>
              <a:gd name="T15" fmla="*/ 67 h 67"/>
              <a:gd name="T16" fmla="*/ 44 w 58"/>
              <a:gd name="T17" fmla="*/ 65 h 67"/>
              <a:gd name="T18" fmla="*/ 39 w 58"/>
              <a:gd name="T19" fmla="*/ 62 h 67"/>
              <a:gd name="T20" fmla="*/ 35 w 58"/>
              <a:gd name="T21" fmla="*/ 60 h 67"/>
              <a:gd name="T22" fmla="*/ 32 w 58"/>
              <a:gd name="T23" fmla="*/ 58 h 67"/>
              <a:gd name="T24" fmla="*/ 29 w 58"/>
              <a:gd name="T25" fmla="*/ 53 h 67"/>
              <a:gd name="T26" fmla="*/ 24 w 58"/>
              <a:gd name="T27" fmla="*/ 50 h 67"/>
              <a:gd name="T28" fmla="*/ 17 w 58"/>
              <a:gd name="T29" fmla="*/ 49 h 67"/>
              <a:gd name="T30" fmla="*/ 12 w 58"/>
              <a:gd name="T31" fmla="*/ 47 h 67"/>
              <a:gd name="T32" fmla="*/ 8 w 58"/>
              <a:gd name="T33" fmla="*/ 42 h 67"/>
              <a:gd name="T34" fmla="*/ 9 w 58"/>
              <a:gd name="T35" fmla="*/ 37 h 67"/>
              <a:gd name="T36" fmla="*/ 13 w 58"/>
              <a:gd name="T37" fmla="*/ 37 h 67"/>
              <a:gd name="T38" fmla="*/ 15 w 58"/>
              <a:gd name="T39" fmla="*/ 36 h 67"/>
              <a:gd name="T40" fmla="*/ 13 w 58"/>
              <a:gd name="T41" fmla="*/ 30 h 67"/>
              <a:gd name="T42" fmla="*/ 7 w 58"/>
              <a:gd name="T43" fmla="*/ 20 h 67"/>
              <a:gd name="T44" fmla="*/ 2 w 58"/>
              <a:gd name="T45" fmla="*/ 11 h 67"/>
              <a:gd name="T46" fmla="*/ 0 w 58"/>
              <a:gd name="T47" fmla="*/ 4 h 67"/>
              <a:gd name="T48" fmla="*/ 4 w 58"/>
              <a:gd name="T49" fmla="*/ 0 h 67"/>
              <a:gd name="T50" fmla="*/ 9 w 58"/>
              <a:gd name="T51" fmla="*/ 0 h 67"/>
              <a:gd name="T52" fmla="*/ 14 w 58"/>
              <a:gd name="T53" fmla="*/ 0 h 67"/>
              <a:gd name="T54" fmla="*/ 19 w 58"/>
              <a:gd name="T55" fmla="*/ 2 h 67"/>
              <a:gd name="T56" fmla="*/ 23 w 58"/>
              <a:gd name="T57" fmla="*/ 8 h 67"/>
              <a:gd name="T58" fmla="*/ 28 w 58"/>
              <a:gd name="T59" fmla="*/ 13 h 67"/>
              <a:gd name="T60" fmla="*/ 34 w 58"/>
              <a:gd name="T61" fmla="*/ 15 h 67"/>
              <a:gd name="T62" fmla="*/ 38 w 58"/>
              <a:gd name="T63" fmla="*/ 16 h 67"/>
              <a:gd name="T64" fmla="*/ 40 w 58"/>
              <a:gd name="T65" fmla="*/ 19 h 67"/>
              <a:gd name="T66" fmla="*/ 43 w 58"/>
              <a:gd name="T67" fmla="*/ 24 h 67"/>
              <a:gd name="T68" fmla="*/ 47 w 58"/>
              <a:gd name="T69" fmla="*/ 29 h 67"/>
              <a:gd name="T70" fmla="*/ 51 w 58"/>
              <a:gd name="T71" fmla="*/ 32 h 67"/>
              <a:gd name="T72" fmla="*/ 53 w 58"/>
              <a:gd name="T73" fmla="*/ 34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3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49 w 249"/>
              <a:gd name="T1" fmla="*/ 175 h 231"/>
              <a:gd name="T2" fmla="*/ 236 w 249"/>
              <a:gd name="T3" fmla="*/ 187 h 231"/>
              <a:gd name="T4" fmla="*/ 226 w 249"/>
              <a:gd name="T5" fmla="*/ 189 h 231"/>
              <a:gd name="T6" fmla="*/ 231 w 249"/>
              <a:gd name="T7" fmla="*/ 220 h 231"/>
              <a:gd name="T8" fmla="*/ 205 w 249"/>
              <a:gd name="T9" fmla="*/ 231 h 231"/>
              <a:gd name="T10" fmla="*/ 178 w 249"/>
              <a:gd name="T11" fmla="*/ 210 h 231"/>
              <a:gd name="T12" fmla="*/ 163 w 249"/>
              <a:gd name="T13" fmla="*/ 196 h 231"/>
              <a:gd name="T14" fmla="*/ 154 w 249"/>
              <a:gd name="T15" fmla="*/ 196 h 231"/>
              <a:gd name="T16" fmla="*/ 123 w 249"/>
              <a:gd name="T17" fmla="*/ 213 h 231"/>
              <a:gd name="T18" fmla="*/ 89 w 249"/>
              <a:gd name="T19" fmla="*/ 221 h 231"/>
              <a:gd name="T20" fmla="*/ 73 w 249"/>
              <a:gd name="T21" fmla="*/ 221 h 231"/>
              <a:gd name="T22" fmla="*/ 52 w 249"/>
              <a:gd name="T23" fmla="*/ 215 h 231"/>
              <a:gd name="T24" fmla="*/ 44 w 249"/>
              <a:gd name="T25" fmla="*/ 204 h 231"/>
              <a:gd name="T26" fmla="*/ 25 w 249"/>
              <a:gd name="T27" fmla="*/ 173 h 231"/>
              <a:gd name="T28" fmla="*/ 1 w 249"/>
              <a:gd name="T29" fmla="*/ 157 h 231"/>
              <a:gd name="T30" fmla="*/ 1 w 249"/>
              <a:gd name="T31" fmla="*/ 130 h 231"/>
              <a:gd name="T32" fmla="*/ 27 w 249"/>
              <a:gd name="T33" fmla="*/ 129 h 231"/>
              <a:gd name="T34" fmla="*/ 57 w 249"/>
              <a:gd name="T35" fmla="*/ 142 h 231"/>
              <a:gd name="T36" fmla="*/ 82 w 249"/>
              <a:gd name="T37" fmla="*/ 151 h 231"/>
              <a:gd name="T38" fmla="*/ 81 w 249"/>
              <a:gd name="T39" fmla="*/ 126 h 231"/>
              <a:gd name="T40" fmla="*/ 44 w 249"/>
              <a:gd name="T41" fmla="*/ 117 h 231"/>
              <a:gd name="T42" fmla="*/ 12 w 249"/>
              <a:gd name="T43" fmla="*/ 114 h 231"/>
              <a:gd name="T44" fmla="*/ 2 w 249"/>
              <a:gd name="T45" fmla="*/ 90 h 231"/>
              <a:gd name="T46" fmla="*/ 28 w 249"/>
              <a:gd name="T47" fmla="*/ 84 h 231"/>
              <a:gd name="T48" fmla="*/ 19 w 249"/>
              <a:gd name="T49" fmla="*/ 68 h 231"/>
              <a:gd name="T50" fmla="*/ 3 w 249"/>
              <a:gd name="T51" fmla="*/ 44 h 231"/>
              <a:gd name="T52" fmla="*/ 21 w 249"/>
              <a:gd name="T53" fmla="*/ 33 h 231"/>
              <a:gd name="T54" fmla="*/ 28 w 249"/>
              <a:gd name="T55" fmla="*/ 15 h 231"/>
              <a:gd name="T56" fmla="*/ 51 w 249"/>
              <a:gd name="T57" fmla="*/ 7 h 231"/>
              <a:gd name="T58" fmla="*/ 88 w 249"/>
              <a:gd name="T59" fmla="*/ 3 h 231"/>
              <a:gd name="T60" fmla="*/ 82 w 249"/>
              <a:gd name="T61" fmla="*/ 27 h 231"/>
              <a:gd name="T62" fmla="*/ 102 w 249"/>
              <a:gd name="T63" fmla="*/ 27 h 231"/>
              <a:gd name="T64" fmla="*/ 124 w 249"/>
              <a:gd name="T65" fmla="*/ 47 h 231"/>
              <a:gd name="T66" fmla="*/ 125 w 249"/>
              <a:gd name="T67" fmla="*/ 27 h 231"/>
              <a:gd name="T68" fmla="*/ 145 w 249"/>
              <a:gd name="T69" fmla="*/ 47 h 231"/>
              <a:gd name="T70" fmla="*/ 152 w 249"/>
              <a:gd name="T71" fmla="*/ 83 h 231"/>
              <a:gd name="T72" fmla="*/ 162 w 249"/>
              <a:gd name="T73" fmla="*/ 51 h 231"/>
              <a:gd name="T74" fmla="*/ 157 w 249"/>
              <a:gd name="T75" fmla="*/ 27 h 231"/>
              <a:gd name="T76" fmla="*/ 173 w 249"/>
              <a:gd name="T77" fmla="*/ 23 h 231"/>
              <a:gd name="T78" fmla="*/ 181 w 249"/>
              <a:gd name="T79" fmla="*/ 19 h 231"/>
              <a:gd name="T80" fmla="*/ 172 w 249"/>
              <a:gd name="T81" fmla="*/ 7 h 231"/>
              <a:gd name="T82" fmla="*/ 198 w 249"/>
              <a:gd name="T83" fmla="*/ 5 h 231"/>
              <a:gd name="T84" fmla="*/ 213 w 249"/>
              <a:gd name="T85" fmla="*/ 15 h 231"/>
              <a:gd name="T86" fmla="*/ 199 w 249"/>
              <a:gd name="T87" fmla="*/ 39 h 231"/>
              <a:gd name="T88" fmla="*/ 195 w 249"/>
              <a:gd name="T89" fmla="*/ 60 h 231"/>
              <a:gd name="T90" fmla="*/ 201 w 249"/>
              <a:gd name="T91" fmla="*/ 98 h 231"/>
              <a:gd name="T92" fmla="*/ 198 w 249"/>
              <a:gd name="T93" fmla="*/ 115 h 231"/>
              <a:gd name="T94" fmla="*/ 209 w 249"/>
              <a:gd name="T95" fmla="*/ 141 h 231"/>
              <a:gd name="T96" fmla="*/ 237 w 249"/>
              <a:gd name="T97" fmla="*/ 160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4" name="Freeform 444"/>
          <p:cNvSpPr>
            <a:spLocks/>
          </p:cNvSpPr>
          <p:nvPr/>
        </p:nvSpPr>
        <p:spPr bwMode="auto">
          <a:xfrm>
            <a:off x="2654300" y="5208588"/>
            <a:ext cx="403225" cy="1014412"/>
          </a:xfrm>
          <a:custGeom>
            <a:avLst/>
            <a:gdLst>
              <a:gd name="T0" fmla="*/ 54 w 146"/>
              <a:gd name="T1" fmla="*/ 7 h 367"/>
              <a:gd name="T2" fmla="*/ 68 w 146"/>
              <a:gd name="T3" fmla="*/ 0 h 367"/>
              <a:gd name="T4" fmla="*/ 77 w 146"/>
              <a:gd name="T5" fmla="*/ 16 h 367"/>
              <a:gd name="T6" fmla="*/ 107 w 146"/>
              <a:gd name="T7" fmla="*/ 31 h 367"/>
              <a:gd name="T8" fmla="*/ 110 w 146"/>
              <a:gd name="T9" fmla="*/ 48 h 367"/>
              <a:gd name="T10" fmla="*/ 116 w 146"/>
              <a:gd name="T11" fmla="*/ 57 h 367"/>
              <a:gd name="T12" fmla="*/ 146 w 146"/>
              <a:gd name="T13" fmla="*/ 43 h 367"/>
              <a:gd name="T14" fmla="*/ 140 w 146"/>
              <a:gd name="T15" fmla="*/ 64 h 367"/>
              <a:gd name="T16" fmla="*/ 114 w 146"/>
              <a:gd name="T17" fmla="*/ 85 h 367"/>
              <a:gd name="T18" fmla="*/ 107 w 146"/>
              <a:gd name="T19" fmla="*/ 99 h 367"/>
              <a:gd name="T20" fmla="*/ 110 w 146"/>
              <a:gd name="T21" fmla="*/ 121 h 367"/>
              <a:gd name="T22" fmla="*/ 117 w 146"/>
              <a:gd name="T23" fmla="*/ 129 h 367"/>
              <a:gd name="T24" fmla="*/ 105 w 146"/>
              <a:gd name="T25" fmla="*/ 129 h 367"/>
              <a:gd name="T26" fmla="*/ 125 w 146"/>
              <a:gd name="T27" fmla="*/ 141 h 367"/>
              <a:gd name="T28" fmla="*/ 122 w 146"/>
              <a:gd name="T29" fmla="*/ 162 h 367"/>
              <a:gd name="T30" fmla="*/ 111 w 146"/>
              <a:gd name="T31" fmla="*/ 169 h 367"/>
              <a:gd name="T32" fmla="*/ 84 w 146"/>
              <a:gd name="T33" fmla="*/ 178 h 367"/>
              <a:gd name="T34" fmla="*/ 69 w 146"/>
              <a:gd name="T35" fmla="*/ 202 h 367"/>
              <a:gd name="T36" fmla="*/ 56 w 146"/>
              <a:gd name="T37" fmla="*/ 207 h 367"/>
              <a:gd name="T38" fmla="*/ 62 w 146"/>
              <a:gd name="T39" fmla="*/ 216 h 367"/>
              <a:gd name="T40" fmla="*/ 53 w 146"/>
              <a:gd name="T41" fmla="*/ 238 h 367"/>
              <a:gd name="T42" fmla="*/ 33 w 146"/>
              <a:gd name="T43" fmla="*/ 261 h 367"/>
              <a:gd name="T44" fmla="*/ 35 w 146"/>
              <a:gd name="T45" fmla="*/ 274 h 367"/>
              <a:gd name="T46" fmla="*/ 42 w 146"/>
              <a:gd name="T47" fmla="*/ 282 h 367"/>
              <a:gd name="T48" fmla="*/ 38 w 146"/>
              <a:gd name="T49" fmla="*/ 300 h 367"/>
              <a:gd name="T50" fmla="*/ 26 w 146"/>
              <a:gd name="T51" fmla="*/ 318 h 367"/>
              <a:gd name="T52" fmla="*/ 14 w 146"/>
              <a:gd name="T53" fmla="*/ 336 h 367"/>
              <a:gd name="T54" fmla="*/ 29 w 146"/>
              <a:gd name="T55" fmla="*/ 367 h 367"/>
              <a:gd name="T56" fmla="*/ 7 w 146"/>
              <a:gd name="T57" fmla="*/ 345 h 367"/>
              <a:gd name="T58" fmla="*/ 1 w 146"/>
              <a:gd name="T59" fmla="*/ 338 h 367"/>
              <a:gd name="T60" fmla="*/ 0 w 146"/>
              <a:gd name="T61" fmla="*/ 306 h 367"/>
              <a:gd name="T62" fmla="*/ 24 w 146"/>
              <a:gd name="T63" fmla="*/ 154 h 367"/>
              <a:gd name="T64" fmla="*/ 12 w 146"/>
              <a:gd name="T65" fmla="*/ 224 h 367"/>
              <a:gd name="T66" fmla="*/ 35 w 146"/>
              <a:gd name="T67" fmla="*/ 87 h 367"/>
              <a:gd name="T68" fmla="*/ 47 w 146"/>
              <a:gd name="T69" fmla="*/ 52 h 367"/>
              <a:gd name="T70" fmla="*/ 57 w 146"/>
              <a:gd name="T71" fmla="*/ 33 h 367"/>
              <a:gd name="T72" fmla="*/ 54 w 146"/>
              <a:gd name="T73" fmla="*/ 7 h 3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6"/>
              <a:gd name="T112" fmla="*/ 0 h 367"/>
              <a:gd name="T113" fmla="*/ 146 w 146"/>
              <a:gd name="T114" fmla="*/ 367 h 3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5" name="Freeform 445"/>
          <p:cNvSpPr>
            <a:spLocks/>
          </p:cNvSpPr>
          <p:nvPr/>
        </p:nvSpPr>
        <p:spPr bwMode="auto">
          <a:xfrm>
            <a:off x="2776538" y="4244975"/>
            <a:ext cx="36512" cy="19050"/>
          </a:xfrm>
          <a:custGeom>
            <a:avLst/>
            <a:gdLst>
              <a:gd name="T0" fmla="*/ 2 w 23"/>
              <a:gd name="T1" fmla="*/ 0 h 18"/>
              <a:gd name="T2" fmla="*/ 23 w 23"/>
              <a:gd name="T3" fmla="*/ 1 h 18"/>
              <a:gd name="T4" fmla="*/ 21 w 23"/>
              <a:gd name="T5" fmla="*/ 18 h 18"/>
              <a:gd name="T6" fmla="*/ 0 w 23"/>
              <a:gd name="T7" fmla="*/ 13 h 18"/>
              <a:gd name="T8" fmla="*/ 2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5" name="Freeform 448"/>
          <p:cNvSpPr>
            <a:spLocks/>
          </p:cNvSpPr>
          <p:nvPr/>
        </p:nvSpPr>
        <p:spPr bwMode="auto">
          <a:xfrm>
            <a:off x="7019925" y="4484688"/>
            <a:ext cx="115888" cy="133350"/>
          </a:xfrm>
          <a:custGeom>
            <a:avLst/>
            <a:gdLst>
              <a:gd name="T0" fmla="*/ 0 w 675"/>
              <a:gd name="T1" fmla="*/ 41 h 773"/>
              <a:gd name="T2" fmla="*/ 75 w 675"/>
              <a:gd name="T3" fmla="*/ 339 h 773"/>
              <a:gd name="T4" fmla="*/ 273 w 675"/>
              <a:gd name="T5" fmla="*/ 579 h 773"/>
              <a:gd name="T6" fmla="*/ 605 w 675"/>
              <a:gd name="T7" fmla="*/ 769 h 773"/>
              <a:gd name="T8" fmla="*/ 675 w 675"/>
              <a:gd name="T9" fmla="*/ 773 h 773"/>
              <a:gd name="T10" fmla="*/ 563 w 675"/>
              <a:gd name="T11" fmla="*/ 583 h 773"/>
              <a:gd name="T12" fmla="*/ 493 w 675"/>
              <a:gd name="T13" fmla="*/ 521 h 773"/>
              <a:gd name="T14" fmla="*/ 493 w 675"/>
              <a:gd name="T15" fmla="*/ 269 h 773"/>
              <a:gd name="T16" fmla="*/ 323 w 675"/>
              <a:gd name="T17" fmla="*/ 78 h 773"/>
              <a:gd name="T18" fmla="*/ 286 w 675"/>
              <a:gd name="T19" fmla="*/ 58 h 773"/>
              <a:gd name="T20" fmla="*/ 253 w 675"/>
              <a:gd name="T21" fmla="*/ 111 h 773"/>
              <a:gd name="T22" fmla="*/ 141 w 675"/>
              <a:gd name="T23" fmla="*/ 128 h 773"/>
              <a:gd name="T24" fmla="*/ 145 w 675"/>
              <a:gd name="T25" fmla="*/ 70 h 773"/>
              <a:gd name="T26" fmla="*/ 17 w 675"/>
              <a:gd name="T27" fmla="*/ 0 h 773"/>
              <a:gd name="T28" fmla="*/ 0 w 675"/>
              <a:gd name="T29" fmla="*/ 41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6" name="Freeform 450"/>
          <p:cNvSpPr>
            <a:spLocks/>
          </p:cNvSpPr>
          <p:nvPr/>
        </p:nvSpPr>
        <p:spPr bwMode="auto">
          <a:xfrm>
            <a:off x="3819525" y="2471738"/>
            <a:ext cx="131763" cy="50800"/>
          </a:xfrm>
          <a:custGeom>
            <a:avLst/>
            <a:gdLst>
              <a:gd name="T0" fmla="*/ 14 w 114"/>
              <a:gd name="T1" fmla="*/ 0 h 54"/>
              <a:gd name="T2" fmla="*/ 26 w 114"/>
              <a:gd name="T3" fmla="*/ 14 h 54"/>
              <a:gd name="T4" fmla="*/ 54 w 114"/>
              <a:gd name="T5" fmla="*/ 4 h 54"/>
              <a:gd name="T6" fmla="*/ 88 w 114"/>
              <a:gd name="T7" fmla="*/ 0 h 54"/>
              <a:gd name="T8" fmla="*/ 114 w 114"/>
              <a:gd name="T9" fmla="*/ 18 h 54"/>
              <a:gd name="T10" fmla="*/ 96 w 114"/>
              <a:gd name="T11" fmla="*/ 38 h 54"/>
              <a:gd name="T12" fmla="*/ 68 w 114"/>
              <a:gd name="T13" fmla="*/ 54 h 54"/>
              <a:gd name="T14" fmla="*/ 30 w 114"/>
              <a:gd name="T15" fmla="*/ 42 h 54"/>
              <a:gd name="T16" fmla="*/ 10 w 114"/>
              <a:gd name="T17" fmla="*/ 44 h 54"/>
              <a:gd name="T18" fmla="*/ 26 w 114"/>
              <a:gd name="T19" fmla="*/ 36 h 54"/>
              <a:gd name="T20" fmla="*/ 16 w 114"/>
              <a:gd name="T21" fmla="*/ 22 h 54"/>
              <a:gd name="T22" fmla="*/ 0 w 114"/>
              <a:gd name="T23" fmla="*/ 16 h 54"/>
              <a:gd name="T24" fmla="*/ 14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3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410 w 575"/>
              <a:gd name="T1" fmla="*/ 71 h 488"/>
              <a:gd name="T2" fmla="*/ 321 w 575"/>
              <a:gd name="T3" fmla="*/ 142 h 488"/>
              <a:gd name="T4" fmla="*/ 233 w 575"/>
              <a:gd name="T5" fmla="*/ 142 h 488"/>
              <a:gd name="T6" fmla="*/ 178 w 575"/>
              <a:gd name="T7" fmla="*/ 71 h 488"/>
              <a:gd name="T8" fmla="*/ 107 w 575"/>
              <a:gd name="T9" fmla="*/ 0 h 488"/>
              <a:gd name="T10" fmla="*/ 36 w 575"/>
              <a:gd name="T11" fmla="*/ 19 h 488"/>
              <a:gd name="T12" fmla="*/ 0 w 575"/>
              <a:gd name="T13" fmla="*/ 90 h 488"/>
              <a:gd name="T14" fmla="*/ 72 w 575"/>
              <a:gd name="T15" fmla="*/ 124 h 488"/>
              <a:gd name="T16" fmla="*/ 89 w 575"/>
              <a:gd name="T17" fmla="*/ 159 h 488"/>
              <a:gd name="T18" fmla="*/ 107 w 575"/>
              <a:gd name="T19" fmla="*/ 213 h 488"/>
              <a:gd name="T20" fmla="*/ 160 w 575"/>
              <a:gd name="T21" fmla="*/ 213 h 488"/>
              <a:gd name="T22" fmla="*/ 197 w 575"/>
              <a:gd name="T23" fmla="*/ 230 h 488"/>
              <a:gd name="T24" fmla="*/ 321 w 575"/>
              <a:gd name="T25" fmla="*/ 283 h 488"/>
              <a:gd name="T26" fmla="*/ 446 w 575"/>
              <a:gd name="T27" fmla="*/ 353 h 488"/>
              <a:gd name="T28" fmla="*/ 465 w 575"/>
              <a:gd name="T29" fmla="*/ 389 h 488"/>
              <a:gd name="T30" fmla="*/ 393 w 575"/>
              <a:gd name="T31" fmla="*/ 424 h 488"/>
              <a:gd name="T32" fmla="*/ 465 w 575"/>
              <a:gd name="T33" fmla="*/ 442 h 488"/>
              <a:gd name="T34" fmla="*/ 518 w 575"/>
              <a:gd name="T35" fmla="*/ 459 h 488"/>
              <a:gd name="T36" fmla="*/ 575 w 575"/>
              <a:gd name="T37" fmla="*/ 488 h 488"/>
              <a:gd name="T38" fmla="*/ 575 w 575"/>
              <a:gd name="T39" fmla="*/ 122 h 488"/>
              <a:gd name="T40" fmla="*/ 410 w 575"/>
              <a:gd name="T41" fmla="*/ 71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7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353 w 460"/>
              <a:gd name="T1" fmla="*/ 302 h 443"/>
              <a:gd name="T2" fmla="*/ 336 w 460"/>
              <a:gd name="T3" fmla="*/ 249 h 443"/>
              <a:gd name="T4" fmla="*/ 372 w 460"/>
              <a:gd name="T5" fmla="*/ 214 h 443"/>
              <a:gd name="T6" fmla="*/ 283 w 460"/>
              <a:gd name="T7" fmla="*/ 161 h 443"/>
              <a:gd name="T8" fmla="*/ 247 w 460"/>
              <a:gd name="T9" fmla="*/ 108 h 443"/>
              <a:gd name="T10" fmla="*/ 122 w 460"/>
              <a:gd name="T11" fmla="*/ 37 h 443"/>
              <a:gd name="T12" fmla="*/ 0 w 460"/>
              <a:gd name="T13" fmla="*/ 0 h 443"/>
              <a:gd name="T14" fmla="*/ 0 w 460"/>
              <a:gd name="T15" fmla="*/ 366 h 443"/>
              <a:gd name="T16" fmla="*/ 14 w 460"/>
              <a:gd name="T17" fmla="*/ 373 h 443"/>
              <a:gd name="T18" fmla="*/ 67 w 460"/>
              <a:gd name="T19" fmla="*/ 373 h 443"/>
              <a:gd name="T20" fmla="*/ 122 w 460"/>
              <a:gd name="T21" fmla="*/ 320 h 443"/>
              <a:gd name="T22" fmla="*/ 211 w 460"/>
              <a:gd name="T23" fmla="*/ 284 h 443"/>
              <a:gd name="T24" fmla="*/ 264 w 460"/>
              <a:gd name="T25" fmla="*/ 320 h 443"/>
              <a:gd name="T26" fmla="*/ 389 w 460"/>
              <a:gd name="T27" fmla="*/ 408 h 443"/>
              <a:gd name="T28" fmla="*/ 460 w 460"/>
              <a:gd name="T29" fmla="*/ 443 h 443"/>
              <a:gd name="T30" fmla="*/ 460 w 460"/>
              <a:gd name="T31" fmla="*/ 337 h 443"/>
              <a:gd name="T32" fmla="*/ 353 w 460"/>
              <a:gd name="T33" fmla="*/ 302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8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rgbClr val="A1C0D3"/>
          </a:solidFill>
        </p:grpSpPr>
        <p:sp>
          <p:nvSpPr>
            <p:cNvPr id="2259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6 w 24"/>
                <a:gd name="T1" fmla="*/ 35 h 47"/>
                <a:gd name="T2" fmla="*/ 4 w 24"/>
                <a:gd name="T3" fmla="*/ 33 h 47"/>
                <a:gd name="T4" fmla="*/ 10 w 24"/>
                <a:gd name="T5" fmla="*/ 29 h 47"/>
                <a:gd name="T6" fmla="*/ 9 w 24"/>
                <a:gd name="T7" fmla="*/ 25 h 47"/>
                <a:gd name="T8" fmla="*/ 8 w 24"/>
                <a:gd name="T9" fmla="*/ 22 h 47"/>
                <a:gd name="T10" fmla="*/ 3 w 24"/>
                <a:gd name="T11" fmla="*/ 22 h 47"/>
                <a:gd name="T12" fmla="*/ 4 w 24"/>
                <a:gd name="T13" fmla="*/ 16 h 47"/>
                <a:gd name="T14" fmla="*/ 1 w 24"/>
                <a:gd name="T15" fmla="*/ 18 h 47"/>
                <a:gd name="T16" fmla="*/ 0 w 24"/>
                <a:gd name="T17" fmla="*/ 13 h 47"/>
                <a:gd name="T18" fmla="*/ 0 w 24"/>
                <a:gd name="T19" fmla="*/ 8 h 47"/>
                <a:gd name="T20" fmla="*/ 1 w 24"/>
                <a:gd name="T21" fmla="*/ 4 h 47"/>
                <a:gd name="T22" fmla="*/ 5 w 24"/>
                <a:gd name="T23" fmla="*/ 0 h 47"/>
                <a:gd name="T24" fmla="*/ 8 w 24"/>
                <a:gd name="T25" fmla="*/ 1 h 47"/>
                <a:gd name="T26" fmla="*/ 7 w 24"/>
                <a:gd name="T27" fmla="*/ 6 h 47"/>
                <a:gd name="T28" fmla="*/ 13 w 24"/>
                <a:gd name="T29" fmla="*/ 6 h 47"/>
                <a:gd name="T30" fmla="*/ 11 w 24"/>
                <a:gd name="T31" fmla="*/ 11 h 47"/>
                <a:gd name="T32" fmla="*/ 9 w 24"/>
                <a:gd name="T33" fmla="*/ 15 h 47"/>
                <a:gd name="T34" fmla="*/ 13 w 24"/>
                <a:gd name="T35" fmla="*/ 17 h 47"/>
                <a:gd name="T36" fmla="*/ 17 w 24"/>
                <a:gd name="T37" fmla="*/ 24 h 47"/>
                <a:gd name="T38" fmla="*/ 19 w 24"/>
                <a:gd name="T39" fmla="*/ 29 h 47"/>
                <a:gd name="T40" fmla="*/ 19 w 24"/>
                <a:gd name="T41" fmla="*/ 32 h 47"/>
                <a:gd name="T42" fmla="*/ 23 w 24"/>
                <a:gd name="T43" fmla="*/ 32 h 47"/>
                <a:gd name="T44" fmla="*/ 22 w 24"/>
                <a:gd name="T45" fmla="*/ 39 h 47"/>
                <a:gd name="T46" fmla="*/ 24 w 24"/>
                <a:gd name="T47" fmla="*/ 40 h 47"/>
                <a:gd name="T48" fmla="*/ 17 w 24"/>
                <a:gd name="T49" fmla="*/ 43 h 47"/>
                <a:gd name="T50" fmla="*/ 11 w 24"/>
                <a:gd name="T51" fmla="*/ 44 h 47"/>
                <a:gd name="T52" fmla="*/ 8 w 24"/>
                <a:gd name="T53" fmla="*/ 45 h 47"/>
                <a:gd name="T54" fmla="*/ 4 w 24"/>
                <a:gd name="T55" fmla="*/ 45 h 47"/>
                <a:gd name="T56" fmla="*/ 1 w 24"/>
                <a:gd name="T57" fmla="*/ 46 h 47"/>
                <a:gd name="T58" fmla="*/ 5 w 24"/>
                <a:gd name="T59" fmla="*/ 42 h 47"/>
                <a:gd name="T60" fmla="*/ 6 w 24"/>
                <a:gd name="T61" fmla="*/ 38 h 47"/>
                <a:gd name="T62" fmla="*/ 3 w 24"/>
                <a:gd name="T63" fmla="*/ 37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47"/>
                <a:gd name="T98" fmla="*/ 24 w 24"/>
                <a:gd name="T99" fmla="*/ 47 h 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0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22"/>
                <a:gd name="T20" fmla="*/ 34 w 3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61" name="Freeform 457"/>
          <p:cNvSpPr>
            <a:spLocks/>
          </p:cNvSpPr>
          <p:nvPr/>
        </p:nvSpPr>
        <p:spPr bwMode="auto">
          <a:xfrm>
            <a:off x="4832350" y="3338513"/>
            <a:ext cx="68263" cy="47625"/>
          </a:xfrm>
          <a:custGeom>
            <a:avLst/>
            <a:gdLst>
              <a:gd name="T0" fmla="*/ 3 w 44"/>
              <a:gd name="T1" fmla="*/ 33 h 34"/>
              <a:gd name="T2" fmla="*/ 6 w 44"/>
              <a:gd name="T3" fmla="*/ 33 h 34"/>
              <a:gd name="T4" fmla="*/ 9 w 44"/>
              <a:gd name="T5" fmla="*/ 32 h 34"/>
              <a:gd name="T6" fmla="*/ 13 w 44"/>
              <a:gd name="T7" fmla="*/ 33 h 34"/>
              <a:gd name="T8" fmla="*/ 17 w 44"/>
              <a:gd name="T9" fmla="*/ 28 h 34"/>
              <a:gd name="T10" fmla="*/ 20 w 44"/>
              <a:gd name="T11" fmla="*/ 34 h 34"/>
              <a:gd name="T12" fmla="*/ 21 w 44"/>
              <a:gd name="T13" fmla="*/ 32 h 34"/>
              <a:gd name="T14" fmla="*/ 25 w 44"/>
              <a:gd name="T15" fmla="*/ 34 h 34"/>
              <a:gd name="T16" fmla="*/ 27 w 44"/>
              <a:gd name="T17" fmla="*/ 33 h 34"/>
              <a:gd name="T18" fmla="*/ 26 w 44"/>
              <a:gd name="T19" fmla="*/ 30 h 34"/>
              <a:gd name="T20" fmla="*/ 28 w 44"/>
              <a:gd name="T21" fmla="*/ 29 h 34"/>
              <a:gd name="T22" fmla="*/ 26 w 44"/>
              <a:gd name="T23" fmla="*/ 28 h 34"/>
              <a:gd name="T24" fmla="*/ 29 w 44"/>
              <a:gd name="T25" fmla="*/ 25 h 34"/>
              <a:gd name="T26" fmla="*/ 31 w 44"/>
              <a:gd name="T27" fmla="*/ 25 h 34"/>
              <a:gd name="T28" fmla="*/ 32 w 44"/>
              <a:gd name="T29" fmla="*/ 25 h 34"/>
              <a:gd name="T30" fmla="*/ 32 w 44"/>
              <a:gd name="T31" fmla="*/ 20 h 34"/>
              <a:gd name="T32" fmla="*/ 30 w 44"/>
              <a:gd name="T33" fmla="*/ 19 h 34"/>
              <a:gd name="T34" fmla="*/ 31 w 44"/>
              <a:gd name="T35" fmla="*/ 16 h 34"/>
              <a:gd name="T36" fmla="*/ 33 w 44"/>
              <a:gd name="T37" fmla="*/ 16 h 34"/>
              <a:gd name="T38" fmla="*/ 37 w 44"/>
              <a:gd name="T39" fmla="*/ 13 h 34"/>
              <a:gd name="T40" fmla="*/ 38 w 44"/>
              <a:gd name="T41" fmla="*/ 12 h 34"/>
              <a:gd name="T42" fmla="*/ 40 w 44"/>
              <a:gd name="T43" fmla="*/ 13 h 34"/>
              <a:gd name="T44" fmla="*/ 39 w 44"/>
              <a:gd name="T45" fmla="*/ 10 h 34"/>
              <a:gd name="T46" fmla="*/ 41 w 44"/>
              <a:gd name="T47" fmla="*/ 9 h 34"/>
              <a:gd name="T48" fmla="*/ 44 w 44"/>
              <a:gd name="T49" fmla="*/ 11 h 34"/>
              <a:gd name="T50" fmla="*/ 42 w 44"/>
              <a:gd name="T51" fmla="*/ 7 h 34"/>
              <a:gd name="T52" fmla="*/ 41 w 44"/>
              <a:gd name="T53" fmla="*/ 5 h 34"/>
              <a:gd name="T54" fmla="*/ 40 w 44"/>
              <a:gd name="T55" fmla="*/ 2 h 34"/>
              <a:gd name="T56" fmla="*/ 38 w 44"/>
              <a:gd name="T57" fmla="*/ 0 h 34"/>
              <a:gd name="T58" fmla="*/ 36 w 44"/>
              <a:gd name="T59" fmla="*/ 3 h 34"/>
              <a:gd name="T60" fmla="*/ 36 w 44"/>
              <a:gd name="T61" fmla="*/ 6 h 34"/>
              <a:gd name="T62" fmla="*/ 34 w 44"/>
              <a:gd name="T63" fmla="*/ 5 h 34"/>
              <a:gd name="T64" fmla="*/ 33 w 44"/>
              <a:gd name="T65" fmla="*/ 5 h 34"/>
              <a:gd name="T66" fmla="*/ 31 w 44"/>
              <a:gd name="T67" fmla="*/ 6 h 34"/>
              <a:gd name="T68" fmla="*/ 30 w 44"/>
              <a:gd name="T69" fmla="*/ 6 h 34"/>
              <a:gd name="T70" fmla="*/ 29 w 44"/>
              <a:gd name="T71" fmla="*/ 7 h 34"/>
              <a:gd name="T72" fmla="*/ 28 w 44"/>
              <a:gd name="T73" fmla="*/ 7 h 34"/>
              <a:gd name="T74" fmla="*/ 28 w 44"/>
              <a:gd name="T75" fmla="*/ 7 h 34"/>
              <a:gd name="T76" fmla="*/ 25 w 44"/>
              <a:gd name="T77" fmla="*/ 7 h 34"/>
              <a:gd name="T78" fmla="*/ 23 w 44"/>
              <a:gd name="T79" fmla="*/ 7 h 34"/>
              <a:gd name="T80" fmla="*/ 22 w 44"/>
              <a:gd name="T81" fmla="*/ 7 h 34"/>
              <a:gd name="T82" fmla="*/ 21 w 44"/>
              <a:gd name="T83" fmla="*/ 7 h 34"/>
              <a:gd name="T84" fmla="*/ 21 w 44"/>
              <a:gd name="T85" fmla="*/ 7 h 34"/>
              <a:gd name="T86" fmla="*/ 17 w 44"/>
              <a:gd name="T87" fmla="*/ 11 h 34"/>
              <a:gd name="T88" fmla="*/ 16 w 44"/>
              <a:gd name="T89" fmla="*/ 13 h 34"/>
              <a:gd name="T90" fmla="*/ 12 w 44"/>
              <a:gd name="T91" fmla="*/ 11 h 34"/>
              <a:gd name="T92" fmla="*/ 8 w 44"/>
              <a:gd name="T93" fmla="*/ 10 h 34"/>
              <a:gd name="T94" fmla="*/ 5 w 44"/>
              <a:gd name="T95" fmla="*/ 10 h 34"/>
              <a:gd name="T96" fmla="*/ 4 w 44"/>
              <a:gd name="T97" fmla="*/ 11 h 34"/>
              <a:gd name="T98" fmla="*/ 0 w 44"/>
              <a:gd name="T99" fmla="*/ 15 h 34"/>
              <a:gd name="T100" fmla="*/ 1 w 44"/>
              <a:gd name="T101" fmla="*/ 17 h 34"/>
              <a:gd name="T102" fmla="*/ 4 w 44"/>
              <a:gd name="T103" fmla="*/ 17 h 34"/>
              <a:gd name="T104" fmla="*/ 3 w 44"/>
              <a:gd name="T105" fmla="*/ 19 h 34"/>
              <a:gd name="T106" fmla="*/ 1 w 44"/>
              <a:gd name="T107" fmla="*/ 19 h 34"/>
              <a:gd name="T108" fmla="*/ 2 w 44"/>
              <a:gd name="T109" fmla="*/ 21 h 34"/>
              <a:gd name="T110" fmla="*/ 3 w 44"/>
              <a:gd name="T111" fmla="*/ 22 h 34"/>
              <a:gd name="T112" fmla="*/ 2 w 44"/>
              <a:gd name="T113" fmla="*/ 26 h 34"/>
              <a:gd name="T114" fmla="*/ 5 w 44"/>
              <a:gd name="T115" fmla="*/ 29 h 34"/>
              <a:gd name="T116" fmla="*/ 5 w 44"/>
              <a:gd name="T117" fmla="*/ 31 h 34"/>
              <a:gd name="T118" fmla="*/ 3 w 44"/>
              <a:gd name="T119" fmla="*/ 32 h 34"/>
              <a:gd name="T120" fmla="*/ 3 w 44"/>
              <a:gd name="T121" fmla="*/ 33 h 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"/>
              <a:gd name="T184" fmla="*/ 0 h 34"/>
              <a:gd name="T185" fmla="*/ 44 w 44"/>
              <a:gd name="T186" fmla="*/ 34 h 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2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15 h 28"/>
              <a:gd name="T2" fmla="*/ 3 w 46"/>
              <a:gd name="T3" fmla="*/ 17 h 28"/>
              <a:gd name="T4" fmla="*/ 12 w 46"/>
              <a:gd name="T5" fmla="*/ 14 h 28"/>
              <a:gd name="T6" fmla="*/ 13 w 46"/>
              <a:gd name="T7" fmla="*/ 8 h 28"/>
              <a:gd name="T8" fmla="*/ 27 w 46"/>
              <a:gd name="T9" fmla="*/ 9 h 28"/>
              <a:gd name="T10" fmla="*/ 46 w 46"/>
              <a:gd name="T11" fmla="*/ 0 h 28"/>
              <a:gd name="T12" fmla="*/ 46 w 46"/>
              <a:gd name="T13" fmla="*/ 1 h 28"/>
              <a:gd name="T14" fmla="*/ 33 w 46"/>
              <a:gd name="T15" fmla="*/ 11 h 28"/>
              <a:gd name="T16" fmla="*/ 36 w 46"/>
              <a:gd name="T17" fmla="*/ 18 h 28"/>
              <a:gd name="T18" fmla="*/ 27 w 46"/>
              <a:gd name="T19" fmla="*/ 21 h 28"/>
              <a:gd name="T20" fmla="*/ 15 w 46"/>
              <a:gd name="T21" fmla="*/ 28 h 28"/>
              <a:gd name="T22" fmla="*/ 13 w 46"/>
              <a:gd name="T23" fmla="*/ 28 h 28"/>
              <a:gd name="T24" fmla="*/ 8 w 46"/>
              <a:gd name="T25" fmla="*/ 26 h 28"/>
              <a:gd name="T26" fmla="*/ 2 w 46"/>
              <a:gd name="T27" fmla="*/ 23 h 28"/>
              <a:gd name="T28" fmla="*/ 0 w 46"/>
              <a:gd name="T29" fmla="*/ 15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3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840 w 950"/>
              <a:gd name="T1" fmla="*/ 88 h 660"/>
              <a:gd name="T2" fmla="*/ 732 w 950"/>
              <a:gd name="T3" fmla="*/ 24 h 660"/>
              <a:gd name="T4" fmla="*/ 668 w 950"/>
              <a:gd name="T5" fmla="*/ 88 h 660"/>
              <a:gd name="T6" fmla="*/ 668 w 950"/>
              <a:gd name="T7" fmla="*/ 88 h 660"/>
              <a:gd name="T8" fmla="*/ 670 w 950"/>
              <a:gd name="T9" fmla="*/ 90 h 660"/>
              <a:gd name="T10" fmla="*/ 672 w 950"/>
              <a:gd name="T11" fmla="*/ 92 h 660"/>
              <a:gd name="T12" fmla="*/ 676 w 950"/>
              <a:gd name="T13" fmla="*/ 92 h 660"/>
              <a:gd name="T14" fmla="*/ 676 w 950"/>
              <a:gd name="T15" fmla="*/ 94 h 660"/>
              <a:gd name="T16" fmla="*/ 678 w 950"/>
              <a:gd name="T17" fmla="*/ 94 h 660"/>
              <a:gd name="T18" fmla="*/ 678 w 950"/>
              <a:gd name="T19" fmla="*/ 94 h 660"/>
              <a:gd name="T20" fmla="*/ 676 w 950"/>
              <a:gd name="T21" fmla="*/ 92 h 660"/>
              <a:gd name="T22" fmla="*/ 674 w 950"/>
              <a:gd name="T23" fmla="*/ 92 h 660"/>
              <a:gd name="T24" fmla="*/ 672 w 950"/>
              <a:gd name="T25" fmla="*/ 90 h 660"/>
              <a:gd name="T26" fmla="*/ 668 w 950"/>
              <a:gd name="T27" fmla="*/ 90 h 660"/>
              <a:gd name="T28" fmla="*/ 668 w 950"/>
              <a:gd name="T29" fmla="*/ 88 h 660"/>
              <a:gd name="T30" fmla="*/ 658 w 950"/>
              <a:gd name="T31" fmla="*/ 108 h 660"/>
              <a:gd name="T32" fmla="*/ 712 w 950"/>
              <a:gd name="T33" fmla="*/ 158 h 660"/>
              <a:gd name="T34" fmla="*/ 598 w 950"/>
              <a:gd name="T35" fmla="*/ 202 h 660"/>
              <a:gd name="T36" fmla="*/ 480 w 950"/>
              <a:gd name="T37" fmla="*/ 276 h 660"/>
              <a:gd name="T38" fmla="*/ 326 w 950"/>
              <a:gd name="T39" fmla="*/ 202 h 660"/>
              <a:gd name="T40" fmla="*/ 226 w 950"/>
              <a:gd name="T41" fmla="*/ 118 h 660"/>
              <a:gd name="T42" fmla="*/ 222 w 950"/>
              <a:gd name="T43" fmla="*/ 114 h 660"/>
              <a:gd name="T44" fmla="*/ 220 w 950"/>
              <a:gd name="T45" fmla="*/ 116 h 660"/>
              <a:gd name="T46" fmla="*/ 218 w 950"/>
              <a:gd name="T47" fmla="*/ 122 h 660"/>
              <a:gd name="T48" fmla="*/ 218 w 950"/>
              <a:gd name="T49" fmla="*/ 122 h 660"/>
              <a:gd name="T50" fmla="*/ 218 w 950"/>
              <a:gd name="T51" fmla="*/ 122 h 660"/>
              <a:gd name="T52" fmla="*/ 222 w 950"/>
              <a:gd name="T53" fmla="*/ 114 h 660"/>
              <a:gd name="T54" fmla="*/ 218 w 950"/>
              <a:gd name="T55" fmla="*/ 108 h 660"/>
              <a:gd name="T56" fmla="*/ 208 w 950"/>
              <a:gd name="T57" fmla="*/ 114 h 660"/>
              <a:gd name="T58" fmla="*/ 142 w 950"/>
              <a:gd name="T59" fmla="*/ 142 h 660"/>
              <a:gd name="T60" fmla="*/ 88 w 950"/>
              <a:gd name="T61" fmla="*/ 256 h 660"/>
              <a:gd name="T62" fmla="*/ 4 w 950"/>
              <a:gd name="T63" fmla="*/ 306 h 660"/>
              <a:gd name="T64" fmla="*/ 14 w 950"/>
              <a:gd name="T65" fmla="*/ 350 h 660"/>
              <a:gd name="T66" fmla="*/ 30 w 950"/>
              <a:gd name="T67" fmla="*/ 370 h 660"/>
              <a:gd name="T68" fmla="*/ 94 w 950"/>
              <a:gd name="T69" fmla="*/ 390 h 660"/>
              <a:gd name="T70" fmla="*/ 84 w 950"/>
              <a:gd name="T71" fmla="*/ 444 h 660"/>
              <a:gd name="T72" fmla="*/ 108 w 950"/>
              <a:gd name="T73" fmla="*/ 488 h 660"/>
              <a:gd name="T74" fmla="*/ 148 w 950"/>
              <a:gd name="T75" fmla="*/ 508 h 660"/>
              <a:gd name="T76" fmla="*/ 218 w 950"/>
              <a:gd name="T77" fmla="*/ 536 h 660"/>
              <a:gd name="T78" fmla="*/ 262 w 950"/>
              <a:gd name="T79" fmla="*/ 546 h 660"/>
              <a:gd name="T80" fmla="*/ 316 w 950"/>
              <a:gd name="T81" fmla="*/ 512 h 660"/>
              <a:gd name="T82" fmla="*/ 370 w 950"/>
              <a:gd name="T83" fmla="*/ 528 h 660"/>
              <a:gd name="T84" fmla="*/ 376 w 950"/>
              <a:gd name="T85" fmla="*/ 586 h 660"/>
              <a:gd name="T86" fmla="*/ 400 w 950"/>
              <a:gd name="T87" fmla="*/ 616 h 660"/>
              <a:gd name="T88" fmla="*/ 420 w 950"/>
              <a:gd name="T89" fmla="*/ 640 h 660"/>
              <a:gd name="T90" fmla="*/ 500 w 950"/>
              <a:gd name="T91" fmla="*/ 616 h 660"/>
              <a:gd name="T92" fmla="*/ 534 w 950"/>
              <a:gd name="T93" fmla="*/ 640 h 660"/>
              <a:gd name="T94" fmla="*/ 608 w 950"/>
              <a:gd name="T95" fmla="*/ 630 h 660"/>
              <a:gd name="T96" fmla="*/ 632 w 950"/>
              <a:gd name="T97" fmla="*/ 626 h 660"/>
              <a:gd name="T98" fmla="*/ 702 w 950"/>
              <a:gd name="T99" fmla="*/ 582 h 660"/>
              <a:gd name="T100" fmla="*/ 742 w 950"/>
              <a:gd name="T101" fmla="*/ 512 h 660"/>
              <a:gd name="T102" fmla="*/ 742 w 950"/>
              <a:gd name="T103" fmla="*/ 472 h 660"/>
              <a:gd name="T104" fmla="*/ 716 w 950"/>
              <a:gd name="T105" fmla="*/ 398 h 660"/>
              <a:gd name="T106" fmla="*/ 752 w 950"/>
              <a:gd name="T107" fmla="*/ 360 h 660"/>
              <a:gd name="T108" fmla="*/ 702 w 950"/>
              <a:gd name="T109" fmla="*/ 354 h 660"/>
              <a:gd name="T110" fmla="*/ 706 w 950"/>
              <a:gd name="T111" fmla="*/ 320 h 660"/>
              <a:gd name="T112" fmla="*/ 756 w 950"/>
              <a:gd name="T113" fmla="*/ 290 h 660"/>
              <a:gd name="T114" fmla="*/ 762 w 950"/>
              <a:gd name="T115" fmla="*/ 316 h 660"/>
              <a:gd name="T116" fmla="*/ 818 w 950"/>
              <a:gd name="T117" fmla="*/ 262 h 660"/>
              <a:gd name="T118" fmla="*/ 890 w 950"/>
              <a:gd name="T119" fmla="*/ 252 h 660"/>
              <a:gd name="T120" fmla="*/ 950 w 950"/>
              <a:gd name="T121" fmla="*/ 118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4" name="Freeform 260"/>
          <p:cNvSpPr>
            <a:spLocks/>
          </p:cNvSpPr>
          <p:nvPr/>
        </p:nvSpPr>
        <p:spPr bwMode="auto">
          <a:xfrm>
            <a:off x="6481763" y="4425950"/>
            <a:ext cx="57150" cy="68263"/>
          </a:xfrm>
          <a:custGeom>
            <a:avLst/>
            <a:gdLst>
              <a:gd name="T0" fmla="*/ 6 w 42"/>
              <a:gd name="T1" fmla="*/ 0 h 54"/>
              <a:gd name="T2" fmla="*/ 0 w 42"/>
              <a:gd name="T3" fmla="*/ 24 h 54"/>
              <a:gd name="T4" fmla="*/ 6 w 42"/>
              <a:gd name="T5" fmla="*/ 54 h 54"/>
              <a:gd name="T6" fmla="*/ 30 w 42"/>
              <a:gd name="T7" fmla="*/ 54 h 54"/>
              <a:gd name="T8" fmla="*/ 42 w 42"/>
              <a:gd name="T9" fmla="*/ 30 h 54"/>
              <a:gd name="T10" fmla="*/ 6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5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30 h 42"/>
              <a:gd name="T2" fmla="*/ 12 w 42"/>
              <a:gd name="T3" fmla="*/ 12 h 42"/>
              <a:gd name="T4" fmla="*/ 30 w 42"/>
              <a:gd name="T5" fmla="*/ 0 h 42"/>
              <a:gd name="T6" fmla="*/ 42 w 42"/>
              <a:gd name="T7" fmla="*/ 12 h 42"/>
              <a:gd name="T8" fmla="*/ 30 w 42"/>
              <a:gd name="T9" fmla="*/ 30 h 42"/>
              <a:gd name="T10" fmla="*/ 12 w 42"/>
              <a:gd name="T11" fmla="*/ 42 h 42"/>
              <a:gd name="T12" fmla="*/ 0 w 42"/>
              <a:gd name="T13" fmla="*/ 3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6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42 h 72"/>
              <a:gd name="T2" fmla="*/ 0 w 24"/>
              <a:gd name="T3" fmla="*/ 18 h 72"/>
              <a:gd name="T4" fmla="*/ 24 w 24"/>
              <a:gd name="T5" fmla="*/ 0 h 72"/>
              <a:gd name="T6" fmla="*/ 24 w 24"/>
              <a:gd name="T7" fmla="*/ 24 h 72"/>
              <a:gd name="T8" fmla="*/ 6 w 24"/>
              <a:gd name="T9" fmla="*/ 72 h 72"/>
              <a:gd name="T10" fmla="*/ 0 w 24"/>
              <a:gd name="T11" fmla="*/ 42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7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18 h 54"/>
              <a:gd name="T2" fmla="*/ 6 w 36"/>
              <a:gd name="T3" fmla="*/ 36 h 54"/>
              <a:gd name="T4" fmla="*/ 12 w 36"/>
              <a:gd name="T5" fmla="*/ 54 h 54"/>
              <a:gd name="T6" fmla="*/ 30 w 36"/>
              <a:gd name="T7" fmla="*/ 42 h 54"/>
              <a:gd name="T8" fmla="*/ 36 w 36"/>
              <a:gd name="T9" fmla="*/ 18 h 54"/>
              <a:gd name="T10" fmla="*/ 30 w 36"/>
              <a:gd name="T11" fmla="*/ 0 h 54"/>
              <a:gd name="T12" fmla="*/ 0 w 36"/>
              <a:gd name="T13" fmla="*/ 18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8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6 w 264"/>
              <a:gd name="T1" fmla="*/ 247 h 289"/>
              <a:gd name="T2" fmla="*/ 42 w 264"/>
              <a:gd name="T3" fmla="*/ 235 h 289"/>
              <a:gd name="T4" fmla="*/ 66 w 264"/>
              <a:gd name="T5" fmla="*/ 235 h 289"/>
              <a:gd name="T6" fmla="*/ 108 w 264"/>
              <a:gd name="T7" fmla="*/ 199 h 289"/>
              <a:gd name="T8" fmla="*/ 138 w 264"/>
              <a:gd name="T9" fmla="*/ 187 h 289"/>
              <a:gd name="T10" fmla="*/ 144 w 264"/>
              <a:gd name="T11" fmla="*/ 157 h 289"/>
              <a:gd name="T12" fmla="*/ 156 w 264"/>
              <a:gd name="T13" fmla="*/ 109 h 289"/>
              <a:gd name="T14" fmla="*/ 156 w 264"/>
              <a:gd name="T15" fmla="*/ 72 h 289"/>
              <a:gd name="T16" fmla="*/ 174 w 264"/>
              <a:gd name="T17" fmla="*/ 48 h 289"/>
              <a:gd name="T18" fmla="*/ 174 w 264"/>
              <a:gd name="T19" fmla="*/ 18 h 289"/>
              <a:gd name="T20" fmla="*/ 186 w 264"/>
              <a:gd name="T21" fmla="*/ 0 h 289"/>
              <a:gd name="T22" fmla="*/ 210 w 264"/>
              <a:gd name="T23" fmla="*/ 18 h 289"/>
              <a:gd name="T24" fmla="*/ 246 w 264"/>
              <a:gd name="T25" fmla="*/ 30 h 289"/>
              <a:gd name="T26" fmla="*/ 264 w 264"/>
              <a:gd name="T27" fmla="*/ 30 h 289"/>
              <a:gd name="T28" fmla="*/ 240 w 264"/>
              <a:gd name="T29" fmla="*/ 54 h 289"/>
              <a:gd name="T30" fmla="*/ 222 w 264"/>
              <a:gd name="T31" fmla="*/ 66 h 289"/>
              <a:gd name="T32" fmla="*/ 210 w 264"/>
              <a:gd name="T33" fmla="*/ 85 h 289"/>
              <a:gd name="T34" fmla="*/ 180 w 264"/>
              <a:gd name="T35" fmla="*/ 60 h 289"/>
              <a:gd name="T36" fmla="*/ 162 w 264"/>
              <a:gd name="T37" fmla="*/ 97 h 289"/>
              <a:gd name="T38" fmla="*/ 186 w 264"/>
              <a:gd name="T39" fmla="*/ 139 h 289"/>
              <a:gd name="T40" fmla="*/ 168 w 264"/>
              <a:gd name="T41" fmla="*/ 169 h 289"/>
              <a:gd name="T42" fmla="*/ 162 w 264"/>
              <a:gd name="T43" fmla="*/ 193 h 289"/>
              <a:gd name="T44" fmla="*/ 162 w 264"/>
              <a:gd name="T45" fmla="*/ 235 h 289"/>
              <a:gd name="T46" fmla="*/ 150 w 264"/>
              <a:gd name="T47" fmla="*/ 247 h 289"/>
              <a:gd name="T48" fmla="*/ 138 w 264"/>
              <a:gd name="T49" fmla="*/ 241 h 289"/>
              <a:gd name="T50" fmla="*/ 126 w 264"/>
              <a:gd name="T51" fmla="*/ 247 h 289"/>
              <a:gd name="T52" fmla="*/ 102 w 264"/>
              <a:gd name="T53" fmla="*/ 247 h 289"/>
              <a:gd name="T54" fmla="*/ 90 w 264"/>
              <a:gd name="T55" fmla="*/ 247 h 289"/>
              <a:gd name="T56" fmla="*/ 66 w 264"/>
              <a:gd name="T57" fmla="*/ 271 h 289"/>
              <a:gd name="T58" fmla="*/ 60 w 264"/>
              <a:gd name="T59" fmla="*/ 259 h 289"/>
              <a:gd name="T60" fmla="*/ 48 w 264"/>
              <a:gd name="T61" fmla="*/ 265 h 289"/>
              <a:gd name="T62" fmla="*/ 36 w 264"/>
              <a:gd name="T63" fmla="*/ 271 h 289"/>
              <a:gd name="T64" fmla="*/ 12 w 264"/>
              <a:gd name="T65" fmla="*/ 289 h 289"/>
              <a:gd name="T66" fmla="*/ 0 w 264"/>
              <a:gd name="T67" fmla="*/ 259 h 289"/>
              <a:gd name="T68" fmla="*/ 6 w 264"/>
              <a:gd name="T69" fmla="*/ 2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69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12 w 48"/>
              <a:gd name="T1" fmla="*/ 222 h 234"/>
              <a:gd name="T2" fmla="*/ 12 w 48"/>
              <a:gd name="T3" fmla="*/ 180 h 234"/>
              <a:gd name="T4" fmla="*/ 6 w 48"/>
              <a:gd name="T5" fmla="*/ 90 h 234"/>
              <a:gd name="T6" fmla="*/ 0 w 48"/>
              <a:gd name="T7" fmla="*/ 66 h 234"/>
              <a:gd name="T8" fmla="*/ 6 w 48"/>
              <a:gd name="T9" fmla="*/ 30 h 234"/>
              <a:gd name="T10" fmla="*/ 12 w 48"/>
              <a:gd name="T11" fmla="*/ 0 h 234"/>
              <a:gd name="T12" fmla="*/ 24 w 48"/>
              <a:gd name="T13" fmla="*/ 36 h 234"/>
              <a:gd name="T14" fmla="*/ 24 w 48"/>
              <a:gd name="T15" fmla="*/ 60 h 234"/>
              <a:gd name="T16" fmla="*/ 48 w 48"/>
              <a:gd name="T17" fmla="*/ 156 h 234"/>
              <a:gd name="T18" fmla="*/ 30 w 48"/>
              <a:gd name="T19" fmla="*/ 144 h 234"/>
              <a:gd name="T20" fmla="*/ 24 w 48"/>
              <a:gd name="T21" fmla="*/ 168 h 234"/>
              <a:gd name="T22" fmla="*/ 24 w 48"/>
              <a:gd name="T23" fmla="*/ 198 h 234"/>
              <a:gd name="T24" fmla="*/ 42 w 48"/>
              <a:gd name="T25" fmla="*/ 234 h 234"/>
              <a:gd name="T26" fmla="*/ 12 w 48"/>
              <a:gd name="T27" fmla="*/ 222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0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12 w 108"/>
              <a:gd name="T1" fmla="*/ 18 h 151"/>
              <a:gd name="T2" fmla="*/ 0 w 108"/>
              <a:gd name="T3" fmla="*/ 42 h 151"/>
              <a:gd name="T4" fmla="*/ 6 w 108"/>
              <a:gd name="T5" fmla="*/ 72 h 151"/>
              <a:gd name="T6" fmla="*/ 18 w 108"/>
              <a:gd name="T7" fmla="*/ 85 h 151"/>
              <a:gd name="T8" fmla="*/ 36 w 108"/>
              <a:gd name="T9" fmla="*/ 91 h 151"/>
              <a:gd name="T10" fmla="*/ 72 w 108"/>
              <a:gd name="T11" fmla="*/ 109 h 151"/>
              <a:gd name="T12" fmla="*/ 78 w 108"/>
              <a:gd name="T13" fmla="*/ 139 h 151"/>
              <a:gd name="T14" fmla="*/ 108 w 108"/>
              <a:gd name="T15" fmla="*/ 151 h 151"/>
              <a:gd name="T16" fmla="*/ 102 w 108"/>
              <a:gd name="T17" fmla="*/ 127 h 151"/>
              <a:gd name="T18" fmla="*/ 78 w 108"/>
              <a:gd name="T19" fmla="*/ 91 h 151"/>
              <a:gd name="T20" fmla="*/ 42 w 108"/>
              <a:gd name="T21" fmla="*/ 66 h 151"/>
              <a:gd name="T22" fmla="*/ 48 w 108"/>
              <a:gd name="T23" fmla="*/ 48 h 151"/>
              <a:gd name="T24" fmla="*/ 54 w 108"/>
              <a:gd name="T25" fmla="*/ 12 h 151"/>
              <a:gd name="T26" fmla="*/ 30 w 108"/>
              <a:gd name="T27" fmla="*/ 0 h 151"/>
              <a:gd name="T28" fmla="*/ 12 w 108"/>
              <a:gd name="T29" fmla="*/ 18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1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54 h 72"/>
              <a:gd name="T2" fmla="*/ 18 w 90"/>
              <a:gd name="T3" fmla="*/ 24 h 72"/>
              <a:gd name="T4" fmla="*/ 42 w 90"/>
              <a:gd name="T5" fmla="*/ 24 h 72"/>
              <a:gd name="T6" fmla="*/ 60 w 90"/>
              <a:gd name="T7" fmla="*/ 0 h 72"/>
              <a:gd name="T8" fmla="*/ 90 w 90"/>
              <a:gd name="T9" fmla="*/ 24 h 72"/>
              <a:gd name="T10" fmla="*/ 90 w 90"/>
              <a:gd name="T11" fmla="*/ 72 h 72"/>
              <a:gd name="T12" fmla="*/ 60 w 90"/>
              <a:gd name="T13" fmla="*/ 60 h 72"/>
              <a:gd name="T14" fmla="*/ 42 w 90"/>
              <a:gd name="T15" fmla="*/ 60 h 72"/>
              <a:gd name="T16" fmla="*/ 24 w 90"/>
              <a:gd name="T17" fmla="*/ 48 h 72"/>
              <a:gd name="T18" fmla="*/ 0 w 90"/>
              <a:gd name="T19" fmla="*/ 54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2" name="Freeform 298"/>
          <p:cNvSpPr>
            <a:spLocks/>
          </p:cNvSpPr>
          <p:nvPr/>
        </p:nvSpPr>
        <p:spPr bwMode="auto">
          <a:xfrm>
            <a:off x="6678613" y="3992563"/>
            <a:ext cx="119062" cy="101600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3" name="Freeform 329"/>
          <p:cNvSpPr>
            <a:spLocks/>
          </p:cNvSpPr>
          <p:nvPr/>
        </p:nvSpPr>
        <p:spPr bwMode="auto">
          <a:xfrm>
            <a:off x="6992938" y="4103688"/>
            <a:ext cx="179387" cy="288925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4" name="Freeform 330"/>
          <p:cNvSpPr>
            <a:spLocks/>
          </p:cNvSpPr>
          <p:nvPr/>
        </p:nvSpPr>
        <p:spPr bwMode="auto">
          <a:xfrm>
            <a:off x="7048500" y="4070350"/>
            <a:ext cx="180975" cy="355600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5" name="Freeform 331"/>
          <p:cNvSpPr>
            <a:spLocks/>
          </p:cNvSpPr>
          <p:nvPr/>
        </p:nvSpPr>
        <p:spPr bwMode="auto">
          <a:xfrm>
            <a:off x="6489700" y="3876675"/>
            <a:ext cx="196850" cy="93663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6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42 w 595"/>
              <a:gd name="T1" fmla="*/ 126 h 301"/>
              <a:gd name="T2" fmla="*/ 48 w 595"/>
              <a:gd name="T3" fmla="*/ 186 h 301"/>
              <a:gd name="T4" fmla="*/ 127 w 595"/>
              <a:gd name="T5" fmla="*/ 210 h 301"/>
              <a:gd name="T6" fmla="*/ 181 w 595"/>
              <a:gd name="T7" fmla="*/ 264 h 301"/>
              <a:gd name="T8" fmla="*/ 253 w 595"/>
              <a:gd name="T9" fmla="*/ 270 h 301"/>
              <a:gd name="T10" fmla="*/ 313 w 595"/>
              <a:gd name="T11" fmla="*/ 301 h 301"/>
              <a:gd name="T12" fmla="*/ 379 w 595"/>
              <a:gd name="T13" fmla="*/ 258 h 301"/>
              <a:gd name="T14" fmla="*/ 445 w 595"/>
              <a:gd name="T15" fmla="*/ 252 h 301"/>
              <a:gd name="T16" fmla="*/ 457 w 595"/>
              <a:gd name="T17" fmla="*/ 210 h 301"/>
              <a:gd name="T18" fmla="*/ 499 w 595"/>
              <a:gd name="T19" fmla="*/ 192 h 301"/>
              <a:gd name="T20" fmla="*/ 541 w 595"/>
              <a:gd name="T21" fmla="*/ 174 h 301"/>
              <a:gd name="T22" fmla="*/ 595 w 595"/>
              <a:gd name="T23" fmla="*/ 156 h 301"/>
              <a:gd name="T24" fmla="*/ 583 w 595"/>
              <a:gd name="T25" fmla="*/ 132 h 301"/>
              <a:gd name="T26" fmla="*/ 529 w 595"/>
              <a:gd name="T27" fmla="*/ 126 h 301"/>
              <a:gd name="T28" fmla="*/ 529 w 595"/>
              <a:gd name="T29" fmla="*/ 96 h 301"/>
              <a:gd name="T30" fmla="*/ 541 w 595"/>
              <a:gd name="T31" fmla="*/ 72 h 301"/>
              <a:gd name="T32" fmla="*/ 499 w 595"/>
              <a:gd name="T33" fmla="*/ 60 h 301"/>
              <a:gd name="T34" fmla="*/ 403 w 595"/>
              <a:gd name="T35" fmla="*/ 84 h 301"/>
              <a:gd name="T36" fmla="*/ 367 w 595"/>
              <a:gd name="T37" fmla="*/ 54 h 301"/>
              <a:gd name="T38" fmla="*/ 307 w 595"/>
              <a:gd name="T39" fmla="*/ 54 h 301"/>
              <a:gd name="T40" fmla="*/ 289 w 595"/>
              <a:gd name="T41" fmla="*/ 36 h 301"/>
              <a:gd name="T42" fmla="*/ 217 w 595"/>
              <a:gd name="T43" fmla="*/ 0 h 301"/>
              <a:gd name="T44" fmla="*/ 193 w 595"/>
              <a:gd name="T45" fmla="*/ 30 h 301"/>
              <a:gd name="T46" fmla="*/ 169 w 595"/>
              <a:gd name="T47" fmla="*/ 66 h 301"/>
              <a:gd name="T48" fmla="*/ 121 w 595"/>
              <a:gd name="T49" fmla="*/ 48 h 301"/>
              <a:gd name="T50" fmla="*/ 54 w 595"/>
              <a:gd name="T51" fmla="*/ 54 h 301"/>
              <a:gd name="T52" fmla="*/ 12 w 595"/>
              <a:gd name="T53" fmla="*/ 78 h 301"/>
              <a:gd name="T54" fmla="*/ 0 w 595"/>
              <a:gd name="T55" fmla="*/ 102 h 301"/>
              <a:gd name="T56" fmla="*/ 6 w 595"/>
              <a:gd name="T57" fmla="*/ 108 h 301"/>
              <a:gd name="T58" fmla="*/ 42 w 595"/>
              <a:gd name="T59" fmla="*/ 12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5"/>
              <a:gd name="T91" fmla="*/ 0 h 301"/>
              <a:gd name="T92" fmla="*/ 595 w 595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7" name="Freeform 446"/>
          <p:cNvSpPr>
            <a:spLocks/>
          </p:cNvSpPr>
          <p:nvPr/>
        </p:nvSpPr>
        <p:spPr bwMode="auto">
          <a:xfrm>
            <a:off x="6926263" y="4132263"/>
            <a:ext cx="201612" cy="361950"/>
          </a:xfrm>
          <a:custGeom>
            <a:avLst/>
            <a:gdLst>
              <a:gd name="T0" fmla="*/ 7 w 107"/>
              <a:gd name="T1" fmla="*/ 9 h 190"/>
              <a:gd name="T2" fmla="*/ 0 w 107"/>
              <a:gd name="T3" fmla="*/ 23 h 190"/>
              <a:gd name="T4" fmla="*/ 15 w 107"/>
              <a:gd name="T5" fmla="*/ 47 h 190"/>
              <a:gd name="T6" fmla="*/ 15 w 107"/>
              <a:gd name="T7" fmla="*/ 60 h 190"/>
              <a:gd name="T8" fmla="*/ 22 w 107"/>
              <a:gd name="T9" fmla="*/ 78 h 190"/>
              <a:gd name="T10" fmla="*/ 19 w 107"/>
              <a:gd name="T11" fmla="*/ 93 h 190"/>
              <a:gd name="T12" fmla="*/ 23 w 107"/>
              <a:gd name="T13" fmla="*/ 110 h 190"/>
              <a:gd name="T14" fmla="*/ 26 w 107"/>
              <a:gd name="T15" fmla="*/ 118 h 190"/>
              <a:gd name="T16" fmla="*/ 19 w 107"/>
              <a:gd name="T17" fmla="*/ 126 h 190"/>
              <a:gd name="T18" fmla="*/ 13 w 107"/>
              <a:gd name="T19" fmla="*/ 159 h 190"/>
              <a:gd name="T20" fmla="*/ 33 w 107"/>
              <a:gd name="T21" fmla="*/ 182 h 190"/>
              <a:gd name="T22" fmla="*/ 34 w 107"/>
              <a:gd name="T23" fmla="*/ 178 h 190"/>
              <a:gd name="T24" fmla="*/ 46 w 107"/>
              <a:gd name="T25" fmla="*/ 185 h 190"/>
              <a:gd name="T26" fmla="*/ 46 w 107"/>
              <a:gd name="T27" fmla="*/ 190 h 190"/>
              <a:gd name="T28" fmla="*/ 56 w 107"/>
              <a:gd name="T29" fmla="*/ 188 h 190"/>
              <a:gd name="T30" fmla="*/ 59 w 107"/>
              <a:gd name="T31" fmla="*/ 184 h 190"/>
              <a:gd name="T32" fmla="*/ 43 w 107"/>
              <a:gd name="T33" fmla="*/ 174 h 190"/>
              <a:gd name="T34" fmla="*/ 27 w 107"/>
              <a:gd name="T35" fmla="*/ 149 h 190"/>
              <a:gd name="T36" fmla="*/ 19 w 107"/>
              <a:gd name="T37" fmla="*/ 138 h 190"/>
              <a:gd name="T38" fmla="*/ 32 w 107"/>
              <a:gd name="T39" fmla="*/ 113 h 190"/>
              <a:gd name="T40" fmla="*/ 57 w 107"/>
              <a:gd name="T41" fmla="*/ 108 h 190"/>
              <a:gd name="T42" fmla="*/ 70 w 107"/>
              <a:gd name="T43" fmla="*/ 119 h 190"/>
              <a:gd name="T44" fmla="*/ 63 w 107"/>
              <a:gd name="T45" fmla="*/ 97 h 190"/>
              <a:gd name="T46" fmla="*/ 72 w 107"/>
              <a:gd name="T47" fmla="*/ 87 h 190"/>
              <a:gd name="T48" fmla="*/ 101 w 107"/>
              <a:gd name="T49" fmla="*/ 87 h 190"/>
              <a:gd name="T50" fmla="*/ 107 w 107"/>
              <a:gd name="T51" fmla="*/ 73 h 190"/>
              <a:gd name="T52" fmla="*/ 95 w 107"/>
              <a:gd name="T53" fmla="*/ 50 h 190"/>
              <a:gd name="T54" fmla="*/ 85 w 107"/>
              <a:gd name="T55" fmla="*/ 37 h 190"/>
              <a:gd name="T56" fmla="*/ 48 w 107"/>
              <a:gd name="T57" fmla="*/ 27 h 190"/>
              <a:gd name="T58" fmla="*/ 36 w 107"/>
              <a:gd name="T59" fmla="*/ 0 h 190"/>
              <a:gd name="T60" fmla="*/ 7 w 107"/>
              <a:gd name="T61" fmla="*/ 9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8" name="Freeform 447"/>
          <p:cNvSpPr>
            <a:spLocks/>
          </p:cNvSpPr>
          <p:nvPr/>
        </p:nvSpPr>
        <p:spPr bwMode="auto">
          <a:xfrm>
            <a:off x="6792913" y="3927475"/>
            <a:ext cx="227012" cy="444500"/>
          </a:xfrm>
          <a:custGeom>
            <a:avLst/>
            <a:gdLst>
              <a:gd name="T0" fmla="*/ 72 w 120"/>
              <a:gd name="T1" fmla="*/ 0 h 233"/>
              <a:gd name="T2" fmla="*/ 55 w 120"/>
              <a:gd name="T3" fmla="*/ 17 h 233"/>
              <a:gd name="T4" fmla="*/ 40 w 120"/>
              <a:gd name="T5" fmla="*/ 26 h 233"/>
              <a:gd name="T6" fmla="*/ 15 w 120"/>
              <a:gd name="T7" fmla="*/ 60 h 233"/>
              <a:gd name="T8" fmla="*/ 7 w 120"/>
              <a:gd name="T9" fmla="*/ 85 h 233"/>
              <a:gd name="T10" fmla="*/ 0 w 120"/>
              <a:gd name="T11" fmla="*/ 98 h 233"/>
              <a:gd name="T12" fmla="*/ 23 w 120"/>
              <a:gd name="T13" fmla="*/ 123 h 233"/>
              <a:gd name="T14" fmla="*/ 31 w 120"/>
              <a:gd name="T15" fmla="*/ 142 h 233"/>
              <a:gd name="T16" fmla="*/ 26 w 120"/>
              <a:gd name="T17" fmla="*/ 161 h 233"/>
              <a:gd name="T18" fmla="*/ 44 w 120"/>
              <a:gd name="T19" fmla="*/ 165 h 233"/>
              <a:gd name="T20" fmla="*/ 58 w 120"/>
              <a:gd name="T21" fmla="*/ 157 h 233"/>
              <a:gd name="T22" fmla="*/ 65 w 120"/>
              <a:gd name="T23" fmla="*/ 148 h 233"/>
              <a:gd name="T24" fmla="*/ 80 w 120"/>
              <a:gd name="T25" fmla="*/ 188 h 233"/>
              <a:gd name="T26" fmla="*/ 86 w 120"/>
              <a:gd name="T27" fmla="*/ 211 h 233"/>
              <a:gd name="T28" fmla="*/ 85 w 120"/>
              <a:gd name="T29" fmla="*/ 233 h 233"/>
              <a:gd name="T30" fmla="*/ 99 w 120"/>
              <a:gd name="T31" fmla="*/ 212 h 233"/>
              <a:gd name="T32" fmla="*/ 92 w 120"/>
              <a:gd name="T33" fmla="*/ 188 h 233"/>
              <a:gd name="T34" fmla="*/ 80 w 120"/>
              <a:gd name="T35" fmla="*/ 173 h 233"/>
              <a:gd name="T36" fmla="*/ 86 w 120"/>
              <a:gd name="T37" fmla="*/ 161 h 233"/>
              <a:gd name="T38" fmla="*/ 85 w 120"/>
              <a:gd name="T39" fmla="*/ 151 h 233"/>
              <a:gd name="T40" fmla="*/ 69 w 120"/>
              <a:gd name="T41" fmla="*/ 130 h 233"/>
              <a:gd name="T42" fmla="*/ 77 w 120"/>
              <a:gd name="T43" fmla="*/ 114 h 233"/>
              <a:gd name="T44" fmla="*/ 106 w 120"/>
              <a:gd name="T45" fmla="*/ 106 h 233"/>
              <a:gd name="T46" fmla="*/ 120 w 120"/>
              <a:gd name="T47" fmla="*/ 91 h 233"/>
              <a:gd name="T48" fmla="*/ 111 w 120"/>
              <a:gd name="T49" fmla="*/ 91 h 233"/>
              <a:gd name="T50" fmla="*/ 104 w 120"/>
              <a:gd name="T51" fmla="*/ 87 h 233"/>
              <a:gd name="T52" fmla="*/ 93 w 120"/>
              <a:gd name="T53" fmla="*/ 84 h 233"/>
              <a:gd name="T54" fmla="*/ 98 w 120"/>
              <a:gd name="T55" fmla="*/ 73 h 233"/>
              <a:gd name="T56" fmla="*/ 88 w 120"/>
              <a:gd name="T57" fmla="*/ 60 h 233"/>
              <a:gd name="T58" fmla="*/ 77 w 120"/>
              <a:gd name="T59" fmla="*/ 42 h 233"/>
              <a:gd name="T60" fmla="*/ 86 w 120"/>
              <a:gd name="T61" fmla="*/ 34 h 233"/>
              <a:gd name="T62" fmla="*/ 86 w 120"/>
              <a:gd name="T63" fmla="*/ 13 h 233"/>
              <a:gd name="T64" fmla="*/ 72 w 120"/>
              <a:gd name="T65" fmla="*/ 0 h 2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233"/>
              <a:gd name="T101" fmla="*/ 120 w 120"/>
              <a:gd name="T102" fmla="*/ 233 h 2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79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0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1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10 w 54"/>
              <a:gd name="T1" fmla="*/ 12 h 66"/>
              <a:gd name="T2" fmla="*/ 10 w 54"/>
              <a:gd name="T3" fmla="*/ 12 h 66"/>
              <a:gd name="T4" fmla="*/ 10 w 54"/>
              <a:gd name="T5" fmla="*/ 36 h 66"/>
              <a:gd name="T6" fmla="*/ 10 w 54"/>
              <a:gd name="T7" fmla="*/ 36 h 66"/>
              <a:gd name="T8" fmla="*/ 0 w 54"/>
              <a:gd name="T9" fmla="*/ 66 h 66"/>
              <a:gd name="T10" fmla="*/ 0 w 54"/>
              <a:gd name="T11" fmla="*/ 66 h 66"/>
              <a:gd name="T12" fmla="*/ 20 w 54"/>
              <a:gd name="T13" fmla="*/ 66 h 66"/>
              <a:gd name="T14" fmla="*/ 20 w 54"/>
              <a:gd name="T15" fmla="*/ 66 h 66"/>
              <a:gd name="T16" fmla="*/ 40 w 54"/>
              <a:gd name="T17" fmla="*/ 60 h 66"/>
              <a:gd name="T18" fmla="*/ 40 w 54"/>
              <a:gd name="T19" fmla="*/ 60 h 66"/>
              <a:gd name="T20" fmla="*/ 50 w 54"/>
              <a:gd name="T21" fmla="*/ 52 h 66"/>
              <a:gd name="T22" fmla="*/ 50 w 54"/>
              <a:gd name="T23" fmla="*/ 52 h 66"/>
              <a:gd name="T24" fmla="*/ 54 w 54"/>
              <a:gd name="T25" fmla="*/ 36 h 66"/>
              <a:gd name="T26" fmla="*/ 40 w 54"/>
              <a:gd name="T27" fmla="*/ 0 h 66"/>
              <a:gd name="T28" fmla="*/ 10 w 54"/>
              <a:gd name="T29" fmla="*/ 10 h 66"/>
              <a:gd name="T30" fmla="*/ 10 w 54"/>
              <a:gd name="T31" fmla="*/ 10 h 66"/>
              <a:gd name="T32" fmla="*/ 10 w 54"/>
              <a:gd name="T33" fmla="*/ 12 h 66"/>
              <a:gd name="T34" fmla="*/ 10 w 54"/>
              <a:gd name="T35" fmla="*/ 12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rgbClr val="A1C0D3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2" name="Oval 2281"/>
          <p:cNvSpPr/>
          <p:nvPr/>
        </p:nvSpPr>
        <p:spPr>
          <a:xfrm>
            <a:off x="7117080" y="391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3" name="Oval 2282"/>
          <p:cNvSpPr/>
          <p:nvPr/>
        </p:nvSpPr>
        <p:spPr>
          <a:xfrm>
            <a:off x="460248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4" name="Oval 2283"/>
          <p:cNvSpPr/>
          <p:nvPr/>
        </p:nvSpPr>
        <p:spPr>
          <a:xfrm>
            <a:off x="640080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5" name="Oval 2284"/>
          <p:cNvSpPr/>
          <p:nvPr/>
        </p:nvSpPr>
        <p:spPr>
          <a:xfrm>
            <a:off x="5029200" y="3154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6" name="Oval 2285"/>
          <p:cNvSpPr/>
          <p:nvPr/>
        </p:nvSpPr>
        <p:spPr>
          <a:xfrm>
            <a:off x="1905000" y="3810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Freeform 266"/>
          <p:cNvSpPr>
            <a:spLocks/>
          </p:cNvSpPr>
          <p:nvPr/>
        </p:nvSpPr>
        <p:spPr bwMode="auto">
          <a:xfrm>
            <a:off x="6994843" y="4005897"/>
            <a:ext cx="45720" cy="45720"/>
          </a:xfrm>
          <a:custGeom>
            <a:avLst/>
            <a:gdLst>
              <a:gd name="T0" fmla="*/ 0 w 138"/>
              <a:gd name="T1" fmla="*/ 133 h 157"/>
              <a:gd name="T2" fmla="*/ 18 w 138"/>
              <a:gd name="T3" fmla="*/ 97 h 157"/>
              <a:gd name="T4" fmla="*/ 30 w 138"/>
              <a:gd name="T5" fmla="*/ 79 h 157"/>
              <a:gd name="T6" fmla="*/ 66 w 138"/>
              <a:gd name="T7" fmla="*/ 60 h 157"/>
              <a:gd name="T8" fmla="*/ 78 w 138"/>
              <a:gd name="T9" fmla="*/ 54 h 157"/>
              <a:gd name="T10" fmla="*/ 90 w 138"/>
              <a:gd name="T11" fmla="*/ 30 h 157"/>
              <a:gd name="T12" fmla="*/ 102 w 138"/>
              <a:gd name="T13" fmla="*/ 0 h 157"/>
              <a:gd name="T14" fmla="*/ 114 w 138"/>
              <a:gd name="T15" fmla="*/ 12 h 157"/>
              <a:gd name="T16" fmla="*/ 138 w 138"/>
              <a:gd name="T17" fmla="*/ 18 h 157"/>
              <a:gd name="T18" fmla="*/ 138 w 138"/>
              <a:gd name="T19" fmla="*/ 36 h 157"/>
              <a:gd name="T20" fmla="*/ 114 w 138"/>
              <a:gd name="T21" fmla="*/ 54 h 157"/>
              <a:gd name="T22" fmla="*/ 102 w 138"/>
              <a:gd name="T23" fmla="*/ 67 h 157"/>
              <a:gd name="T24" fmla="*/ 78 w 138"/>
              <a:gd name="T25" fmla="*/ 91 h 157"/>
              <a:gd name="T26" fmla="*/ 72 w 138"/>
              <a:gd name="T27" fmla="*/ 115 h 157"/>
              <a:gd name="T28" fmla="*/ 66 w 138"/>
              <a:gd name="T29" fmla="*/ 151 h 157"/>
              <a:gd name="T30" fmla="*/ 36 w 138"/>
              <a:gd name="T31" fmla="*/ 157 h 157"/>
              <a:gd name="T32" fmla="*/ 18 w 138"/>
              <a:gd name="T33" fmla="*/ 151 h 157"/>
              <a:gd name="T34" fmla="*/ 0 w 138"/>
              <a:gd name="T35" fmla="*/ 133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267"/>
          <p:cNvSpPr>
            <a:spLocks/>
          </p:cNvSpPr>
          <p:nvPr/>
        </p:nvSpPr>
        <p:spPr bwMode="auto">
          <a:xfrm>
            <a:off x="7150418" y="3821747"/>
            <a:ext cx="45720" cy="45720"/>
          </a:xfrm>
          <a:custGeom>
            <a:avLst/>
            <a:gdLst>
              <a:gd name="T0" fmla="*/ 6 w 96"/>
              <a:gd name="T1" fmla="*/ 108 h 156"/>
              <a:gd name="T2" fmla="*/ 24 w 96"/>
              <a:gd name="T3" fmla="*/ 78 h 156"/>
              <a:gd name="T4" fmla="*/ 24 w 96"/>
              <a:gd name="T5" fmla="*/ 54 h 156"/>
              <a:gd name="T6" fmla="*/ 0 w 96"/>
              <a:gd name="T7" fmla="*/ 0 h 156"/>
              <a:gd name="T8" fmla="*/ 30 w 96"/>
              <a:gd name="T9" fmla="*/ 12 h 156"/>
              <a:gd name="T10" fmla="*/ 30 w 96"/>
              <a:gd name="T11" fmla="*/ 42 h 156"/>
              <a:gd name="T12" fmla="*/ 42 w 96"/>
              <a:gd name="T13" fmla="*/ 60 h 156"/>
              <a:gd name="T14" fmla="*/ 60 w 96"/>
              <a:gd name="T15" fmla="*/ 78 h 156"/>
              <a:gd name="T16" fmla="*/ 84 w 96"/>
              <a:gd name="T17" fmla="*/ 66 h 156"/>
              <a:gd name="T18" fmla="*/ 96 w 96"/>
              <a:gd name="T19" fmla="*/ 78 h 156"/>
              <a:gd name="T20" fmla="*/ 90 w 96"/>
              <a:gd name="T21" fmla="*/ 90 h 156"/>
              <a:gd name="T22" fmla="*/ 78 w 96"/>
              <a:gd name="T23" fmla="*/ 102 h 156"/>
              <a:gd name="T24" fmla="*/ 66 w 96"/>
              <a:gd name="T25" fmla="*/ 114 h 156"/>
              <a:gd name="T26" fmla="*/ 60 w 96"/>
              <a:gd name="T27" fmla="*/ 132 h 156"/>
              <a:gd name="T28" fmla="*/ 42 w 96"/>
              <a:gd name="T29" fmla="*/ 156 h 156"/>
              <a:gd name="T30" fmla="*/ 24 w 96"/>
              <a:gd name="T31" fmla="*/ 144 h 156"/>
              <a:gd name="T32" fmla="*/ 30 w 96"/>
              <a:gd name="T33" fmla="*/ 126 h 156"/>
              <a:gd name="T34" fmla="*/ 6 w 96"/>
              <a:gd name="T35" fmla="*/ 108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271"/>
          <p:cNvSpPr>
            <a:spLocks/>
          </p:cNvSpPr>
          <p:nvPr/>
        </p:nvSpPr>
        <p:spPr bwMode="auto">
          <a:xfrm>
            <a:off x="7229475" y="4478338"/>
            <a:ext cx="45720" cy="45720"/>
          </a:xfrm>
          <a:custGeom>
            <a:avLst/>
            <a:gdLst>
              <a:gd name="T0" fmla="*/ 12 w 174"/>
              <a:gd name="T1" fmla="*/ 168 h 204"/>
              <a:gd name="T2" fmla="*/ 0 w 174"/>
              <a:gd name="T3" fmla="*/ 144 h 204"/>
              <a:gd name="T4" fmla="*/ 0 w 174"/>
              <a:gd name="T5" fmla="*/ 108 h 204"/>
              <a:gd name="T6" fmla="*/ 12 w 174"/>
              <a:gd name="T7" fmla="*/ 90 h 204"/>
              <a:gd name="T8" fmla="*/ 36 w 174"/>
              <a:gd name="T9" fmla="*/ 84 h 204"/>
              <a:gd name="T10" fmla="*/ 60 w 174"/>
              <a:gd name="T11" fmla="*/ 66 h 204"/>
              <a:gd name="T12" fmla="*/ 96 w 174"/>
              <a:gd name="T13" fmla="*/ 24 h 204"/>
              <a:gd name="T14" fmla="*/ 138 w 174"/>
              <a:gd name="T15" fmla="*/ 0 h 204"/>
              <a:gd name="T16" fmla="*/ 162 w 174"/>
              <a:gd name="T17" fmla="*/ 12 h 204"/>
              <a:gd name="T18" fmla="*/ 174 w 174"/>
              <a:gd name="T19" fmla="*/ 30 h 204"/>
              <a:gd name="T20" fmla="*/ 156 w 174"/>
              <a:gd name="T21" fmla="*/ 48 h 204"/>
              <a:gd name="T22" fmla="*/ 150 w 174"/>
              <a:gd name="T23" fmla="*/ 66 h 204"/>
              <a:gd name="T24" fmla="*/ 156 w 174"/>
              <a:gd name="T25" fmla="*/ 90 h 204"/>
              <a:gd name="T26" fmla="*/ 174 w 174"/>
              <a:gd name="T27" fmla="*/ 108 h 204"/>
              <a:gd name="T28" fmla="*/ 156 w 174"/>
              <a:gd name="T29" fmla="*/ 120 h 204"/>
              <a:gd name="T30" fmla="*/ 150 w 174"/>
              <a:gd name="T31" fmla="*/ 132 h 204"/>
              <a:gd name="T32" fmla="*/ 138 w 174"/>
              <a:gd name="T33" fmla="*/ 150 h 204"/>
              <a:gd name="T34" fmla="*/ 126 w 174"/>
              <a:gd name="T35" fmla="*/ 168 h 204"/>
              <a:gd name="T36" fmla="*/ 114 w 174"/>
              <a:gd name="T37" fmla="*/ 198 h 204"/>
              <a:gd name="T38" fmla="*/ 90 w 174"/>
              <a:gd name="T39" fmla="*/ 204 h 204"/>
              <a:gd name="T40" fmla="*/ 72 w 174"/>
              <a:gd name="T41" fmla="*/ 192 h 204"/>
              <a:gd name="T42" fmla="*/ 42 w 174"/>
              <a:gd name="T43" fmla="*/ 192 h 204"/>
              <a:gd name="T44" fmla="*/ 24 w 174"/>
              <a:gd name="T45" fmla="*/ 192 h 204"/>
              <a:gd name="T46" fmla="*/ 12 w 174"/>
              <a:gd name="T47" fmla="*/ 168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274"/>
          <p:cNvSpPr>
            <a:spLocks/>
          </p:cNvSpPr>
          <p:nvPr/>
        </p:nvSpPr>
        <p:spPr bwMode="auto">
          <a:xfrm>
            <a:off x="7456488" y="4618038"/>
            <a:ext cx="45720" cy="45720"/>
          </a:xfrm>
          <a:custGeom>
            <a:avLst/>
            <a:gdLst>
              <a:gd name="T0" fmla="*/ 12 w 108"/>
              <a:gd name="T1" fmla="*/ 126 h 132"/>
              <a:gd name="T2" fmla="*/ 12 w 108"/>
              <a:gd name="T3" fmla="*/ 108 h 132"/>
              <a:gd name="T4" fmla="*/ 0 w 108"/>
              <a:gd name="T5" fmla="*/ 84 h 132"/>
              <a:gd name="T6" fmla="*/ 6 w 108"/>
              <a:gd name="T7" fmla="*/ 66 h 132"/>
              <a:gd name="T8" fmla="*/ 24 w 108"/>
              <a:gd name="T9" fmla="*/ 24 h 132"/>
              <a:gd name="T10" fmla="*/ 36 w 108"/>
              <a:gd name="T11" fmla="*/ 12 h 132"/>
              <a:gd name="T12" fmla="*/ 66 w 108"/>
              <a:gd name="T13" fmla="*/ 6 h 132"/>
              <a:gd name="T14" fmla="*/ 108 w 108"/>
              <a:gd name="T15" fmla="*/ 0 h 132"/>
              <a:gd name="T16" fmla="*/ 108 w 108"/>
              <a:gd name="T17" fmla="*/ 12 h 132"/>
              <a:gd name="T18" fmla="*/ 90 w 108"/>
              <a:gd name="T19" fmla="*/ 12 h 132"/>
              <a:gd name="T20" fmla="*/ 54 w 108"/>
              <a:gd name="T21" fmla="*/ 24 h 132"/>
              <a:gd name="T22" fmla="*/ 42 w 108"/>
              <a:gd name="T23" fmla="*/ 42 h 132"/>
              <a:gd name="T24" fmla="*/ 84 w 108"/>
              <a:gd name="T25" fmla="*/ 42 h 132"/>
              <a:gd name="T26" fmla="*/ 90 w 108"/>
              <a:gd name="T27" fmla="*/ 60 h 132"/>
              <a:gd name="T28" fmla="*/ 78 w 108"/>
              <a:gd name="T29" fmla="*/ 66 h 132"/>
              <a:gd name="T30" fmla="*/ 66 w 108"/>
              <a:gd name="T31" fmla="*/ 78 h 132"/>
              <a:gd name="T32" fmla="*/ 90 w 108"/>
              <a:gd name="T33" fmla="*/ 102 h 132"/>
              <a:gd name="T34" fmla="*/ 96 w 108"/>
              <a:gd name="T35" fmla="*/ 126 h 132"/>
              <a:gd name="T36" fmla="*/ 72 w 108"/>
              <a:gd name="T37" fmla="*/ 126 h 132"/>
              <a:gd name="T38" fmla="*/ 54 w 108"/>
              <a:gd name="T39" fmla="*/ 108 h 132"/>
              <a:gd name="T40" fmla="*/ 36 w 108"/>
              <a:gd name="T41" fmla="*/ 84 h 132"/>
              <a:gd name="T42" fmla="*/ 36 w 108"/>
              <a:gd name="T43" fmla="*/ 114 h 132"/>
              <a:gd name="T44" fmla="*/ 36 w 108"/>
              <a:gd name="T45" fmla="*/ 132 h 132"/>
              <a:gd name="T46" fmla="*/ 12 w 108"/>
              <a:gd name="T47" fmla="*/ 126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4 w 30"/>
              <a:gd name="T1" fmla="*/ 0 h 6"/>
              <a:gd name="T2" fmla="*/ 30 w 30"/>
              <a:gd name="T3" fmla="*/ 0 h 6"/>
              <a:gd name="T4" fmla="*/ 0 w 30"/>
              <a:gd name="T5" fmla="*/ 6 h 6"/>
              <a:gd name="T6" fmla="*/ 24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5 w 139"/>
              <a:gd name="T1" fmla="*/ 114 h 114"/>
              <a:gd name="T2" fmla="*/ 61 w 139"/>
              <a:gd name="T3" fmla="*/ 96 h 114"/>
              <a:gd name="T4" fmla="*/ 73 w 139"/>
              <a:gd name="T5" fmla="*/ 90 h 114"/>
              <a:gd name="T6" fmla="*/ 115 w 139"/>
              <a:gd name="T7" fmla="*/ 66 h 114"/>
              <a:gd name="T8" fmla="*/ 127 w 139"/>
              <a:gd name="T9" fmla="*/ 24 h 114"/>
              <a:gd name="T10" fmla="*/ 139 w 139"/>
              <a:gd name="T11" fmla="*/ 6 h 114"/>
              <a:gd name="T12" fmla="*/ 139 w 139"/>
              <a:gd name="T13" fmla="*/ 0 h 114"/>
              <a:gd name="T14" fmla="*/ 115 w 139"/>
              <a:gd name="T15" fmla="*/ 6 h 114"/>
              <a:gd name="T16" fmla="*/ 49 w 139"/>
              <a:gd name="T17" fmla="*/ 12 h 114"/>
              <a:gd name="T18" fmla="*/ 37 w 139"/>
              <a:gd name="T19" fmla="*/ 6 h 114"/>
              <a:gd name="T20" fmla="*/ 19 w 139"/>
              <a:gd name="T21" fmla="*/ 24 h 114"/>
              <a:gd name="T22" fmla="*/ 19 w 139"/>
              <a:gd name="T23" fmla="*/ 24 h 114"/>
              <a:gd name="T24" fmla="*/ 25 w 139"/>
              <a:gd name="T25" fmla="*/ 48 h 114"/>
              <a:gd name="T26" fmla="*/ 0 w 139"/>
              <a:gd name="T27" fmla="*/ 102 h 114"/>
              <a:gd name="T28" fmla="*/ 13 w 139"/>
              <a:gd name="T29" fmla="*/ 102 h 114"/>
              <a:gd name="T30" fmla="*/ 25 w 139"/>
              <a:gd name="T31" fmla="*/ 114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319"/>
          <p:cNvSpPr>
            <a:spLocks/>
          </p:cNvSpPr>
          <p:nvPr/>
        </p:nvSpPr>
        <p:spPr bwMode="auto">
          <a:xfrm>
            <a:off x="4322763" y="3629025"/>
            <a:ext cx="9525" cy="4763"/>
          </a:xfrm>
          <a:custGeom>
            <a:avLst/>
            <a:gdLst>
              <a:gd name="T0" fmla="*/ 6 w 6"/>
              <a:gd name="T1" fmla="*/ 0 h 6"/>
              <a:gd name="T2" fmla="*/ 0 w 6"/>
              <a:gd name="T3" fmla="*/ 0 h 6"/>
              <a:gd name="T4" fmla="*/ 0 w 6"/>
              <a:gd name="T5" fmla="*/ 6 h 6"/>
              <a:gd name="T6" fmla="*/ 6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320"/>
          <p:cNvSpPr>
            <a:spLocks/>
          </p:cNvSpPr>
          <p:nvPr/>
        </p:nvSpPr>
        <p:spPr bwMode="auto">
          <a:xfrm>
            <a:off x="4340225" y="3517900"/>
            <a:ext cx="7938" cy="7938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6 w 6"/>
              <a:gd name="T5" fmla="*/ 6 h 6"/>
              <a:gd name="T6" fmla="*/ 0 w 6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323"/>
          <p:cNvSpPr>
            <a:spLocks/>
          </p:cNvSpPr>
          <p:nvPr/>
        </p:nvSpPr>
        <p:spPr bwMode="auto">
          <a:xfrm>
            <a:off x="4332288" y="3525838"/>
            <a:ext cx="15875" cy="63500"/>
          </a:xfrm>
          <a:custGeom>
            <a:avLst/>
            <a:gdLst>
              <a:gd name="T0" fmla="*/ 6 w 12"/>
              <a:gd name="T1" fmla="*/ 24 h 48"/>
              <a:gd name="T2" fmla="*/ 0 w 12"/>
              <a:gd name="T3" fmla="*/ 30 h 48"/>
              <a:gd name="T4" fmla="*/ 0 w 12"/>
              <a:gd name="T5" fmla="*/ 48 h 48"/>
              <a:gd name="T6" fmla="*/ 6 w 12"/>
              <a:gd name="T7" fmla="*/ 18 h 48"/>
              <a:gd name="T8" fmla="*/ 12 w 12"/>
              <a:gd name="T9" fmla="*/ 0 h 48"/>
              <a:gd name="T10" fmla="*/ 6 w 12"/>
              <a:gd name="T11" fmla="*/ 12 h 48"/>
              <a:gd name="T12" fmla="*/ 6 w 12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48"/>
              <a:gd name="T23" fmla="*/ 12 w 12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324"/>
          <p:cNvSpPr>
            <a:spLocks/>
          </p:cNvSpPr>
          <p:nvPr/>
        </p:nvSpPr>
        <p:spPr bwMode="auto">
          <a:xfrm>
            <a:off x="4318000" y="3633788"/>
            <a:ext cx="4763" cy="33337"/>
          </a:xfrm>
          <a:custGeom>
            <a:avLst/>
            <a:gdLst>
              <a:gd name="T0" fmla="*/ 6 w 6"/>
              <a:gd name="T1" fmla="*/ 0 h 24"/>
              <a:gd name="T2" fmla="*/ 6 w 6"/>
              <a:gd name="T3" fmla="*/ 12 h 24"/>
              <a:gd name="T4" fmla="*/ 0 w 6"/>
              <a:gd name="T5" fmla="*/ 24 h 24"/>
              <a:gd name="T6" fmla="*/ 6 w 6"/>
              <a:gd name="T7" fmla="*/ 6 h 24"/>
              <a:gd name="T8" fmla="*/ 6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4"/>
              <a:gd name="T17" fmla="*/ 6 w 6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325"/>
          <p:cNvSpPr>
            <a:spLocks/>
          </p:cNvSpPr>
          <p:nvPr/>
        </p:nvSpPr>
        <p:spPr bwMode="auto">
          <a:xfrm>
            <a:off x="4322763" y="3589338"/>
            <a:ext cx="9525" cy="22225"/>
          </a:xfrm>
          <a:custGeom>
            <a:avLst/>
            <a:gdLst>
              <a:gd name="T0" fmla="*/ 0 w 6"/>
              <a:gd name="T1" fmla="*/ 18 h 18"/>
              <a:gd name="T2" fmla="*/ 6 w 6"/>
              <a:gd name="T3" fmla="*/ 0 h 18"/>
              <a:gd name="T4" fmla="*/ 6 w 6"/>
              <a:gd name="T5" fmla="*/ 12 h 18"/>
              <a:gd name="T6" fmla="*/ 0 w 6"/>
              <a:gd name="T7" fmla="*/ 18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8"/>
              <a:gd name="T14" fmla="*/ 6 w 6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326"/>
          <p:cNvSpPr>
            <a:spLocks/>
          </p:cNvSpPr>
          <p:nvPr/>
        </p:nvSpPr>
        <p:spPr bwMode="auto">
          <a:xfrm>
            <a:off x="4322763" y="3611563"/>
            <a:ext cx="0" cy="17462"/>
          </a:xfrm>
          <a:custGeom>
            <a:avLst/>
            <a:gdLst>
              <a:gd name="T0" fmla="*/ 12 h 12"/>
              <a:gd name="T1" fmla="*/ 0 h 12"/>
              <a:gd name="T2" fmla="*/ 12 h 12"/>
              <a:gd name="T3" fmla="*/ 12 h 12"/>
              <a:gd name="T4" fmla="*/ 0 60000 65536"/>
              <a:gd name="T5" fmla="*/ 0 60000 65536"/>
              <a:gd name="T6" fmla="*/ 0 60000 65536"/>
              <a:gd name="T7" fmla="*/ 0 60000 65536"/>
              <a:gd name="T8" fmla="*/ 0 h 12"/>
              <a:gd name="T9" fmla="*/ 12 h 12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T8" r="0" b="T9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w 18"/>
              <a:gd name="T7" fmla="*/ 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6 h 6"/>
              <a:gd name="T2" fmla="*/ 6 w 18"/>
              <a:gd name="T3" fmla="*/ 6 h 6"/>
              <a:gd name="T4" fmla="*/ 18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298"/>
          <p:cNvSpPr>
            <a:spLocks/>
          </p:cNvSpPr>
          <p:nvPr/>
        </p:nvSpPr>
        <p:spPr bwMode="auto">
          <a:xfrm>
            <a:off x="6605270" y="3687763"/>
            <a:ext cx="45720" cy="45720"/>
          </a:xfrm>
          <a:custGeom>
            <a:avLst/>
            <a:gdLst>
              <a:gd name="T0" fmla="*/ 72 w 90"/>
              <a:gd name="T1" fmla="*/ 42 h 78"/>
              <a:gd name="T2" fmla="*/ 78 w 90"/>
              <a:gd name="T3" fmla="*/ 30 h 78"/>
              <a:gd name="T4" fmla="*/ 84 w 90"/>
              <a:gd name="T5" fmla="*/ 18 h 78"/>
              <a:gd name="T6" fmla="*/ 48 w 90"/>
              <a:gd name="T7" fmla="*/ 12 h 78"/>
              <a:gd name="T8" fmla="*/ 30 w 90"/>
              <a:gd name="T9" fmla="*/ 0 h 78"/>
              <a:gd name="T10" fmla="*/ 12 w 90"/>
              <a:gd name="T11" fmla="*/ 0 h 78"/>
              <a:gd name="T12" fmla="*/ 6 w 90"/>
              <a:gd name="T13" fmla="*/ 12 h 78"/>
              <a:gd name="T14" fmla="*/ 0 w 90"/>
              <a:gd name="T15" fmla="*/ 18 h 78"/>
              <a:gd name="T16" fmla="*/ 6 w 90"/>
              <a:gd name="T17" fmla="*/ 30 h 78"/>
              <a:gd name="T18" fmla="*/ 18 w 90"/>
              <a:gd name="T19" fmla="*/ 78 h 78"/>
              <a:gd name="T20" fmla="*/ 54 w 90"/>
              <a:gd name="T21" fmla="*/ 72 h 78"/>
              <a:gd name="T22" fmla="*/ 78 w 90"/>
              <a:gd name="T23" fmla="*/ 66 h 78"/>
              <a:gd name="T24" fmla="*/ 84 w 90"/>
              <a:gd name="T25" fmla="*/ 72 h 78"/>
              <a:gd name="T26" fmla="*/ 90 w 90"/>
              <a:gd name="T27" fmla="*/ 48 h 78"/>
              <a:gd name="T28" fmla="*/ 72 w 90"/>
              <a:gd name="T29" fmla="*/ 42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329"/>
          <p:cNvSpPr>
            <a:spLocks/>
          </p:cNvSpPr>
          <p:nvPr/>
        </p:nvSpPr>
        <p:spPr bwMode="auto">
          <a:xfrm>
            <a:off x="6992938" y="4103688"/>
            <a:ext cx="179387" cy="288925"/>
          </a:xfrm>
          <a:custGeom>
            <a:avLst/>
            <a:gdLst>
              <a:gd name="T0" fmla="*/ 102 w 138"/>
              <a:gd name="T1" fmla="*/ 205 h 223"/>
              <a:gd name="T2" fmla="*/ 120 w 138"/>
              <a:gd name="T3" fmla="*/ 199 h 223"/>
              <a:gd name="T4" fmla="*/ 138 w 138"/>
              <a:gd name="T5" fmla="*/ 187 h 223"/>
              <a:gd name="T6" fmla="*/ 138 w 138"/>
              <a:gd name="T7" fmla="*/ 151 h 223"/>
              <a:gd name="T8" fmla="*/ 138 w 138"/>
              <a:gd name="T9" fmla="*/ 120 h 223"/>
              <a:gd name="T10" fmla="*/ 120 w 138"/>
              <a:gd name="T11" fmla="*/ 102 h 223"/>
              <a:gd name="T12" fmla="*/ 96 w 138"/>
              <a:gd name="T13" fmla="*/ 72 h 223"/>
              <a:gd name="T14" fmla="*/ 78 w 138"/>
              <a:gd name="T15" fmla="*/ 48 h 223"/>
              <a:gd name="T16" fmla="*/ 84 w 138"/>
              <a:gd name="T17" fmla="*/ 36 h 223"/>
              <a:gd name="T18" fmla="*/ 78 w 138"/>
              <a:gd name="T19" fmla="*/ 24 h 223"/>
              <a:gd name="T20" fmla="*/ 60 w 138"/>
              <a:gd name="T21" fmla="*/ 18 h 223"/>
              <a:gd name="T22" fmla="*/ 48 w 138"/>
              <a:gd name="T23" fmla="*/ 0 h 223"/>
              <a:gd name="T24" fmla="*/ 42 w 138"/>
              <a:gd name="T25" fmla="*/ 0 h 223"/>
              <a:gd name="T26" fmla="*/ 12 w 138"/>
              <a:gd name="T27" fmla="*/ 6 h 223"/>
              <a:gd name="T28" fmla="*/ 0 w 138"/>
              <a:gd name="T29" fmla="*/ 24 h 223"/>
              <a:gd name="T30" fmla="*/ 0 w 138"/>
              <a:gd name="T31" fmla="*/ 24 h 223"/>
              <a:gd name="T32" fmla="*/ 6 w 138"/>
              <a:gd name="T33" fmla="*/ 36 h 223"/>
              <a:gd name="T34" fmla="*/ 12 w 138"/>
              <a:gd name="T35" fmla="*/ 72 h 223"/>
              <a:gd name="T36" fmla="*/ 54 w 138"/>
              <a:gd name="T37" fmla="*/ 72 h 223"/>
              <a:gd name="T38" fmla="*/ 72 w 138"/>
              <a:gd name="T39" fmla="*/ 78 h 223"/>
              <a:gd name="T40" fmla="*/ 102 w 138"/>
              <a:gd name="T41" fmla="*/ 126 h 223"/>
              <a:gd name="T42" fmla="*/ 96 w 138"/>
              <a:gd name="T43" fmla="*/ 145 h 223"/>
              <a:gd name="T44" fmla="*/ 60 w 138"/>
              <a:gd name="T45" fmla="*/ 151 h 223"/>
              <a:gd name="T46" fmla="*/ 42 w 138"/>
              <a:gd name="T47" fmla="*/ 163 h 223"/>
              <a:gd name="T48" fmla="*/ 42 w 138"/>
              <a:gd name="T49" fmla="*/ 187 h 223"/>
              <a:gd name="T50" fmla="*/ 72 w 138"/>
              <a:gd name="T51" fmla="*/ 217 h 223"/>
              <a:gd name="T52" fmla="*/ 84 w 138"/>
              <a:gd name="T53" fmla="*/ 223 h 223"/>
              <a:gd name="T54" fmla="*/ 96 w 138"/>
              <a:gd name="T55" fmla="*/ 217 h 223"/>
              <a:gd name="T56" fmla="*/ 102 w 138"/>
              <a:gd name="T57" fmla="*/ 205 h 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23"/>
              <a:gd name="T89" fmla="*/ 138 w 138"/>
              <a:gd name="T90" fmla="*/ 223 h 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330"/>
          <p:cNvSpPr>
            <a:spLocks/>
          </p:cNvSpPr>
          <p:nvPr/>
        </p:nvSpPr>
        <p:spPr bwMode="auto">
          <a:xfrm>
            <a:off x="7048500" y="4070350"/>
            <a:ext cx="180975" cy="355600"/>
          </a:xfrm>
          <a:custGeom>
            <a:avLst/>
            <a:gdLst>
              <a:gd name="T0" fmla="*/ 66 w 138"/>
              <a:gd name="T1" fmla="*/ 0 h 271"/>
              <a:gd name="T2" fmla="*/ 6 w 138"/>
              <a:gd name="T3" fmla="*/ 0 h 271"/>
              <a:gd name="T4" fmla="*/ 0 w 138"/>
              <a:gd name="T5" fmla="*/ 24 h 271"/>
              <a:gd name="T6" fmla="*/ 6 w 138"/>
              <a:gd name="T7" fmla="*/ 24 h 271"/>
              <a:gd name="T8" fmla="*/ 18 w 138"/>
              <a:gd name="T9" fmla="*/ 42 h 271"/>
              <a:gd name="T10" fmla="*/ 36 w 138"/>
              <a:gd name="T11" fmla="*/ 48 h 271"/>
              <a:gd name="T12" fmla="*/ 42 w 138"/>
              <a:gd name="T13" fmla="*/ 60 h 271"/>
              <a:gd name="T14" fmla="*/ 36 w 138"/>
              <a:gd name="T15" fmla="*/ 72 h 271"/>
              <a:gd name="T16" fmla="*/ 54 w 138"/>
              <a:gd name="T17" fmla="*/ 96 h 271"/>
              <a:gd name="T18" fmla="*/ 78 w 138"/>
              <a:gd name="T19" fmla="*/ 126 h 271"/>
              <a:gd name="T20" fmla="*/ 96 w 138"/>
              <a:gd name="T21" fmla="*/ 144 h 271"/>
              <a:gd name="T22" fmla="*/ 96 w 138"/>
              <a:gd name="T23" fmla="*/ 175 h 271"/>
              <a:gd name="T24" fmla="*/ 96 w 138"/>
              <a:gd name="T25" fmla="*/ 211 h 271"/>
              <a:gd name="T26" fmla="*/ 78 w 138"/>
              <a:gd name="T27" fmla="*/ 223 h 271"/>
              <a:gd name="T28" fmla="*/ 60 w 138"/>
              <a:gd name="T29" fmla="*/ 229 h 271"/>
              <a:gd name="T30" fmla="*/ 54 w 138"/>
              <a:gd name="T31" fmla="*/ 241 h 271"/>
              <a:gd name="T32" fmla="*/ 42 w 138"/>
              <a:gd name="T33" fmla="*/ 247 h 271"/>
              <a:gd name="T34" fmla="*/ 48 w 138"/>
              <a:gd name="T35" fmla="*/ 253 h 271"/>
              <a:gd name="T36" fmla="*/ 66 w 138"/>
              <a:gd name="T37" fmla="*/ 271 h 271"/>
              <a:gd name="T38" fmla="*/ 108 w 138"/>
              <a:gd name="T39" fmla="*/ 241 h 271"/>
              <a:gd name="T40" fmla="*/ 138 w 138"/>
              <a:gd name="T41" fmla="*/ 211 h 271"/>
              <a:gd name="T42" fmla="*/ 114 w 138"/>
              <a:gd name="T43" fmla="*/ 132 h 271"/>
              <a:gd name="T44" fmla="*/ 102 w 138"/>
              <a:gd name="T45" fmla="*/ 114 h 271"/>
              <a:gd name="T46" fmla="*/ 78 w 138"/>
              <a:gd name="T47" fmla="*/ 84 h 271"/>
              <a:gd name="T48" fmla="*/ 66 w 138"/>
              <a:gd name="T49" fmla="*/ 60 h 271"/>
              <a:gd name="T50" fmla="*/ 78 w 138"/>
              <a:gd name="T51" fmla="*/ 48 h 271"/>
              <a:gd name="T52" fmla="*/ 96 w 138"/>
              <a:gd name="T53" fmla="*/ 36 h 271"/>
              <a:gd name="T54" fmla="*/ 90 w 138"/>
              <a:gd name="T55" fmla="*/ 18 h 271"/>
              <a:gd name="T56" fmla="*/ 66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331"/>
          <p:cNvSpPr>
            <a:spLocks/>
          </p:cNvSpPr>
          <p:nvPr/>
        </p:nvSpPr>
        <p:spPr bwMode="auto">
          <a:xfrm>
            <a:off x="6489700" y="3876675"/>
            <a:ext cx="45720" cy="45720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" name="Line 449"/>
          <p:cNvSpPr>
            <a:spLocks noChangeShapeType="1"/>
          </p:cNvSpPr>
          <p:nvPr/>
        </p:nvSpPr>
        <p:spPr bwMode="auto">
          <a:xfrm>
            <a:off x="7440613" y="4206875"/>
            <a:ext cx="45720" cy="4572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" name="Freeform 506"/>
          <p:cNvSpPr>
            <a:spLocks/>
          </p:cNvSpPr>
          <p:nvPr/>
        </p:nvSpPr>
        <p:spPr bwMode="auto">
          <a:xfrm>
            <a:off x="7589838" y="3492500"/>
            <a:ext cx="45720" cy="45720"/>
          </a:xfrm>
          <a:custGeom>
            <a:avLst/>
            <a:gdLst>
              <a:gd name="T0" fmla="*/ 32 w 78"/>
              <a:gd name="T1" fmla="*/ 12 h 98"/>
              <a:gd name="T2" fmla="*/ 34 w 78"/>
              <a:gd name="T3" fmla="*/ 32 h 98"/>
              <a:gd name="T4" fmla="*/ 20 w 78"/>
              <a:gd name="T5" fmla="*/ 22 h 98"/>
              <a:gd name="T6" fmla="*/ 6 w 78"/>
              <a:gd name="T7" fmla="*/ 34 h 98"/>
              <a:gd name="T8" fmla="*/ 0 w 78"/>
              <a:gd name="T9" fmla="*/ 56 h 98"/>
              <a:gd name="T10" fmla="*/ 0 w 78"/>
              <a:gd name="T11" fmla="*/ 56 h 98"/>
              <a:gd name="T12" fmla="*/ 6 w 78"/>
              <a:gd name="T13" fmla="*/ 56 h 98"/>
              <a:gd name="T14" fmla="*/ 6 w 78"/>
              <a:gd name="T15" fmla="*/ 56 h 98"/>
              <a:gd name="T16" fmla="*/ 10 w 78"/>
              <a:gd name="T17" fmla="*/ 56 h 98"/>
              <a:gd name="T18" fmla="*/ 10 w 78"/>
              <a:gd name="T19" fmla="*/ 56 h 98"/>
              <a:gd name="T20" fmla="*/ 30 w 78"/>
              <a:gd name="T21" fmla="*/ 70 h 98"/>
              <a:gd name="T22" fmla="*/ 34 w 78"/>
              <a:gd name="T23" fmla="*/ 84 h 98"/>
              <a:gd name="T24" fmla="*/ 34 w 78"/>
              <a:gd name="T25" fmla="*/ 84 h 98"/>
              <a:gd name="T26" fmla="*/ 36 w 78"/>
              <a:gd name="T27" fmla="*/ 92 h 98"/>
              <a:gd name="T28" fmla="*/ 40 w 78"/>
              <a:gd name="T29" fmla="*/ 98 h 98"/>
              <a:gd name="T30" fmla="*/ 70 w 78"/>
              <a:gd name="T31" fmla="*/ 88 h 98"/>
              <a:gd name="T32" fmla="*/ 70 w 78"/>
              <a:gd name="T33" fmla="*/ 84 h 98"/>
              <a:gd name="T34" fmla="*/ 70 w 78"/>
              <a:gd name="T35" fmla="*/ 84 h 98"/>
              <a:gd name="T36" fmla="*/ 68 w 78"/>
              <a:gd name="T37" fmla="*/ 82 h 98"/>
              <a:gd name="T38" fmla="*/ 66 w 78"/>
              <a:gd name="T39" fmla="*/ 78 h 98"/>
              <a:gd name="T40" fmla="*/ 64 w 78"/>
              <a:gd name="T41" fmla="*/ 76 h 98"/>
              <a:gd name="T42" fmla="*/ 64 w 78"/>
              <a:gd name="T43" fmla="*/ 76 h 98"/>
              <a:gd name="T44" fmla="*/ 64 w 78"/>
              <a:gd name="T45" fmla="*/ 60 h 98"/>
              <a:gd name="T46" fmla="*/ 64 w 78"/>
              <a:gd name="T47" fmla="*/ 60 h 98"/>
              <a:gd name="T48" fmla="*/ 64 w 78"/>
              <a:gd name="T49" fmla="*/ 46 h 98"/>
              <a:gd name="T50" fmla="*/ 64 w 78"/>
              <a:gd name="T51" fmla="*/ 46 h 98"/>
              <a:gd name="T52" fmla="*/ 54 w 78"/>
              <a:gd name="T53" fmla="*/ 26 h 98"/>
              <a:gd name="T54" fmla="*/ 54 w 78"/>
              <a:gd name="T55" fmla="*/ 26 h 98"/>
              <a:gd name="T56" fmla="*/ 64 w 78"/>
              <a:gd name="T57" fmla="*/ 16 h 98"/>
              <a:gd name="T58" fmla="*/ 64 w 78"/>
              <a:gd name="T59" fmla="*/ 16 h 98"/>
              <a:gd name="T60" fmla="*/ 78 w 78"/>
              <a:gd name="T61" fmla="*/ 4 h 98"/>
              <a:gd name="T62" fmla="*/ 52 w 78"/>
              <a:gd name="T63" fmla="*/ 0 h 98"/>
              <a:gd name="T64" fmla="*/ 32 w 78"/>
              <a:gd name="T65" fmla="*/ 12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rgbClr val="A1C0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503545" y="33950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5636578" y="2743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914073" y="2532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7245668" y="31803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94020" y="28476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5634355" y="26003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438775" y="3078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210935" y="28301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6625908" y="2961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693093" y="28533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538470" y="2863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928928" y="31505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8134667" y="27581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5526088" y="3190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5379085" y="28860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6732588" y="25603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5591175" y="34950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761038" y="2916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5503545" y="33289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227763" y="2682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6066473" y="23745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7105015" y="3097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410200" y="2599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786755" y="2442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5591175" y="2920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7956550" y="2849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6778308" y="28038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5568315" y="34055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594985" y="28076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5743575" y="30727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8312150" y="2599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5678488" y="3032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5531485" y="2727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884988" y="2402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670675" y="20907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631814" y="28933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471678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4648200" y="2743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486918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4800600" y="2743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4953000" y="2438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5090160" y="2590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5105400" y="2346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4404360" y="2956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4362450" y="29025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4396740" y="2885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4408170" y="3011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4448810" y="30254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4292600" y="30740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4334193" y="2948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4251960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4305300" y="3018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4373880" y="28568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4425950" y="30410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4373880" y="3018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4457700" y="31432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328160" y="2971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4404360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4396740" y="31775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4419600" y="2895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4267200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4450715" y="30797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449580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4480560" y="2971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2117725" y="3178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2441575" y="3314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392873" y="31168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2255838" y="3279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2593658" y="3344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2251393" y="3108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2418715" y="34115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1296988" y="30254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2428875" y="30914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2753678" y="3348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1959610" y="3139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1545273" y="31168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168021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1718945" y="3314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2342198" y="3940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1301433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961198" y="37912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232600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901825" y="33181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1886585" y="37830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1296988" y="34343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2514600" y="34769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1868170" y="3452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1342708" y="33169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388428" y="3642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479868" y="3713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064068" y="3422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230755" y="3586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640164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2103438" y="3596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2414905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2064068" y="33486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11480" y="2780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1632268" y="3579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2185035" y="37601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701040" y="2723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2146935" y="34883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2090738" y="3725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499553" y="35121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1962785" y="3544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1479868" y="3371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1586548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1740535" y="3689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259080" y="24841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1962785" y="3408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194878" y="3668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304800" y="26508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2349818" y="36534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1810385" y="35788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1586548" y="3309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2194878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510540" y="27946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1601788" y="3739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2076450" y="38309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1731010" y="34467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1408113" y="3454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1959610" y="3662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2302510" y="37449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49580" y="29489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1734185" y="32454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2261235" y="38211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1316673" y="3471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1945958" y="37220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2341245" y="3471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1938338" y="39020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1871345" y="37137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1312228" y="33651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2529840" y="34077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1883410" y="33835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1357948" y="32477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1403668" y="35734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1495108" y="36439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2079308" y="33534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2245995" y="35172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2655404" y="3340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2118678" y="35277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2430145" y="3569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1795145" y="37912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533400" y="27409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1647508" y="35105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2200275" y="36909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716280" y="2653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2162175" y="34191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2105978" y="36563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1514793" y="3442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1978025" y="34750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1495108" y="3302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1601788" y="33318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1755775" y="36201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388620" y="26781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1978025" y="33391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2210118" y="3599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388620" y="2271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2365058" y="35842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1825625" y="35096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1601788" y="32404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2210118" y="33318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304800" y="2727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1617028" y="3669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2091690" y="3761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1746250" y="33775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1423353" y="33855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1974850" y="35937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2317750" y="3675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510540" y="2863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2054225" y="3308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1999298" y="35734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1540828" y="36328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2437448" y="3495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1784668" y="3569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892935" y="36795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1926273" y="35874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2228850" y="38211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1883410" y="34369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1647508" y="36341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2352675" y="36810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2314575" y="34093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2130425" y="34651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1754188" y="3322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655320" y="2723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2362518" y="3589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388620" y="27489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1575753" y="33756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2127250" y="35839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1630680" y="3870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1783080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170688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1859280" y="3977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1783080" y="40843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1935480" y="4099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155448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1783080" y="4023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193548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859280" y="4114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2011680" y="4160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1935480" y="4236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2087880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1552893" y="389889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1935480" y="4175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2087880" y="4221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2011680" y="4267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1917065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2200275" y="41840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2105978" y="41840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1844040" y="4164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7" name="Oval 446"/>
          <p:cNvSpPr/>
          <p:nvPr/>
        </p:nvSpPr>
        <p:spPr>
          <a:xfrm>
            <a:off x="1900238" y="41373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2163445" y="41284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2029778" y="42141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1844040" y="40351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1786255" y="41719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1990090" y="41579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1884998" y="40408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1554480" y="3870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1706880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1630680" y="3962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1783080" y="3977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1630680" y="40049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1859280" y="4099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1844040" y="3929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2362200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2494598" y="41122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2438400" y="4114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2570798" y="4188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080760" y="3337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5996940" y="34426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592836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6233160" y="3185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6995160" y="3337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7120573" y="3581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6624955" y="34801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6843395" y="36185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7527925" y="31930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6571298" y="3672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7272973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6777355" y="36325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995795" y="37709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680325" y="3345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6723698" y="3825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7425373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6929755" y="37849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7295515" y="39830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7019925" y="3908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7183755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7082155" y="39373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7148195" y="38106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6995795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6974205" y="3645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6662738" y="3583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6571298" y="37712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6401753" y="3592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7148195" y="3725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6784658" y="3721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7094220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7241858" y="3856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6889115" y="36915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7379018" y="37395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6632258" y="33448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7552055" y="33702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6493193" y="34159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834823" y="34547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7295515" y="3540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6950075" y="35271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678465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7349173" y="3638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7193915" y="3472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7365048" y="3416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6493193" y="35471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7119620" y="36217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6624002" y="3520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6842442" y="36588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7526972" y="3233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6570345" y="37131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272020" y="37741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6776402" y="3672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6994842" y="3811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7679372" y="3385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6722745" y="38655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7424420" y="39265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6928802" y="38252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7294562" y="4023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7018972" y="39487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7182802" y="36522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7081202" y="3977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7147242" y="38509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6994842" y="35874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6973252" y="3685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6661785" y="36236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6570345" y="3811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6400800" y="36331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7147242" y="37658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6783705" y="3761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7093267" y="3724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7240905" y="38966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6888162" y="37318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7378065" y="37798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6631305" y="33851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7551102" y="34105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6492240" y="34563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6833870" y="34950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7294562" y="35810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6949122" y="35674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6783705" y="35486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7348220" y="36788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7192962" y="3512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7364095" y="34572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6492240" y="35874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7195820" y="3588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6700202" y="3487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6918642" y="36258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7603172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6646545" y="36801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7348220" y="37411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6852602" y="3639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7071042" y="37782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7755572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6798945" y="38325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7500620" y="3893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7005002" y="3792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7370762" y="39903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7095172" y="39157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7259002" y="36191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7157402" y="3944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7223442" y="38179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7071042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7049452" y="36528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6737985" y="35906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6646545" y="3778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6477000" y="36001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7223442" y="3732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6859905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7169467" y="3691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7317105" y="38636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6964362" y="3698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7454265" y="37468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6707505" y="33521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7627302" y="33775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6568440" y="34232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6910070" y="346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7370762" y="35480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7025322" y="3534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6859905" y="35156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7424420" y="36458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7269162" y="34794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7440295" y="34242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6568440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7043420" y="3588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6547802" y="3487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6766242" y="36258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7450772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6494145" y="36801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7195820" y="37411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6700202" y="3639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6918642" y="37782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7603172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6646545" y="38325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7348220" y="3893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6852602" y="3792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7218362" y="39903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6942772" y="39157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7106602" y="36191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7005002" y="3944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7071042" y="38179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6918642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6897052" y="36528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Oval 605"/>
          <p:cNvSpPr/>
          <p:nvPr/>
        </p:nvSpPr>
        <p:spPr>
          <a:xfrm>
            <a:off x="6585585" y="35906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6494145" y="3778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6324600" y="36001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7071042" y="3732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6707505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7017067" y="3691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7164705" y="38636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/>
          <p:cNvSpPr/>
          <p:nvPr/>
        </p:nvSpPr>
        <p:spPr>
          <a:xfrm>
            <a:off x="6811962" y="3698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/>
        </p:nvSpPr>
        <p:spPr>
          <a:xfrm>
            <a:off x="7301865" y="37468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6555105" y="33521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/>
          <p:cNvSpPr/>
          <p:nvPr/>
        </p:nvSpPr>
        <p:spPr>
          <a:xfrm>
            <a:off x="7474902" y="33775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/>
        </p:nvSpPr>
        <p:spPr>
          <a:xfrm>
            <a:off x="6481762" y="3561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/>
          <p:cNvSpPr/>
          <p:nvPr/>
        </p:nvSpPr>
        <p:spPr>
          <a:xfrm>
            <a:off x="6757670" y="346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7218362" y="35480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6872922" y="3534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6707505" y="35156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7272020" y="36458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7116762" y="34794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7287895" y="34242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>
            <a:off x="6416040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/>
        </p:nvSpPr>
        <p:spPr>
          <a:xfrm>
            <a:off x="7272973" y="3588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6777355" y="3487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/>
          <p:cNvSpPr/>
          <p:nvPr/>
        </p:nvSpPr>
        <p:spPr>
          <a:xfrm>
            <a:off x="6995795" y="36258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/>
        </p:nvSpPr>
        <p:spPr>
          <a:xfrm>
            <a:off x="7900352" y="324929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/>
          <p:cNvSpPr/>
          <p:nvPr/>
        </p:nvSpPr>
        <p:spPr>
          <a:xfrm>
            <a:off x="6723698" y="36801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/>
          <p:cNvSpPr/>
          <p:nvPr/>
        </p:nvSpPr>
        <p:spPr>
          <a:xfrm>
            <a:off x="7425373" y="37411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/>
        </p:nvSpPr>
        <p:spPr>
          <a:xfrm>
            <a:off x="6929755" y="3639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/>
          <p:nvPr/>
        </p:nvSpPr>
        <p:spPr>
          <a:xfrm>
            <a:off x="7148195" y="37782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/>
          <p:cNvSpPr/>
          <p:nvPr/>
        </p:nvSpPr>
        <p:spPr>
          <a:xfrm>
            <a:off x="762000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/>
        </p:nvSpPr>
        <p:spPr>
          <a:xfrm>
            <a:off x="6876098" y="38325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/>
          <p:nvPr/>
        </p:nvSpPr>
        <p:spPr>
          <a:xfrm>
            <a:off x="7577773" y="3893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/>
          <p:cNvSpPr/>
          <p:nvPr/>
        </p:nvSpPr>
        <p:spPr>
          <a:xfrm>
            <a:off x="7082155" y="3792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/>
        </p:nvSpPr>
        <p:spPr>
          <a:xfrm>
            <a:off x="7447915" y="39903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/>
          <p:cNvSpPr/>
          <p:nvPr/>
        </p:nvSpPr>
        <p:spPr>
          <a:xfrm>
            <a:off x="7172325" y="39157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Oval 639"/>
          <p:cNvSpPr/>
          <p:nvPr/>
        </p:nvSpPr>
        <p:spPr>
          <a:xfrm>
            <a:off x="7336155" y="36191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/>
        </p:nvSpPr>
        <p:spPr>
          <a:xfrm>
            <a:off x="7234555" y="3944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/>
          <p:cNvSpPr/>
          <p:nvPr/>
        </p:nvSpPr>
        <p:spPr>
          <a:xfrm>
            <a:off x="7300595" y="38179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/>
          <p:cNvSpPr/>
          <p:nvPr/>
        </p:nvSpPr>
        <p:spPr>
          <a:xfrm>
            <a:off x="7148195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/>
        </p:nvSpPr>
        <p:spPr>
          <a:xfrm>
            <a:off x="7126605" y="36528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/>
          <p:cNvSpPr/>
          <p:nvPr/>
        </p:nvSpPr>
        <p:spPr>
          <a:xfrm>
            <a:off x="6815138" y="35906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/>
          <p:cNvSpPr/>
          <p:nvPr/>
        </p:nvSpPr>
        <p:spPr>
          <a:xfrm>
            <a:off x="6723698" y="3778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/>
        </p:nvSpPr>
        <p:spPr>
          <a:xfrm>
            <a:off x="6554153" y="36001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/>
          <p:cNvSpPr/>
          <p:nvPr/>
        </p:nvSpPr>
        <p:spPr>
          <a:xfrm>
            <a:off x="7300595" y="3732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/>
          <p:cNvSpPr/>
          <p:nvPr/>
        </p:nvSpPr>
        <p:spPr>
          <a:xfrm>
            <a:off x="6937058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/>
        </p:nvSpPr>
        <p:spPr>
          <a:xfrm>
            <a:off x="7246620" y="3691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Oval 650"/>
          <p:cNvSpPr/>
          <p:nvPr/>
        </p:nvSpPr>
        <p:spPr>
          <a:xfrm>
            <a:off x="7394258" y="38636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Oval 651"/>
          <p:cNvSpPr/>
          <p:nvPr/>
        </p:nvSpPr>
        <p:spPr>
          <a:xfrm>
            <a:off x="7041515" y="3698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/>
        </p:nvSpPr>
        <p:spPr>
          <a:xfrm>
            <a:off x="7531418" y="37468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Oval 653"/>
          <p:cNvSpPr/>
          <p:nvPr/>
        </p:nvSpPr>
        <p:spPr>
          <a:xfrm>
            <a:off x="6784658" y="33521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Oval 654"/>
          <p:cNvSpPr/>
          <p:nvPr/>
        </p:nvSpPr>
        <p:spPr>
          <a:xfrm>
            <a:off x="7704455" y="33775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/>
        </p:nvSpPr>
        <p:spPr>
          <a:xfrm>
            <a:off x="6645593" y="34232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Oval 656"/>
          <p:cNvSpPr/>
          <p:nvPr/>
        </p:nvSpPr>
        <p:spPr>
          <a:xfrm>
            <a:off x="6987223" y="346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Oval 657"/>
          <p:cNvSpPr/>
          <p:nvPr/>
        </p:nvSpPr>
        <p:spPr>
          <a:xfrm>
            <a:off x="7447915" y="35480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/>
        </p:nvSpPr>
        <p:spPr>
          <a:xfrm>
            <a:off x="7102475" y="3534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Oval 659"/>
          <p:cNvSpPr/>
          <p:nvPr/>
        </p:nvSpPr>
        <p:spPr>
          <a:xfrm>
            <a:off x="6937058" y="35156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Oval 660"/>
          <p:cNvSpPr/>
          <p:nvPr/>
        </p:nvSpPr>
        <p:spPr>
          <a:xfrm>
            <a:off x="7501573" y="36458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/>
        </p:nvSpPr>
        <p:spPr>
          <a:xfrm>
            <a:off x="7346315" y="34794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Oval 662"/>
          <p:cNvSpPr/>
          <p:nvPr/>
        </p:nvSpPr>
        <p:spPr>
          <a:xfrm>
            <a:off x="7517448" y="34242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Oval 663"/>
          <p:cNvSpPr/>
          <p:nvPr/>
        </p:nvSpPr>
        <p:spPr>
          <a:xfrm>
            <a:off x="6645593" y="35544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/>
        </p:nvSpPr>
        <p:spPr>
          <a:xfrm>
            <a:off x="7119620" y="3512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Oval 665"/>
          <p:cNvSpPr/>
          <p:nvPr/>
        </p:nvSpPr>
        <p:spPr>
          <a:xfrm>
            <a:off x="6624002" y="3411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val 666"/>
          <p:cNvSpPr/>
          <p:nvPr/>
        </p:nvSpPr>
        <p:spPr>
          <a:xfrm>
            <a:off x="6842442" y="3549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/>
        </p:nvSpPr>
        <p:spPr>
          <a:xfrm>
            <a:off x="7526972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Oval 668"/>
          <p:cNvSpPr/>
          <p:nvPr/>
        </p:nvSpPr>
        <p:spPr>
          <a:xfrm>
            <a:off x="6570345" y="36039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Oval 669"/>
          <p:cNvSpPr/>
          <p:nvPr/>
        </p:nvSpPr>
        <p:spPr>
          <a:xfrm>
            <a:off x="7272020" y="3664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/>
        </p:nvSpPr>
        <p:spPr>
          <a:xfrm>
            <a:off x="6776402" y="3563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Oval 671"/>
          <p:cNvSpPr/>
          <p:nvPr/>
        </p:nvSpPr>
        <p:spPr>
          <a:xfrm>
            <a:off x="6994842" y="37020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Oval 672"/>
          <p:cNvSpPr/>
          <p:nvPr/>
        </p:nvSpPr>
        <p:spPr>
          <a:xfrm>
            <a:off x="7679372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/>
        </p:nvSpPr>
        <p:spPr>
          <a:xfrm>
            <a:off x="6722745" y="37563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Oval 674"/>
          <p:cNvSpPr/>
          <p:nvPr/>
        </p:nvSpPr>
        <p:spPr>
          <a:xfrm>
            <a:off x="7424420" y="3817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Oval 675"/>
          <p:cNvSpPr/>
          <p:nvPr/>
        </p:nvSpPr>
        <p:spPr>
          <a:xfrm>
            <a:off x="6928802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/>
        </p:nvSpPr>
        <p:spPr>
          <a:xfrm>
            <a:off x="7294562" y="3914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Oval 677"/>
          <p:cNvSpPr/>
          <p:nvPr/>
        </p:nvSpPr>
        <p:spPr>
          <a:xfrm>
            <a:off x="7018972" y="38395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Oval 678"/>
          <p:cNvSpPr/>
          <p:nvPr/>
        </p:nvSpPr>
        <p:spPr>
          <a:xfrm>
            <a:off x="7182802" y="35429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/>
        </p:nvSpPr>
        <p:spPr>
          <a:xfrm>
            <a:off x="7081202" y="3868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Oval 680"/>
          <p:cNvSpPr/>
          <p:nvPr/>
        </p:nvSpPr>
        <p:spPr>
          <a:xfrm>
            <a:off x="7147242" y="37417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Oval 681"/>
          <p:cNvSpPr/>
          <p:nvPr/>
        </p:nvSpPr>
        <p:spPr>
          <a:xfrm>
            <a:off x="6994842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/>
        </p:nvSpPr>
        <p:spPr>
          <a:xfrm>
            <a:off x="6973252" y="35766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val 683"/>
          <p:cNvSpPr/>
          <p:nvPr/>
        </p:nvSpPr>
        <p:spPr>
          <a:xfrm>
            <a:off x="6661785" y="35144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Oval 684"/>
          <p:cNvSpPr/>
          <p:nvPr/>
        </p:nvSpPr>
        <p:spPr>
          <a:xfrm>
            <a:off x="6570345" y="3702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/>
        </p:nvSpPr>
        <p:spPr>
          <a:xfrm>
            <a:off x="6400800" y="35239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Oval 686"/>
          <p:cNvSpPr/>
          <p:nvPr/>
        </p:nvSpPr>
        <p:spPr>
          <a:xfrm>
            <a:off x="7147242" y="3656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Oval 687"/>
          <p:cNvSpPr/>
          <p:nvPr/>
        </p:nvSpPr>
        <p:spPr>
          <a:xfrm>
            <a:off x="6783705" y="3652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/>
        </p:nvSpPr>
        <p:spPr>
          <a:xfrm>
            <a:off x="7093267" y="3615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Oval 689"/>
          <p:cNvSpPr/>
          <p:nvPr/>
        </p:nvSpPr>
        <p:spPr>
          <a:xfrm>
            <a:off x="7240905" y="37874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Oval 690"/>
          <p:cNvSpPr/>
          <p:nvPr/>
        </p:nvSpPr>
        <p:spPr>
          <a:xfrm>
            <a:off x="6888162" y="3622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/>
        </p:nvSpPr>
        <p:spPr>
          <a:xfrm>
            <a:off x="7378065" y="36706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Oval 693"/>
          <p:cNvSpPr/>
          <p:nvPr/>
        </p:nvSpPr>
        <p:spPr>
          <a:xfrm>
            <a:off x="7551102" y="3301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/>
        </p:nvSpPr>
        <p:spPr>
          <a:xfrm>
            <a:off x="6576060" y="34597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Oval 695"/>
          <p:cNvSpPr/>
          <p:nvPr/>
        </p:nvSpPr>
        <p:spPr>
          <a:xfrm>
            <a:off x="6833870" y="3385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Oval 696"/>
          <p:cNvSpPr/>
          <p:nvPr/>
        </p:nvSpPr>
        <p:spPr>
          <a:xfrm>
            <a:off x="7294562" y="34718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/>
        </p:nvSpPr>
        <p:spPr>
          <a:xfrm>
            <a:off x="6949122" y="3458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val 698"/>
          <p:cNvSpPr/>
          <p:nvPr/>
        </p:nvSpPr>
        <p:spPr>
          <a:xfrm>
            <a:off x="6783705" y="34394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Oval 699"/>
          <p:cNvSpPr/>
          <p:nvPr/>
        </p:nvSpPr>
        <p:spPr>
          <a:xfrm>
            <a:off x="7348220" y="35696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/>
        </p:nvSpPr>
        <p:spPr>
          <a:xfrm>
            <a:off x="7192962" y="34032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Oval 701"/>
          <p:cNvSpPr/>
          <p:nvPr/>
        </p:nvSpPr>
        <p:spPr>
          <a:xfrm>
            <a:off x="7364095" y="3348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Oval 702"/>
          <p:cNvSpPr/>
          <p:nvPr/>
        </p:nvSpPr>
        <p:spPr>
          <a:xfrm>
            <a:off x="6492240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/>
        </p:nvSpPr>
        <p:spPr>
          <a:xfrm>
            <a:off x="7195820" y="3664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Oval 704"/>
          <p:cNvSpPr/>
          <p:nvPr/>
        </p:nvSpPr>
        <p:spPr>
          <a:xfrm>
            <a:off x="6700202" y="3563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Oval 705"/>
          <p:cNvSpPr/>
          <p:nvPr/>
        </p:nvSpPr>
        <p:spPr>
          <a:xfrm>
            <a:off x="6918642" y="37020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/>
        </p:nvSpPr>
        <p:spPr>
          <a:xfrm>
            <a:off x="7603172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Oval 707"/>
          <p:cNvSpPr/>
          <p:nvPr/>
        </p:nvSpPr>
        <p:spPr>
          <a:xfrm>
            <a:off x="6646545" y="37563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Oval 708"/>
          <p:cNvSpPr/>
          <p:nvPr/>
        </p:nvSpPr>
        <p:spPr>
          <a:xfrm>
            <a:off x="7348220" y="3817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/>
        </p:nvSpPr>
        <p:spPr>
          <a:xfrm>
            <a:off x="6852602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Oval 710"/>
          <p:cNvSpPr/>
          <p:nvPr/>
        </p:nvSpPr>
        <p:spPr>
          <a:xfrm>
            <a:off x="7071042" y="38544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Oval 711"/>
          <p:cNvSpPr/>
          <p:nvPr/>
        </p:nvSpPr>
        <p:spPr>
          <a:xfrm>
            <a:off x="7755572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/>
        </p:nvSpPr>
        <p:spPr>
          <a:xfrm>
            <a:off x="6798945" y="39087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Oval 713"/>
          <p:cNvSpPr/>
          <p:nvPr/>
        </p:nvSpPr>
        <p:spPr>
          <a:xfrm>
            <a:off x="7500620" y="3969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Oval 714"/>
          <p:cNvSpPr/>
          <p:nvPr/>
        </p:nvSpPr>
        <p:spPr>
          <a:xfrm>
            <a:off x="7005002" y="3868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/>
        </p:nvSpPr>
        <p:spPr>
          <a:xfrm>
            <a:off x="7370762" y="40665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Oval 716"/>
          <p:cNvSpPr/>
          <p:nvPr/>
        </p:nvSpPr>
        <p:spPr>
          <a:xfrm>
            <a:off x="7095172" y="39919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Oval 717"/>
          <p:cNvSpPr/>
          <p:nvPr/>
        </p:nvSpPr>
        <p:spPr>
          <a:xfrm>
            <a:off x="7259002" y="36953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/>
        </p:nvSpPr>
        <p:spPr>
          <a:xfrm>
            <a:off x="7157402" y="4020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Oval 719"/>
          <p:cNvSpPr/>
          <p:nvPr/>
        </p:nvSpPr>
        <p:spPr>
          <a:xfrm>
            <a:off x="7223442" y="38941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Oval 720"/>
          <p:cNvSpPr/>
          <p:nvPr/>
        </p:nvSpPr>
        <p:spPr>
          <a:xfrm>
            <a:off x="7071042" y="36306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/>
        </p:nvSpPr>
        <p:spPr>
          <a:xfrm>
            <a:off x="7049452" y="3729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Oval 722"/>
          <p:cNvSpPr/>
          <p:nvPr/>
        </p:nvSpPr>
        <p:spPr>
          <a:xfrm>
            <a:off x="6737985" y="36668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Oval 723"/>
          <p:cNvSpPr/>
          <p:nvPr/>
        </p:nvSpPr>
        <p:spPr>
          <a:xfrm>
            <a:off x="6646545" y="38547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/>
        </p:nvSpPr>
        <p:spPr>
          <a:xfrm>
            <a:off x="6477000" y="36763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Oval 725"/>
          <p:cNvSpPr/>
          <p:nvPr/>
        </p:nvSpPr>
        <p:spPr>
          <a:xfrm>
            <a:off x="7223442" y="38090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Oval 726"/>
          <p:cNvSpPr/>
          <p:nvPr/>
        </p:nvSpPr>
        <p:spPr>
          <a:xfrm>
            <a:off x="6859905" y="38049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/>
        </p:nvSpPr>
        <p:spPr>
          <a:xfrm>
            <a:off x="7169467" y="37677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Oval 728"/>
          <p:cNvSpPr/>
          <p:nvPr/>
        </p:nvSpPr>
        <p:spPr>
          <a:xfrm>
            <a:off x="7317105" y="3939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Oval 729"/>
          <p:cNvSpPr/>
          <p:nvPr/>
        </p:nvSpPr>
        <p:spPr>
          <a:xfrm>
            <a:off x="6964362" y="37750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/>
        </p:nvSpPr>
        <p:spPr>
          <a:xfrm>
            <a:off x="7454265" y="38230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val 731"/>
          <p:cNvSpPr/>
          <p:nvPr/>
        </p:nvSpPr>
        <p:spPr>
          <a:xfrm>
            <a:off x="6707505" y="3428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Oval 732"/>
          <p:cNvSpPr/>
          <p:nvPr/>
        </p:nvSpPr>
        <p:spPr>
          <a:xfrm>
            <a:off x="7627302" y="34537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/>
        </p:nvSpPr>
        <p:spPr>
          <a:xfrm>
            <a:off x="6568440" y="34994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Oval 734"/>
          <p:cNvSpPr/>
          <p:nvPr/>
        </p:nvSpPr>
        <p:spPr>
          <a:xfrm>
            <a:off x="6910070" y="3538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Oval 735"/>
          <p:cNvSpPr/>
          <p:nvPr/>
        </p:nvSpPr>
        <p:spPr>
          <a:xfrm>
            <a:off x="7370762" y="36242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/>
        </p:nvSpPr>
        <p:spPr>
          <a:xfrm>
            <a:off x="7025322" y="36106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Oval 737"/>
          <p:cNvSpPr/>
          <p:nvPr/>
        </p:nvSpPr>
        <p:spPr>
          <a:xfrm>
            <a:off x="6859905" y="35918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val 738"/>
          <p:cNvSpPr/>
          <p:nvPr/>
        </p:nvSpPr>
        <p:spPr>
          <a:xfrm>
            <a:off x="7424420" y="37220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/>
        </p:nvSpPr>
        <p:spPr>
          <a:xfrm>
            <a:off x="7269162" y="35556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Oval 740"/>
          <p:cNvSpPr/>
          <p:nvPr/>
        </p:nvSpPr>
        <p:spPr>
          <a:xfrm>
            <a:off x="7440295" y="35004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Oval 741"/>
          <p:cNvSpPr/>
          <p:nvPr/>
        </p:nvSpPr>
        <p:spPr>
          <a:xfrm>
            <a:off x="6568440" y="36306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/>
        </p:nvSpPr>
        <p:spPr>
          <a:xfrm>
            <a:off x="7272973" y="3512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Oval 743"/>
          <p:cNvSpPr/>
          <p:nvPr/>
        </p:nvSpPr>
        <p:spPr>
          <a:xfrm>
            <a:off x="6777355" y="3411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Oval 744"/>
          <p:cNvSpPr/>
          <p:nvPr/>
        </p:nvSpPr>
        <p:spPr>
          <a:xfrm>
            <a:off x="6995795" y="3549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/>
        </p:nvSpPr>
        <p:spPr>
          <a:xfrm>
            <a:off x="7878445" y="3291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/>
          <p:nvPr/>
        </p:nvSpPr>
        <p:spPr>
          <a:xfrm>
            <a:off x="6723698" y="36039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/>
          <p:nvPr/>
        </p:nvSpPr>
        <p:spPr>
          <a:xfrm>
            <a:off x="7425373" y="3664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Oval 748"/>
          <p:cNvSpPr/>
          <p:nvPr/>
        </p:nvSpPr>
        <p:spPr>
          <a:xfrm>
            <a:off x="6929755" y="3563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Oval 749"/>
          <p:cNvSpPr/>
          <p:nvPr/>
        </p:nvSpPr>
        <p:spPr>
          <a:xfrm>
            <a:off x="7148195" y="37020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Oval 750"/>
          <p:cNvSpPr/>
          <p:nvPr/>
        </p:nvSpPr>
        <p:spPr>
          <a:xfrm>
            <a:off x="7620000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/>
        </p:nvSpPr>
        <p:spPr>
          <a:xfrm>
            <a:off x="6876098" y="37563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Oval 752"/>
          <p:cNvSpPr/>
          <p:nvPr/>
        </p:nvSpPr>
        <p:spPr>
          <a:xfrm>
            <a:off x="7577773" y="3817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Oval 753"/>
          <p:cNvSpPr/>
          <p:nvPr/>
        </p:nvSpPr>
        <p:spPr>
          <a:xfrm>
            <a:off x="7082155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/>
        </p:nvSpPr>
        <p:spPr>
          <a:xfrm>
            <a:off x="7447915" y="3914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Oval 755"/>
          <p:cNvSpPr/>
          <p:nvPr/>
        </p:nvSpPr>
        <p:spPr>
          <a:xfrm>
            <a:off x="7172325" y="38395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Oval 756"/>
          <p:cNvSpPr/>
          <p:nvPr/>
        </p:nvSpPr>
        <p:spPr>
          <a:xfrm>
            <a:off x="7336155" y="35429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/>
        </p:nvSpPr>
        <p:spPr>
          <a:xfrm>
            <a:off x="7234555" y="3868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Oval 758"/>
          <p:cNvSpPr/>
          <p:nvPr/>
        </p:nvSpPr>
        <p:spPr>
          <a:xfrm>
            <a:off x="7300595" y="37417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Oval 759"/>
          <p:cNvSpPr/>
          <p:nvPr/>
        </p:nvSpPr>
        <p:spPr>
          <a:xfrm>
            <a:off x="7148195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/>
        </p:nvSpPr>
        <p:spPr>
          <a:xfrm>
            <a:off x="7126605" y="35766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Oval 761"/>
          <p:cNvSpPr/>
          <p:nvPr/>
        </p:nvSpPr>
        <p:spPr>
          <a:xfrm>
            <a:off x="6815138" y="35144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Oval 762"/>
          <p:cNvSpPr/>
          <p:nvPr/>
        </p:nvSpPr>
        <p:spPr>
          <a:xfrm>
            <a:off x="6723698" y="3702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/>
        </p:nvSpPr>
        <p:spPr>
          <a:xfrm>
            <a:off x="6554153" y="35239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Oval 764"/>
          <p:cNvSpPr/>
          <p:nvPr/>
        </p:nvSpPr>
        <p:spPr>
          <a:xfrm>
            <a:off x="7300595" y="3656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Oval 765"/>
          <p:cNvSpPr/>
          <p:nvPr/>
        </p:nvSpPr>
        <p:spPr>
          <a:xfrm>
            <a:off x="6937058" y="3652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/>
        </p:nvSpPr>
        <p:spPr>
          <a:xfrm>
            <a:off x="7246620" y="3615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Oval 767"/>
          <p:cNvSpPr/>
          <p:nvPr/>
        </p:nvSpPr>
        <p:spPr>
          <a:xfrm>
            <a:off x="7394258" y="37874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Oval 768"/>
          <p:cNvSpPr/>
          <p:nvPr/>
        </p:nvSpPr>
        <p:spPr>
          <a:xfrm>
            <a:off x="7041515" y="3622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/>
        </p:nvSpPr>
        <p:spPr>
          <a:xfrm>
            <a:off x="7531418" y="36706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Oval 770"/>
          <p:cNvSpPr/>
          <p:nvPr/>
        </p:nvSpPr>
        <p:spPr>
          <a:xfrm>
            <a:off x="6784658" y="32759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Oval 771"/>
          <p:cNvSpPr/>
          <p:nvPr/>
        </p:nvSpPr>
        <p:spPr>
          <a:xfrm>
            <a:off x="7704455" y="3301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/>
        </p:nvSpPr>
        <p:spPr>
          <a:xfrm>
            <a:off x="6645593" y="33470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Oval 773"/>
          <p:cNvSpPr/>
          <p:nvPr/>
        </p:nvSpPr>
        <p:spPr>
          <a:xfrm>
            <a:off x="6987223" y="3385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Oval 774"/>
          <p:cNvSpPr/>
          <p:nvPr/>
        </p:nvSpPr>
        <p:spPr>
          <a:xfrm>
            <a:off x="7447915" y="34718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/>
        </p:nvSpPr>
        <p:spPr>
          <a:xfrm>
            <a:off x="7102475" y="3458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Oval 776"/>
          <p:cNvSpPr/>
          <p:nvPr/>
        </p:nvSpPr>
        <p:spPr>
          <a:xfrm>
            <a:off x="6937058" y="34394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Oval 777"/>
          <p:cNvSpPr/>
          <p:nvPr/>
        </p:nvSpPr>
        <p:spPr>
          <a:xfrm>
            <a:off x="7501573" y="35696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/>
        </p:nvSpPr>
        <p:spPr>
          <a:xfrm>
            <a:off x="7346315" y="34032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Oval 779"/>
          <p:cNvSpPr/>
          <p:nvPr/>
        </p:nvSpPr>
        <p:spPr>
          <a:xfrm>
            <a:off x="7517448" y="3348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Oval 780"/>
          <p:cNvSpPr/>
          <p:nvPr/>
        </p:nvSpPr>
        <p:spPr>
          <a:xfrm>
            <a:off x="6645593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/>
        </p:nvSpPr>
        <p:spPr>
          <a:xfrm>
            <a:off x="7043420" y="3512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Oval 782"/>
          <p:cNvSpPr/>
          <p:nvPr/>
        </p:nvSpPr>
        <p:spPr>
          <a:xfrm>
            <a:off x="6547802" y="3411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Oval 783"/>
          <p:cNvSpPr/>
          <p:nvPr/>
        </p:nvSpPr>
        <p:spPr>
          <a:xfrm>
            <a:off x="6766242" y="3549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/>
        </p:nvSpPr>
        <p:spPr>
          <a:xfrm>
            <a:off x="7847012" y="3188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Oval 785"/>
          <p:cNvSpPr/>
          <p:nvPr/>
        </p:nvSpPr>
        <p:spPr>
          <a:xfrm>
            <a:off x="6494145" y="36039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Oval 786"/>
          <p:cNvSpPr/>
          <p:nvPr/>
        </p:nvSpPr>
        <p:spPr>
          <a:xfrm>
            <a:off x="7195820" y="3664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/>
        </p:nvSpPr>
        <p:spPr>
          <a:xfrm>
            <a:off x="6700202" y="3563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Oval 788"/>
          <p:cNvSpPr/>
          <p:nvPr/>
        </p:nvSpPr>
        <p:spPr>
          <a:xfrm>
            <a:off x="6918642" y="37020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Oval 789"/>
          <p:cNvSpPr/>
          <p:nvPr/>
        </p:nvSpPr>
        <p:spPr>
          <a:xfrm>
            <a:off x="7603172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/>
        </p:nvSpPr>
        <p:spPr>
          <a:xfrm>
            <a:off x="6646545" y="37563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Oval 791"/>
          <p:cNvSpPr/>
          <p:nvPr/>
        </p:nvSpPr>
        <p:spPr>
          <a:xfrm>
            <a:off x="7348220" y="3817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Oval 792"/>
          <p:cNvSpPr/>
          <p:nvPr/>
        </p:nvSpPr>
        <p:spPr>
          <a:xfrm>
            <a:off x="6852602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/>
        </p:nvSpPr>
        <p:spPr>
          <a:xfrm>
            <a:off x="7218362" y="3914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Oval 794"/>
          <p:cNvSpPr/>
          <p:nvPr/>
        </p:nvSpPr>
        <p:spPr>
          <a:xfrm>
            <a:off x="6942772" y="38395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Oval 795"/>
          <p:cNvSpPr/>
          <p:nvPr/>
        </p:nvSpPr>
        <p:spPr>
          <a:xfrm>
            <a:off x="7106602" y="35429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/>
        </p:nvSpPr>
        <p:spPr>
          <a:xfrm>
            <a:off x="7005002" y="3868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Oval 797"/>
          <p:cNvSpPr/>
          <p:nvPr/>
        </p:nvSpPr>
        <p:spPr>
          <a:xfrm>
            <a:off x="7071042" y="37417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Oval 798"/>
          <p:cNvSpPr/>
          <p:nvPr/>
        </p:nvSpPr>
        <p:spPr>
          <a:xfrm>
            <a:off x="6918642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/>
        </p:nvSpPr>
        <p:spPr>
          <a:xfrm>
            <a:off x="6897052" y="35766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Oval 800"/>
          <p:cNvSpPr/>
          <p:nvPr/>
        </p:nvSpPr>
        <p:spPr>
          <a:xfrm>
            <a:off x="6585585" y="35144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Oval 801"/>
          <p:cNvSpPr/>
          <p:nvPr/>
        </p:nvSpPr>
        <p:spPr>
          <a:xfrm>
            <a:off x="6494145" y="3702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/>
        </p:nvSpPr>
        <p:spPr>
          <a:xfrm>
            <a:off x="6118543" y="37045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Oval 803"/>
          <p:cNvSpPr/>
          <p:nvPr/>
        </p:nvSpPr>
        <p:spPr>
          <a:xfrm>
            <a:off x="7071042" y="3656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Oval 804"/>
          <p:cNvSpPr/>
          <p:nvPr/>
        </p:nvSpPr>
        <p:spPr>
          <a:xfrm>
            <a:off x="6707505" y="3652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/>
        </p:nvSpPr>
        <p:spPr>
          <a:xfrm>
            <a:off x="7017067" y="3615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val 806"/>
          <p:cNvSpPr/>
          <p:nvPr/>
        </p:nvSpPr>
        <p:spPr>
          <a:xfrm>
            <a:off x="7164705" y="37874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Oval 807"/>
          <p:cNvSpPr/>
          <p:nvPr/>
        </p:nvSpPr>
        <p:spPr>
          <a:xfrm>
            <a:off x="6811962" y="3622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/>
        </p:nvSpPr>
        <p:spPr>
          <a:xfrm>
            <a:off x="7301865" y="36706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Oval 809"/>
          <p:cNvSpPr/>
          <p:nvPr/>
        </p:nvSpPr>
        <p:spPr>
          <a:xfrm>
            <a:off x="6588442" y="3348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Oval 810"/>
          <p:cNvSpPr/>
          <p:nvPr/>
        </p:nvSpPr>
        <p:spPr>
          <a:xfrm>
            <a:off x="7474902" y="3301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/>
        </p:nvSpPr>
        <p:spPr>
          <a:xfrm>
            <a:off x="6634162" y="35883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6757670" y="3385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7218362" y="34718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6872922" y="3458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6707505" y="34394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7272020" y="35696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7116762" y="34032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7287895" y="3348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6438900" y="36464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7119620" y="3512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6624002" y="3411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6842442" y="35496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7526972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6570345" y="36039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7272020" y="3664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6776402" y="3563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6994842" y="37020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7679372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6722745" y="37563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7424420" y="3817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6928802" y="3716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7294562" y="3914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7018972" y="38395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7182802" y="35429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7081202" y="3868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7147242" y="37417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6994842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6973252" y="35766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6661785" y="35144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6570345" y="3702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6466522" y="35277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7147242" y="3656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6783705" y="3652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7093267" y="3615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7240905" y="37874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6888162" y="3622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7378065" y="36706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6631305" y="32759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7551102" y="3301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6540817" y="36198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6833870" y="3385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7294562" y="34718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6949122" y="3458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6783705" y="34394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7348220" y="35696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/>
        </p:nvSpPr>
        <p:spPr>
          <a:xfrm>
            <a:off x="7192962" y="34032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7364095" y="3348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6492240" y="34782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6845617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6780212" y="3789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7071360" y="4191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7249795" y="46243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7355205" y="45265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6883400" y="3836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6952615" y="4260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7078663" y="4303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7041515" y="4494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7078663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7071360" y="4191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7005955" y="42465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7223760" y="4343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7502208" y="472947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7507605" y="4678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7109143" y="4294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7099618" y="47564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7231063" y="44561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7193915" y="46469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7231063" y="42192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7223760" y="4343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7158355" y="43989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7376160" y="4495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6764337" y="36960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6943090" y="3903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7261543" y="4446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7295833" y="48377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7383463" y="46085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7341235" y="48377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7290435" y="466851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7376160" y="4495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7310755" y="4551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7528560" y="4648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6916737" y="3848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7095490" y="40554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7413943" y="4598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7044373" y="46561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6818948" y="38325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6708457" y="3718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7535863" y="45240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7528560" y="4648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7463155" y="47037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6964045" y="38722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7142480" y="4305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7028815" y="4163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6849428" y="38230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6766560" y="39804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6971348" y="39849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6860857" y="3870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7996555" y="469137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6964045" y="38722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6898640" y="39277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7116445" y="40246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7294880" y="44580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7300278" y="46174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7001828" y="39754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6918960" y="41328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7123748" y="41373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7086600" y="4328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7123748" y="39004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7116445" y="40246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7051040" y="40801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7134542" y="43618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7447280" y="46104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7552690" y="45126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7154228" y="41278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7144703" y="45900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7074853" y="42192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7239000" y="4480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7276148" y="40528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7071360" y="41436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7203440" y="42325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7354570" y="45951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7457758" y="46697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7962265" y="462279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7360603" y="45697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7355205" y="46697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7428548" y="4442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7391400" y="4632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7498080" y="42176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7490143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7314565" y="46789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7573645" y="4481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6740207" y="3794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6845617" y="3696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7459028" y="44326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7955915" y="466851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7580948" y="45945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7543800" y="4785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7580948" y="43576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7573645" y="4481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7508240" y="45373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6787515" y="3818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6892607" y="3947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7071360" y="41541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7611428" y="45850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7910195" y="46510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6794818" y="39312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Oval 957"/>
          <p:cNvSpPr/>
          <p:nvPr/>
        </p:nvSpPr>
        <p:spPr>
          <a:xfrm>
            <a:off x="7847012" y="46326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7979410" y="4734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6787515" y="3818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7824152" y="45983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6939915" y="39709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7118350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7223760" y="43065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6825298" y="39217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6436678" y="38827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6873875" y="37788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6836727" y="3969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6947218" y="384682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6939915" y="39709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6801167" y="3721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7092315" y="4123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7270750" y="4556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7376160" y="4458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6904355" y="37693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6894830" y="42316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7099618" y="42360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7062470" y="44269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7099618" y="399922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7092315" y="41233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7026910" y="4178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7244715" y="42757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7423150" y="4709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7528560" y="46113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7130098" y="42265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7120573" y="4688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7246620" y="48225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7214870" y="45793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7153275" y="4273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7005955" y="46878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7179310" y="4331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7397115" y="44281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6858635" y="39331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6964045" y="3835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7148195" y="423290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7199948" y="48021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7404418" y="45408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7404418" y="4648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7527925" y="4296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7397115" y="44281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7331710" y="4483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7549515" y="4580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7011035" y="40855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7116445" y="3987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7434898" y="45313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7325995" y="462279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7556818" y="46932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6802755" y="39557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7556818" y="445642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7549515" y="4580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7484110" y="46361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6985000" y="38046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7163435" y="42379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7127875" y="41719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7587298" y="46837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6787515" y="39128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6992303" y="39173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6881812" y="38033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7933690" y="4696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6985000" y="38046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6919595" y="38601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7137400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7256145" y="4673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7508875" y="42608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7022783" y="3907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7013258" y="4370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7144703" y="40697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7107555" y="42605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7144703" y="38328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8039735" y="32946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7910195" y="36341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7974648" y="35083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8007985" y="3401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8136255" y="32848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8131175" y="33312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7847965" y="37455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7970520" y="34356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7941628" y="35204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8075295" y="33807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7979410" y="35858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7947660" y="3562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/>
          <p:cNvSpPr/>
          <p:nvPr/>
        </p:nvSpPr>
        <p:spPr>
          <a:xfrm>
            <a:off x="8043863" y="34601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8030210" y="33166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7954962" y="36185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8075295" y="34096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8016240" y="346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7993380" y="34858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7974648" y="3495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8001635" y="35013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8129587" y="33969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7946072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8038147" y="31340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7850188" y="370681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8022907" y="33962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8006397" y="32404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7916545" y="35029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8060372" y="3566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7878445" y="36731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8049578" y="3178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8107680" y="33597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8073707" y="32200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7977822" y="34251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8083867" y="34461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8042275" y="3299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7877492" y="37090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7801292" y="37150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8073707" y="32489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8014652" y="3301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8031163" y="33397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8095298" y="35086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8083867" y="34709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8108315" y="33156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7977187" y="36972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Freeform 331"/>
          <p:cNvSpPr>
            <a:spLocks/>
          </p:cNvSpPr>
          <p:nvPr/>
        </p:nvSpPr>
        <p:spPr bwMode="auto">
          <a:xfrm>
            <a:off x="6489700" y="3876675"/>
            <a:ext cx="45720" cy="45720"/>
          </a:xfrm>
          <a:custGeom>
            <a:avLst/>
            <a:gdLst>
              <a:gd name="T0" fmla="*/ 102 w 150"/>
              <a:gd name="T1" fmla="*/ 36 h 72"/>
              <a:gd name="T2" fmla="*/ 66 w 150"/>
              <a:gd name="T3" fmla="*/ 18 h 72"/>
              <a:gd name="T4" fmla="*/ 24 w 150"/>
              <a:gd name="T5" fmla="*/ 0 h 72"/>
              <a:gd name="T6" fmla="*/ 12 w 150"/>
              <a:gd name="T7" fmla="*/ 0 h 72"/>
              <a:gd name="T8" fmla="*/ 0 w 150"/>
              <a:gd name="T9" fmla="*/ 30 h 72"/>
              <a:gd name="T10" fmla="*/ 60 w 150"/>
              <a:gd name="T11" fmla="*/ 60 h 72"/>
              <a:gd name="T12" fmla="*/ 102 w 150"/>
              <a:gd name="T13" fmla="*/ 66 h 72"/>
              <a:gd name="T14" fmla="*/ 126 w 150"/>
              <a:gd name="T15" fmla="*/ 72 h 72"/>
              <a:gd name="T16" fmla="*/ 138 w 150"/>
              <a:gd name="T17" fmla="*/ 72 h 72"/>
              <a:gd name="T18" fmla="*/ 150 w 150"/>
              <a:gd name="T19" fmla="*/ 54 h 72"/>
              <a:gd name="T20" fmla="*/ 150 w 150"/>
              <a:gd name="T21" fmla="*/ 54 h 72"/>
              <a:gd name="T22" fmla="*/ 138 w 150"/>
              <a:gd name="T23" fmla="*/ 42 h 72"/>
              <a:gd name="T24" fmla="*/ 102 w 150"/>
              <a:gd name="T25" fmla="*/ 36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"/>
              <a:gd name="T40" fmla="*/ 0 h 72"/>
              <a:gd name="T41" fmla="*/ 150 w 15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6632893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6395402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6341745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6433185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6341745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6402705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6263640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6481762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6263640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6456362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6402705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6494145" y="4141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6542722" y="37620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63246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6474459" y="3808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6494145" y="4305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6355080" y="391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6494145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6324600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6555105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6416040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6416040" y="4180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6378257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6324600" y="40789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6416040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6241097" y="3972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6477000" y="42579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6416040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6274435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6416040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6477000" y="43783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6337935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6332537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6337935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6390323" y="43199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6311265" y="4203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6377623" y="42713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6398895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6471602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6417945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6436042" y="375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6417945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6248400" y="4073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6478905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6339840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6557962" y="3684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6339840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6459219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6478905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6497002" y="3836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6400800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6785293" y="39570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6474459" y="3808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6494145" y="4305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6512242" y="391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6494145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6555105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6416040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6634162" y="38366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6416040" y="4180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6535419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6481762" y="40789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6573202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6695122" y="39144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6477000" y="42579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6626859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6573202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6434137" y="375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6573202" y="4251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6477000" y="43783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6634162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6495097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6495097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6457314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6477000" y="42313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6495097" y="3836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6393497" y="4124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6556057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6495097" y="40011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6426835" y="42656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6495097" y="4099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6556057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6490335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6484937" y="39570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6490335" y="4180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6469380" y="41675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6463665" y="43561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7047547" y="39954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6477952" y="39531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6550659" y="3808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6497002" y="40011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6588442" y="391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6497002" y="4099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6400800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6631305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6492240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6710362" y="38366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6492240" y="41802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6611619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6557962" y="40789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6649402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6479857" y="39531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6864350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6626859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6573202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6664642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6535102" y="4130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6634162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6495097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6786562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6495097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6687819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6328410" y="4034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6419850" y="394525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6847522" y="40668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6556057" y="4105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6473507" y="391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6725602" y="4305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6586537" y="391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6725602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6556057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6786562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6647497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6341745" y="39836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6609714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6556057" y="40789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6647497" y="3989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6472554" y="39725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6402705" y="40614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6341745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6505892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6341745" y="40554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6996112" y="40262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6569392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6563994" y="3804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6569392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6621780" y="43199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6542722" y="4203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6563994" y="43646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6324600" y="39090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6703059" y="3960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6343650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6740842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6343650" y="40554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6479857" y="4073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6710362" y="38255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6571297" y="38966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6862762" y="39890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6571297" y="40278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6764019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6404610" y="4034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6496050" y="394525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6326505" y="39090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/>
        </p:nvSpPr>
        <p:spPr>
          <a:xfrm>
            <a:off x="7090093" y="42618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Oval 1235"/>
          <p:cNvSpPr/>
          <p:nvPr/>
        </p:nvSpPr>
        <p:spPr>
          <a:xfrm>
            <a:off x="6894195" y="40735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Oval 1236"/>
          <p:cNvSpPr/>
          <p:nvPr/>
        </p:nvSpPr>
        <p:spPr>
          <a:xfrm>
            <a:off x="6825932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/>
        </p:nvSpPr>
        <p:spPr>
          <a:xfrm>
            <a:off x="6822757" y="40427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Oval 1238"/>
          <p:cNvSpPr/>
          <p:nvPr/>
        </p:nvSpPr>
        <p:spPr>
          <a:xfrm>
            <a:off x="6725602" y="4404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Oval 1239"/>
          <p:cNvSpPr/>
          <p:nvPr/>
        </p:nvSpPr>
        <p:spPr>
          <a:xfrm>
            <a:off x="6786562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/>
        </p:nvSpPr>
        <p:spPr>
          <a:xfrm>
            <a:off x="6647497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7012305" y="44462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Oval 1242"/>
          <p:cNvSpPr/>
          <p:nvPr/>
        </p:nvSpPr>
        <p:spPr>
          <a:xfrm>
            <a:off x="6341745" y="39836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/>
        </p:nvSpPr>
        <p:spPr>
          <a:xfrm>
            <a:off x="6840219" y="4191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Oval 1244"/>
          <p:cNvSpPr/>
          <p:nvPr/>
        </p:nvSpPr>
        <p:spPr>
          <a:xfrm>
            <a:off x="7033895" y="42122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Oval 1245"/>
          <p:cNvSpPr/>
          <p:nvPr/>
        </p:nvSpPr>
        <p:spPr>
          <a:xfrm>
            <a:off x="7018972" y="42179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/>
        </p:nvSpPr>
        <p:spPr>
          <a:xfrm>
            <a:off x="7073265" y="45240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Oval 1247"/>
          <p:cNvSpPr/>
          <p:nvPr/>
        </p:nvSpPr>
        <p:spPr>
          <a:xfrm>
            <a:off x="6402705" y="406145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Oval 1248"/>
          <p:cNvSpPr/>
          <p:nvPr/>
        </p:nvSpPr>
        <p:spPr>
          <a:xfrm>
            <a:off x="7005002" y="45704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val 1249"/>
          <p:cNvSpPr/>
          <p:nvPr/>
        </p:nvSpPr>
        <p:spPr>
          <a:xfrm>
            <a:off x="7236778" y="40528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6738937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Oval 1251"/>
          <p:cNvSpPr/>
          <p:nvPr/>
        </p:nvSpPr>
        <p:spPr>
          <a:xfrm>
            <a:off x="6878002" y="45567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/>
        </p:nvSpPr>
        <p:spPr>
          <a:xfrm>
            <a:off x="7011035" y="41122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7012305" y="44351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Oval 1254"/>
          <p:cNvSpPr/>
          <p:nvPr/>
        </p:nvSpPr>
        <p:spPr>
          <a:xfrm>
            <a:off x="6892290" y="4064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/>
        </p:nvSpPr>
        <p:spPr>
          <a:xfrm>
            <a:off x="6907848" y="4145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val 1256"/>
          <p:cNvSpPr/>
          <p:nvPr/>
        </p:nvSpPr>
        <p:spPr>
          <a:xfrm>
            <a:off x="6762114" y="4038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val 1257"/>
          <p:cNvSpPr/>
          <p:nvPr/>
        </p:nvSpPr>
        <p:spPr>
          <a:xfrm>
            <a:off x="6921500" y="40865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Oval 1258"/>
          <p:cNvSpPr/>
          <p:nvPr/>
        </p:nvSpPr>
        <p:spPr>
          <a:xfrm>
            <a:off x="6866255" y="41284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Oval 1259"/>
          <p:cNvSpPr/>
          <p:nvPr/>
        </p:nvSpPr>
        <p:spPr>
          <a:xfrm>
            <a:off x="6624954" y="41249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Oval 1260"/>
          <p:cNvSpPr/>
          <p:nvPr/>
        </p:nvSpPr>
        <p:spPr>
          <a:xfrm>
            <a:off x="7003732" y="43246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/>
        </p:nvSpPr>
        <p:spPr>
          <a:xfrm>
            <a:off x="7028180" y="41722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val 1262"/>
          <p:cNvSpPr/>
          <p:nvPr/>
        </p:nvSpPr>
        <p:spPr>
          <a:xfrm>
            <a:off x="6352540" y="4069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Oval 1263"/>
          <p:cNvSpPr/>
          <p:nvPr/>
        </p:nvSpPr>
        <p:spPr>
          <a:xfrm>
            <a:off x="7070407" y="42443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/>
        </p:nvSpPr>
        <p:spPr>
          <a:xfrm>
            <a:off x="6860857" y="45307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/>
        </p:nvSpPr>
        <p:spPr>
          <a:xfrm>
            <a:off x="6721792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Oval 1266"/>
          <p:cNvSpPr/>
          <p:nvPr/>
        </p:nvSpPr>
        <p:spPr>
          <a:xfrm>
            <a:off x="6716394" y="39570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Oval 1267"/>
          <p:cNvSpPr/>
          <p:nvPr/>
        </p:nvSpPr>
        <p:spPr>
          <a:xfrm>
            <a:off x="6416040" y="39836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/>
        </p:nvSpPr>
        <p:spPr>
          <a:xfrm>
            <a:off x="6950075" y="45951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Oval 1269"/>
          <p:cNvSpPr/>
          <p:nvPr/>
        </p:nvSpPr>
        <p:spPr>
          <a:xfrm>
            <a:off x="6915150" y="40665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Oval 1270"/>
          <p:cNvSpPr/>
          <p:nvPr/>
        </p:nvSpPr>
        <p:spPr>
          <a:xfrm>
            <a:off x="6892607" y="404494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Oval 1271"/>
          <p:cNvSpPr/>
          <p:nvPr/>
        </p:nvSpPr>
        <p:spPr>
          <a:xfrm>
            <a:off x="6898322" y="40106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/>
        </p:nvSpPr>
        <p:spPr>
          <a:xfrm>
            <a:off x="6855459" y="4113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val 1273"/>
          <p:cNvSpPr/>
          <p:nvPr/>
        </p:nvSpPr>
        <p:spPr>
          <a:xfrm>
            <a:off x="6938962" y="415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Oval 1274"/>
          <p:cNvSpPr/>
          <p:nvPr/>
        </p:nvSpPr>
        <p:spPr>
          <a:xfrm>
            <a:off x="6893242" y="4216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/>
        </p:nvSpPr>
        <p:spPr>
          <a:xfrm>
            <a:off x="6957060" y="41951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Oval 1276"/>
          <p:cNvSpPr/>
          <p:nvPr/>
        </p:nvSpPr>
        <p:spPr>
          <a:xfrm>
            <a:off x="6326505" y="40293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Oval 1277"/>
          <p:cNvSpPr/>
          <p:nvPr/>
        </p:nvSpPr>
        <p:spPr>
          <a:xfrm>
            <a:off x="6862762" y="3977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/>
          <p:nvPr/>
        </p:nvSpPr>
        <p:spPr>
          <a:xfrm>
            <a:off x="6723697" y="40490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Oval 1279"/>
          <p:cNvSpPr/>
          <p:nvPr/>
        </p:nvSpPr>
        <p:spPr>
          <a:xfrm>
            <a:off x="6962140" y="46440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Oval 1280"/>
          <p:cNvSpPr/>
          <p:nvPr/>
        </p:nvSpPr>
        <p:spPr>
          <a:xfrm>
            <a:off x="6417945" y="39836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val 1281"/>
          <p:cNvSpPr/>
          <p:nvPr/>
        </p:nvSpPr>
        <p:spPr>
          <a:xfrm>
            <a:off x="6916419" y="4191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Oval 1282"/>
          <p:cNvSpPr/>
          <p:nvPr/>
        </p:nvSpPr>
        <p:spPr>
          <a:xfrm>
            <a:off x="7027862" y="42764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Oval 1283"/>
          <p:cNvSpPr/>
          <p:nvPr/>
        </p:nvSpPr>
        <p:spPr>
          <a:xfrm>
            <a:off x="7027545" y="4598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Oval 1284"/>
          <p:cNvSpPr/>
          <p:nvPr/>
        </p:nvSpPr>
        <p:spPr>
          <a:xfrm>
            <a:off x="6978968" y="4094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val 1287"/>
          <p:cNvSpPr/>
          <p:nvPr/>
        </p:nvSpPr>
        <p:spPr>
          <a:xfrm>
            <a:off x="6563996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val 1288"/>
          <p:cNvSpPr/>
          <p:nvPr/>
        </p:nvSpPr>
        <p:spPr>
          <a:xfrm>
            <a:off x="6326505" y="3890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val 1289"/>
          <p:cNvSpPr/>
          <p:nvPr/>
        </p:nvSpPr>
        <p:spPr>
          <a:xfrm>
            <a:off x="6272848" y="40827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Oval 1290"/>
          <p:cNvSpPr/>
          <p:nvPr/>
        </p:nvSpPr>
        <p:spPr>
          <a:xfrm>
            <a:off x="6364288" y="39931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Oval 1291"/>
          <p:cNvSpPr/>
          <p:nvPr/>
        </p:nvSpPr>
        <p:spPr>
          <a:xfrm>
            <a:off x="6272848" y="41811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/>
          <p:nvPr/>
        </p:nvSpPr>
        <p:spPr>
          <a:xfrm>
            <a:off x="6333808" y="37547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Oval 1293"/>
          <p:cNvSpPr/>
          <p:nvPr/>
        </p:nvSpPr>
        <p:spPr>
          <a:xfrm>
            <a:off x="6194743" y="3825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Oval 1294"/>
          <p:cNvSpPr/>
          <p:nvPr/>
        </p:nvSpPr>
        <p:spPr>
          <a:xfrm>
            <a:off x="6486208" y="39182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Oval 1295"/>
          <p:cNvSpPr/>
          <p:nvPr/>
        </p:nvSpPr>
        <p:spPr>
          <a:xfrm>
            <a:off x="6194743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val 1296"/>
          <p:cNvSpPr/>
          <p:nvPr/>
        </p:nvSpPr>
        <p:spPr>
          <a:xfrm>
            <a:off x="6387465" y="39677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Oval 1297"/>
          <p:cNvSpPr/>
          <p:nvPr/>
        </p:nvSpPr>
        <p:spPr>
          <a:xfrm>
            <a:off x="6333808" y="416051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Oval 1298"/>
          <p:cNvSpPr/>
          <p:nvPr/>
        </p:nvSpPr>
        <p:spPr>
          <a:xfrm>
            <a:off x="6425248" y="407098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Oval 1299"/>
          <p:cNvSpPr/>
          <p:nvPr/>
        </p:nvSpPr>
        <p:spPr>
          <a:xfrm>
            <a:off x="6473825" y="369125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Oval 1300"/>
          <p:cNvSpPr/>
          <p:nvPr/>
        </p:nvSpPr>
        <p:spPr>
          <a:xfrm>
            <a:off x="6255703" y="4034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Oval 1301"/>
          <p:cNvSpPr/>
          <p:nvPr/>
        </p:nvSpPr>
        <p:spPr>
          <a:xfrm>
            <a:off x="6489699" y="37150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/>
        </p:nvSpPr>
        <p:spPr>
          <a:xfrm>
            <a:off x="6425248" y="42351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Oval 1303"/>
          <p:cNvSpPr/>
          <p:nvPr/>
        </p:nvSpPr>
        <p:spPr>
          <a:xfrm>
            <a:off x="6286183" y="38407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6425248" y="43335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/>
        </p:nvSpPr>
        <p:spPr>
          <a:xfrm>
            <a:off x="6255703" y="41551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Oval 1306"/>
          <p:cNvSpPr/>
          <p:nvPr/>
        </p:nvSpPr>
        <p:spPr>
          <a:xfrm>
            <a:off x="6486208" y="39071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Oval 1307"/>
          <p:cNvSpPr/>
          <p:nvPr/>
        </p:nvSpPr>
        <p:spPr>
          <a:xfrm>
            <a:off x="6347143" y="39782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/>
        </p:nvSpPr>
        <p:spPr>
          <a:xfrm>
            <a:off x="6347143" y="41094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Oval 1309"/>
          <p:cNvSpPr/>
          <p:nvPr/>
        </p:nvSpPr>
        <p:spPr>
          <a:xfrm>
            <a:off x="6248083" y="38046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Oval 1310"/>
          <p:cNvSpPr/>
          <p:nvPr/>
        </p:nvSpPr>
        <p:spPr>
          <a:xfrm>
            <a:off x="6255703" y="400811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/>
        </p:nvSpPr>
        <p:spPr>
          <a:xfrm>
            <a:off x="6347143" y="391858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val 1312"/>
          <p:cNvSpPr/>
          <p:nvPr/>
        </p:nvSpPr>
        <p:spPr>
          <a:xfrm>
            <a:off x="6172200" y="39017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6408103" y="41871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/>
        </p:nvSpPr>
        <p:spPr>
          <a:xfrm>
            <a:off x="6347143" y="40827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Oval 1315"/>
          <p:cNvSpPr/>
          <p:nvPr/>
        </p:nvSpPr>
        <p:spPr>
          <a:xfrm>
            <a:off x="6205538" y="4042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Oval 1316"/>
          <p:cNvSpPr/>
          <p:nvPr/>
        </p:nvSpPr>
        <p:spPr>
          <a:xfrm>
            <a:off x="6347143" y="41811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/>
        </p:nvSpPr>
        <p:spPr>
          <a:xfrm>
            <a:off x="6408103" y="43075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Oval 1318"/>
          <p:cNvSpPr/>
          <p:nvPr/>
        </p:nvSpPr>
        <p:spPr>
          <a:xfrm>
            <a:off x="6269038" y="38258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Oval 1319"/>
          <p:cNvSpPr/>
          <p:nvPr/>
        </p:nvSpPr>
        <p:spPr>
          <a:xfrm>
            <a:off x="6263640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val 1320"/>
          <p:cNvSpPr/>
          <p:nvPr/>
        </p:nvSpPr>
        <p:spPr>
          <a:xfrm>
            <a:off x="6269038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val 1321"/>
          <p:cNvSpPr/>
          <p:nvPr/>
        </p:nvSpPr>
        <p:spPr>
          <a:xfrm>
            <a:off x="6321426" y="42491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6242368" y="41328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/>
        </p:nvSpPr>
        <p:spPr>
          <a:xfrm>
            <a:off x="6352858" y="43053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Oval 1324"/>
          <p:cNvSpPr/>
          <p:nvPr/>
        </p:nvSpPr>
        <p:spPr>
          <a:xfrm>
            <a:off x="6329998" y="4034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Oval 1325"/>
          <p:cNvSpPr/>
          <p:nvPr/>
        </p:nvSpPr>
        <p:spPr>
          <a:xfrm>
            <a:off x="6402705" y="3890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/>
        </p:nvSpPr>
        <p:spPr>
          <a:xfrm>
            <a:off x="6349048" y="40827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Oval 1327"/>
          <p:cNvSpPr/>
          <p:nvPr/>
        </p:nvSpPr>
        <p:spPr>
          <a:xfrm>
            <a:off x="6440488" y="39931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val 1328"/>
          <p:cNvSpPr/>
          <p:nvPr/>
        </p:nvSpPr>
        <p:spPr>
          <a:xfrm>
            <a:off x="6349048" y="41811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val 1329"/>
          <p:cNvSpPr/>
          <p:nvPr/>
        </p:nvSpPr>
        <p:spPr>
          <a:xfrm>
            <a:off x="6179503" y="40027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Oval 1330"/>
          <p:cNvSpPr/>
          <p:nvPr/>
        </p:nvSpPr>
        <p:spPr>
          <a:xfrm>
            <a:off x="6410008" y="37547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Oval 1331"/>
          <p:cNvSpPr/>
          <p:nvPr/>
        </p:nvSpPr>
        <p:spPr>
          <a:xfrm>
            <a:off x="6089333" y="39347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/>
        </p:nvSpPr>
        <p:spPr>
          <a:xfrm>
            <a:off x="6562408" y="39182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Oval 1333"/>
          <p:cNvSpPr/>
          <p:nvPr/>
        </p:nvSpPr>
        <p:spPr>
          <a:xfrm>
            <a:off x="6270943" y="39570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Oval 1334"/>
          <p:cNvSpPr/>
          <p:nvPr/>
        </p:nvSpPr>
        <p:spPr>
          <a:xfrm>
            <a:off x="6463665" y="39677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/>
        </p:nvSpPr>
        <p:spPr>
          <a:xfrm>
            <a:off x="6410008" y="416051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val 1336"/>
          <p:cNvSpPr/>
          <p:nvPr/>
        </p:nvSpPr>
        <p:spPr>
          <a:xfrm>
            <a:off x="6428105" y="376618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val 1337"/>
          <p:cNvSpPr/>
          <p:nvPr/>
        </p:nvSpPr>
        <p:spPr>
          <a:xfrm>
            <a:off x="6331903" y="4034789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Oval 1342"/>
          <p:cNvSpPr/>
          <p:nvPr/>
        </p:nvSpPr>
        <p:spPr>
          <a:xfrm>
            <a:off x="6118543" y="3749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/>
        </p:nvSpPr>
        <p:spPr>
          <a:xfrm>
            <a:off x="6096000" y="38255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val 1344"/>
          <p:cNvSpPr/>
          <p:nvPr/>
        </p:nvSpPr>
        <p:spPr>
          <a:xfrm>
            <a:off x="6187440" y="3657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val 1345"/>
          <p:cNvSpPr/>
          <p:nvPr/>
        </p:nvSpPr>
        <p:spPr>
          <a:xfrm>
            <a:off x="6194743" y="3749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Oval 1346"/>
          <p:cNvSpPr/>
          <p:nvPr/>
        </p:nvSpPr>
        <p:spPr>
          <a:xfrm>
            <a:off x="8229600" y="5410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/>
        </p:nvSpPr>
        <p:spPr>
          <a:xfrm>
            <a:off x="8183880" y="5516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Oval 1348"/>
          <p:cNvSpPr/>
          <p:nvPr/>
        </p:nvSpPr>
        <p:spPr>
          <a:xfrm>
            <a:off x="7421880" y="5440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Oval 1349"/>
          <p:cNvSpPr/>
          <p:nvPr/>
        </p:nvSpPr>
        <p:spPr>
          <a:xfrm>
            <a:off x="8205788" y="5364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Oval 1350"/>
          <p:cNvSpPr/>
          <p:nvPr/>
        </p:nvSpPr>
        <p:spPr>
          <a:xfrm>
            <a:off x="8183880" y="5433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Oval 1351"/>
          <p:cNvSpPr/>
          <p:nvPr/>
        </p:nvSpPr>
        <p:spPr>
          <a:xfrm>
            <a:off x="7386955" y="53762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val 1352"/>
          <p:cNvSpPr/>
          <p:nvPr/>
        </p:nvSpPr>
        <p:spPr>
          <a:xfrm>
            <a:off x="8163878" y="5570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val 1353"/>
          <p:cNvSpPr/>
          <p:nvPr/>
        </p:nvSpPr>
        <p:spPr>
          <a:xfrm>
            <a:off x="8106727" y="5745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Oval 1354"/>
          <p:cNvSpPr/>
          <p:nvPr/>
        </p:nvSpPr>
        <p:spPr>
          <a:xfrm>
            <a:off x="8154035" y="5219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Oval 1357"/>
          <p:cNvSpPr/>
          <p:nvPr/>
        </p:nvSpPr>
        <p:spPr>
          <a:xfrm>
            <a:off x="8839200" y="5638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Oval 1358"/>
          <p:cNvSpPr/>
          <p:nvPr/>
        </p:nvSpPr>
        <p:spPr>
          <a:xfrm>
            <a:off x="8793480" y="5791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Oval 1359"/>
          <p:cNvSpPr/>
          <p:nvPr/>
        </p:nvSpPr>
        <p:spPr>
          <a:xfrm>
            <a:off x="5701348" y="36903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Oval 1360"/>
          <p:cNvSpPr/>
          <p:nvPr/>
        </p:nvSpPr>
        <p:spPr>
          <a:xfrm>
            <a:off x="5852477" y="3764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Oval 1361"/>
          <p:cNvSpPr/>
          <p:nvPr/>
        </p:nvSpPr>
        <p:spPr>
          <a:xfrm>
            <a:off x="5638800" y="3696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Oval 1362"/>
          <p:cNvSpPr/>
          <p:nvPr/>
        </p:nvSpPr>
        <p:spPr>
          <a:xfrm>
            <a:off x="5905500" y="36477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Oval 1363"/>
          <p:cNvSpPr/>
          <p:nvPr/>
        </p:nvSpPr>
        <p:spPr>
          <a:xfrm>
            <a:off x="5745797" y="37014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Oval 1364"/>
          <p:cNvSpPr/>
          <p:nvPr/>
        </p:nvSpPr>
        <p:spPr>
          <a:xfrm>
            <a:off x="5821680" y="3728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Oval 1365"/>
          <p:cNvSpPr/>
          <p:nvPr/>
        </p:nvSpPr>
        <p:spPr>
          <a:xfrm>
            <a:off x="5974080" y="38811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Oval 1366"/>
          <p:cNvSpPr/>
          <p:nvPr/>
        </p:nvSpPr>
        <p:spPr>
          <a:xfrm>
            <a:off x="5760403" y="3813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Oval 1367"/>
          <p:cNvSpPr/>
          <p:nvPr/>
        </p:nvSpPr>
        <p:spPr>
          <a:xfrm>
            <a:off x="5928677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Oval 1368"/>
          <p:cNvSpPr/>
          <p:nvPr/>
        </p:nvSpPr>
        <p:spPr>
          <a:xfrm>
            <a:off x="5867400" y="3818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Oval 1369"/>
          <p:cNvSpPr/>
          <p:nvPr/>
        </p:nvSpPr>
        <p:spPr>
          <a:xfrm>
            <a:off x="5776277" y="3688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Oval 1370"/>
          <p:cNvSpPr/>
          <p:nvPr/>
        </p:nvSpPr>
        <p:spPr>
          <a:xfrm>
            <a:off x="5928677" y="3840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/>
        </p:nvSpPr>
        <p:spPr>
          <a:xfrm>
            <a:off x="5715000" y="3772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Oval 1372"/>
          <p:cNvSpPr/>
          <p:nvPr/>
        </p:nvSpPr>
        <p:spPr>
          <a:xfrm>
            <a:off x="5883274" y="3693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Oval 1373"/>
          <p:cNvSpPr/>
          <p:nvPr/>
        </p:nvSpPr>
        <p:spPr>
          <a:xfrm>
            <a:off x="5821997" y="37776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Oval 1374"/>
          <p:cNvSpPr/>
          <p:nvPr/>
        </p:nvSpPr>
        <p:spPr>
          <a:xfrm>
            <a:off x="5852477" y="3764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Oval 1375"/>
          <p:cNvSpPr/>
          <p:nvPr/>
        </p:nvSpPr>
        <p:spPr>
          <a:xfrm>
            <a:off x="6004877" y="3916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val 1376"/>
          <p:cNvSpPr/>
          <p:nvPr/>
        </p:nvSpPr>
        <p:spPr>
          <a:xfrm>
            <a:off x="5791200" y="3848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val 1377"/>
          <p:cNvSpPr/>
          <p:nvPr/>
        </p:nvSpPr>
        <p:spPr>
          <a:xfrm>
            <a:off x="5959474" y="37693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Oval 1378"/>
          <p:cNvSpPr/>
          <p:nvPr/>
        </p:nvSpPr>
        <p:spPr>
          <a:xfrm>
            <a:off x="5898197" y="38538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Oval 1379"/>
          <p:cNvSpPr/>
          <p:nvPr/>
        </p:nvSpPr>
        <p:spPr>
          <a:xfrm>
            <a:off x="5776277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Oval 1380"/>
          <p:cNvSpPr/>
          <p:nvPr/>
        </p:nvSpPr>
        <p:spPr>
          <a:xfrm>
            <a:off x="5928677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Oval 1381"/>
          <p:cNvSpPr/>
          <p:nvPr/>
        </p:nvSpPr>
        <p:spPr>
          <a:xfrm>
            <a:off x="5715000" y="38182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5883274" y="3738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Oval 1383"/>
          <p:cNvSpPr/>
          <p:nvPr/>
        </p:nvSpPr>
        <p:spPr>
          <a:xfrm>
            <a:off x="5821997" y="3823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5516880" y="38811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val 1385"/>
          <p:cNvSpPr/>
          <p:nvPr/>
        </p:nvSpPr>
        <p:spPr>
          <a:xfrm>
            <a:off x="5669280" y="4033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5455603" y="39655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Oval 1387"/>
          <p:cNvSpPr/>
          <p:nvPr/>
        </p:nvSpPr>
        <p:spPr>
          <a:xfrm>
            <a:off x="5623877" y="3886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Oval 1388"/>
          <p:cNvSpPr/>
          <p:nvPr/>
        </p:nvSpPr>
        <p:spPr>
          <a:xfrm>
            <a:off x="5562600" y="3970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5577205" y="41360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Oval 1390"/>
          <p:cNvSpPr/>
          <p:nvPr/>
        </p:nvSpPr>
        <p:spPr>
          <a:xfrm>
            <a:off x="5654674" y="3984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Oval 1391"/>
          <p:cNvSpPr/>
          <p:nvPr/>
        </p:nvSpPr>
        <p:spPr>
          <a:xfrm>
            <a:off x="5593397" y="4069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val 1392"/>
          <p:cNvSpPr/>
          <p:nvPr/>
        </p:nvSpPr>
        <p:spPr>
          <a:xfrm>
            <a:off x="5570537" y="423608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Oval 1393"/>
          <p:cNvSpPr/>
          <p:nvPr/>
        </p:nvSpPr>
        <p:spPr>
          <a:xfrm>
            <a:off x="5623877" y="428085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5721350" y="42040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5659438" y="4224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5768975" y="42278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5814695" y="4025264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5867400" y="4114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5562600" y="3657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5526405" y="37058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5562600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5516880" y="3764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5562600" y="3810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5638800" y="3810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5601017" y="37804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5456555" y="37360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5424805" y="3733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5464493" y="36909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Oval 1409"/>
          <p:cNvSpPr/>
          <p:nvPr/>
        </p:nvSpPr>
        <p:spPr>
          <a:xfrm>
            <a:off x="5409883" y="3678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5485765" y="36668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Oval 1411"/>
          <p:cNvSpPr/>
          <p:nvPr/>
        </p:nvSpPr>
        <p:spPr>
          <a:xfrm>
            <a:off x="5386069" y="37268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Oval 1412"/>
          <p:cNvSpPr/>
          <p:nvPr/>
        </p:nvSpPr>
        <p:spPr>
          <a:xfrm>
            <a:off x="5386069" y="37665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Oval 1413"/>
          <p:cNvSpPr/>
          <p:nvPr/>
        </p:nvSpPr>
        <p:spPr>
          <a:xfrm>
            <a:off x="5402899" y="38160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Oval 1414"/>
          <p:cNvSpPr/>
          <p:nvPr/>
        </p:nvSpPr>
        <p:spPr>
          <a:xfrm>
            <a:off x="5364163" y="38090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Oval 1415"/>
          <p:cNvSpPr/>
          <p:nvPr/>
        </p:nvSpPr>
        <p:spPr>
          <a:xfrm>
            <a:off x="5364163" y="3848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Oval 1416"/>
          <p:cNvSpPr/>
          <p:nvPr/>
        </p:nvSpPr>
        <p:spPr>
          <a:xfrm>
            <a:off x="5288915" y="3541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Oval 1417"/>
          <p:cNvSpPr/>
          <p:nvPr/>
        </p:nvSpPr>
        <p:spPr>
          <a:xfrm>
            <a:off x="5469890" y="3594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5227003" y="3589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Oval 1419"/>
          <p:cNvSpPr/>
          <p:nvPr/>
        </p:nvSpPr>
        <p:spPr>
          <a:xfrm>
            <a:off x="5395277" y="3535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Oval 1420"/>
          <p:cNvSpPr/>
          <p:nvPr/>
        </p:nvSpPr>
        <p:spPr>
          <a:xfrm>
            <a:off x="5334000" y="3594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Oval 1421"/>
          <p:cNvSpPr/>
          <p:nvPr/>
        </p:nvSpPr>
        <p:spPr>
          <a:xfrm>
            <a:off x="5243512" y="35588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Oval 1422"/>
          <p:cNvSpPr/>
          <p:nvPr/>
        </p:nvSpPr>
        <p:spPr>
          <a:xfrm>
            <a:off x="5424487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Oval 1423"/>
          <p:cNvSpPr/>
          <p:nvPr/>
        </p:nvSpPr>
        <p:spPr>
          <a:xfrm>
            <a:off x="5181600" y="360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Oval 1424"/>
          <p:cNvSpPr/>
          <p:nvPr/>
        </p:nvSpPr>
        <p:spPr>
          <a:xfrm>
            <a:off x="5349874" y="35525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5288597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Oval 1426"/>
          <p:cNvSpPr/>
          <p:nvPr/>
        </p:nvSpPr>
        <p:spPr>
          <a:xfrm>
            <a:off x="5395912" y="3511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Oval 1427"/>
          <p:cNvSpPr/>
          <p:nvPr/>
        </p:nvSpPr>
        <p:spPr>
          <a:xfrm>
            <a:off x="5526405" y="355377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Oval 1428"/>
          <p:cNvSpPr/>
          <p:nvPr/>
        </p:nvSpPr>
        <p:spPr>
          <a:xfrm>
            <a:off x="5334000" y="35594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Oval 1429"/>
          <p:cNvSpPr/>
          <p:nvPr/>
        </p:nvSpPr>
        <p:spPr>
          <a:xfrm>
            <a:off x="5549265" y="35975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Oval 1430"/>
          <p:cNvSpPr/>
          <p:nvPr/>
        </p:nvSpPr>
        <p:spPr>
          <a:xfrm>
            <a:off x="5440997" y="3564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Oval 1431"/>
          <p:cNvSpPr/>
          <p:nvPr/>
        </p:nvSpPr>
        <p:spPr>
          <a:xfrm>
            <a:off x="5319712" y="35588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Oval 1432"/>
          <p:cNvSpPr/>
          <p:nvPr/>
        </p:nvSpPr>
        <p:spPr>
          <a:xfrm>
            <a:off x="5500687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280660" y="36375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Oval 1434"/>
          <p:cNvSpPr/>
          <p:nvPr/>
        </p:nvSpPr>
        <p:spPr>
          <a:xfrm>
            <a:off x="5426074" y="35525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Oval 1435"/>
          <p:cNvSpPr/>
          <p:nvPr/>
        </p:nvSpPr>
        <p:spPr>
          <a:xfrm>
            <a:off x="5364797" y="3611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Oval 1436"/>
          <p:cNvSpPr/>
          <p:nvPr/>
        </p:nvSpPr>
        <p:spPr>
          <a:xfrm>
            <a:off x="5319712" y="3511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Oval 1437"/>
          <p:cNvSpPr/>
          <p:nvPr/>
        </p:nvSpPr>
        <p:spPr>
          <a:xfrm>
            <a:off x="5500687" y="356457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Oval 1438"/>
          <p:cNvSpPr/>
          <p:nvPr/>
        </p:nvSpPr>
        <p:spPr>
          <a:xfrm>
            <a:off x="5257800" y="35594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Oval 1439"/>
          <p:cNvSpPr/>
          <p:nvPr/>
        </p:nvSpPr>
        <p:spPr>
          <a:xfrm>
            <a:off x="5492750" y="3528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Oval 1440"/>
          <p:cNvSpPr/>
          <p:nvPr/>
        </p:nvSpPr>
        <p:spPr>
          <a:xfrm>
            <a:off x="5402899" y="36099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Oval 1441"/>
          <p:cNvSpPr/>
          <p:nvPr/>
        </p:nvSpPr>
        <p:spPr>
          <a:xfrm>
            <a:off x="4379913" y="36290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Oval 1442"/>
          <p:cNvSpPr/>
          <p:nvPr/>
        </p:nvSpPr>
        <p:spPr>
          <a:xfrm>
            <a:off x="4411980" y="35699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Oval 1443"/>
          <p:cNvSpPr/>
          <p:nvPr/>
        </p:nvSpPr>
        <p:spPr>
          <a:xfrm>
            <a:off x="4450080" y="3517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Oval 1444"/>
          <p:cNvSpPr/>
          <p:nvPr/>
        </p:nvSpPr>
        <p:spPr>
          <a:xfrm>
            <a:off x="446532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Oval 1445"/>
          <p:cNvSpPr/>
          <p:nvPr/>
        </p:nvSpPr>
        <p:spPr>
          <a:xfrm>
            <a:off x="4404360" y="3462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4320540" y="34880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Oval 1447"/>
          <p:cNvSpPr/>
          <p:nvPr/>
        </p:nvSpPr>
        <p:spPr>
          <a:xfrm>
            <a:off x="4294505" y="35956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Oval 1448"/>
          <p:cNvSpPr/>
          <p:nvPr/>
        </p:nvSpPr>
        <p:spPr>
          <a:xfrm>
            <a:off x="4526280" y="3383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Oval 1449"/>
          <p:cNvSpPr/>
          <p:nvPr/>
        </p:nvSpPr>
        <p:spPr>
          <a:xfrm>
            <a:off x="4823460" y="32845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Oval 1450"/>
          <p:cNvSpPr/>
          <p:nvPr/>
        </p:nvSpPr>
        <p:spPr>
          <a:xfrm>
            <a:off x="4693920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Oval 1451"/>
          <p:cNvSpPr/>
          <p:nvPr/>
        </p:nvSpPr>
        <p:spPr>
          <a:xfrm>
            <a:off x="477012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Oval 1452"/>
          <p:cNvSpPr/>
          <p:nvPr/>
        </p:nvSpPr>
        <p:spPr>
          <a:xfrm>
            <a:off x="4617720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Oval 1453"/>
          <p:cNvSpPr/>
          <p:nvPr/>
        </p:nvSpPr>
        <p:spPr>
          <a:xfrm>
            <a:off x="4617720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Oval 1454"/>
          <p:cNvSpPr/>
          <p:nvPr/>
        </p:nvSpPr>
        <p:spPr>
          <a:xfrm>
            <a:off x="46177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Oval 1455"/>
          <p:cNvSpPr/>
          <p:nvPr/>
        </p:nvSpPr>
        <p:spPr>
          <a:xfrm>
            <a:off x="4827905" y="3518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/>
        </p:nvSpPr>
        <p:spPr>
          <a:xfrm>
            <a:off x="4788218" y="34747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Oval 1457"/>
          <p:cNvSpPr/>
          <p:nvPr/>
        </p:nvSpPr>
        <p:spPr>
          <a:xfrm>
            <a:off x="461772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/>
        </p:nvSpPr>
        <p:spPr>
          <a:xfrm>
            <a:off x="4693920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/>
        </p:nvSpPr>
        <p:spPr>
          <a:xfrm>
            <a:off x="4488180" y="34299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Oval 1460"/>
          <p:cNvSpPr/>
          <p:nvPr/>
        </p:nvSpPr>
        <p:spPr>
          <a:xfrm>
            <a:off x="4754880" y="3429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/>
        </p:nvSpPr>
        <p:spPr>
          <a:xfrm>
            <a:off x="4428808" y="35528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/>
        </p:nvSpPr>
        <p:spPr>
          <a:xfrm>
            <a:off x="4460875" y="34937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Oval 1463"/>
          <p:cNvSpPr/>
          <p:nvPr/>
        </p:nvSpPr>
        <p:spPr>
          <a:xfrm>
            <a:off x="4498975" y="34417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/>
        </p:nvSpPr>
        <p:spPr>
          <a:xfrm>
            <a:off x="4514215" y="3230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/>
        </p:nvSpPr>
        <p:spPr>
          <a:xfrm>
            <a:off x="4453255" y="3386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4480560" y="3263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/>
        </p:nvSpPr>
        <p:spPr>
          <a:xfrm>
            <a:off x="4343400" y="35194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/>
        </p:nvSpPr>
        <p:spPr>
          <a:xfrm>
            <a:off x="4575175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val 1469"/>
          <p:cNvSpPr/>
          <p:nvPr/>
        </p:nvSpPr>
        <p:spPr>
          <a:xfrm>
            <a:off x="4747260" y="3178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/>
        </p:nvSpPr>
        <p:spPr>
          <a:xfrm>
            <a:off x="4742815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/>
        </p:nvSpPr>
        <p:spPr>
          <a:xfrm>
            <a:off x="4819015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Oval 1472"/>
          <p:cNvSpPr/>
          <p:nvPr/>
        </p:nvSpPr>
        <p:spPr>
          <a:xfrm>
            <a:off x="4666615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/>
        </p:nvSpPr>
        <p:spPr>
          <a:xfrm>
            <a:off x="4666615" y="3048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/>
        </p:nvSpPr>
        <p:spPr>
          <a:xfrm>
            <a:off x="4666615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Oval 1475"/>
          <p:cNvSpPr/>
          <p:nvPr/>
        </p:nvSpPr>
        <p:spPr>
          <a:xfrm>
            <a:off x="4708525" y="30686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/>
        </p:nvSpPr>
        <p:spPr>
          <a:xfrm>
            <a:off x="4732338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/>
        </p:nvSpPr>
        <p:spPr>
          <a:xfrm>
            <a:off x="4666615" y="3352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Oval 1478"/>
          <p:cNvSpPr/>
          <p:nvPr/>
        </p:nvSpPr>
        <p:spPr>
          <a:xfrm>
            <a:off x="4742815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/>
        </p:nvSpPr>
        <p:spPr>
          <a:xfrm>
            <a:off x="4537075" y="33537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/>
        </p:nvSpPr>
        <p:spPr>
          <a:xfrm>
            <a:off x="4582795" y="32032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Oval 1484"/>
          <p:cNvSpPr/>
          <p:nvPr/>
        </p:nvSpPr>
        <p:spPr>
          <a:xfrm>
            <a:off x="4438015" y="3442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/>
        </p:nvSpPr>
        <p:spPr>
          <a:xfrm>
            <a:off x="4377055" y="35979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/>
        </p:nvSpPr>
        <p:spPr>
          <a:xfrm>
            <a:off x="4293235" y="36233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Oval 1488"/>
          <p:cNvSpPr/>
          <p:nvPr/>
        </p:nvSpPr>
        <p:spPr>
          <a:xfrm>
            <a:off x="4498975" y="3518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Oval 1489"/>
          <p:cNvSpPr/>
          <p:nvPr/>
        </p:nvSpPr>
        <p:spPr>
          <a:xfrm>
            <a:off x="4796155" y="34197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Oval 1490"/>
          <p:cNvSpPr/>
          <p:nvPr/>
        </p:nvSpPr>
        <p:spPr>
          <a:xfrm>
            <a:off x="4666615" y="33356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Oval 1491"/>
          <p:cNvSpPr/>
          <p:nvPr/>
        </p:nvSpPr>
        <p:spPr>
          <a:xfrm>
            <a:off x="4742815" y="3259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4590415" y="34118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Oval 1493"/>
          <p:cNvSpPr/>
          <p:nvPr/>
        </p:nvSpPr>
        <p:spPr>
          <a:xfrm>
            <a:off x="4590415" y="3259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Oval 1499"/>
          <p:cNvSpPr/>
          <p:nvPr/>
        </p:nvSpPr>
        <p:spPr>
          <a:xfrm>
            <a:off x="4460875" y="35652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/>
          <p:nvPr/>
        </p:nvSpPr>
        <p:spPr>
          <a:xfrm>
            <a:off x="4912360" y="29683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Oval 1502"/>
          <p:cNvSpPr/>
          <p:nvPr/>
        </p:nvSpPr>
        <p:spPr>
          <a:xfrm>
            <a:off x="5035232" y="29127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Oval 1503"/>
          <p:cNvSpPr/>
          <p:nvPr/>
        </p:nvSpPr>
        <p:spPr>
          <a:xfrm>
            <a:off x="4876800" y="3067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Oval 1504"/>
          <p:cNvSpPr/>
          <p:nvPr/>
        </p:nvSpPr>
        <p:spPr>
          <a:xfrm>
            <a:off x="5074920" y="30273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Oval 1505"/>
          <p:cNvSpPr/>
          <p:nvPr/>
        </p:nvSpPr>
        <p:spPr>
          <a:xfrm>
            <a:off x="4898707" y="3149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Oval 1506"/>
          <p:cNvSpPr/>
          <p:nvPr/>
        </p:nvSpPr>
        <p:spPr>
          <a:xfrm>
            <a:off x="4965700" y="29511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Oval 1507"/>
          <p:cNvSpPr/>
          <p:nvPr/>
        </p:nvSpPr>
        <p:spPr>
          <a:xfrm>
            <a:off x="5088572" y="2895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Oval 1508"/>
          <p:cNvSpPr/>
          <p:nvPr/>
        </p:nvSpPr>
        <p:spPr>
          <a:xfrm>
            <a:off x="5167947" y="2922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Oval 1509"/>
          <p:cNvSpPr/>
          <p:nvPr/>
        </p:nvSpPr>
        <p:spPr>
          <a:xfrm>
            <a:off x="4930140" y="30502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val 1510"/>
          <p:cNvSpPr/>
          <p:nvPr/>
        </p:nvSpPr>
        <p:spPr>
          <a:xfrm>
            <a:off x="5128260" y="30102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Oval 1511"/>
          <p:cNvSpPr/>
          <p:nvPr/>
        </p:nvSpPr>
        <p:spPr>
          <a:xfrm>
            <a:off x="4956493" y="31257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Oval 1512"/>
          <p:cNvSpPr/>
          <p:nvPr/>
        </p:nvSpPr>
        <p:spPr>
          <a:xfrm>
            <a:off x="5079365" y="30702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Oval 1513"/>
          <p:cNvSpPr/>
          <p:nvPr/>
        </p:nvSpPr>
        <p:spPr>
          <a:xfrm>
            <a:off x="4920933" y="32248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Oval 1514"/>
          <p:cNvSpPr/>
          <p:nvPr/>
        </p:nvSpPr>
        <p:spPr>
          <a:xfrm>
            <a:off x="5119053" y="31848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Oval 1515"/>
          <p:cNvSpPr/>
          <p:nvPr/>
        </p:nvSpPr>
        <p:spPr>
          <a:xfrm>
            <a:off x="4942840" y="3307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Oval 1516"/>
          <p:cNvSpPr/>
          <p:nvPr/>
        </p:nvSpPr>
        <p:spPr>
          <a:xfrm>
            <a:off x="5009833" y="31086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Oval 1517"/>
          <p:cNvSpPr/>
          <p:nvPr/>
        </p:nvSpPr>
        <p:spPr>
          <a:xfrm>
            <a:off x="5132705" y="30530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Oval 1518"/>
          <p:cNvSpPr/>
          <p:nvPr/>
        </p:nvSpPr>
        <p:spPr>
          <a:xfrm>
            <a:off x="5212080" y="30800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Oval 1519"/>
          <p:cNvSpPr/>
          <p:nvPr/>
        </p:nvSpPr>
        <p:spPr>
          <a:xfrm>
            <a:off x="4974273" y="32077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Oval 1520"/>
          <p:cNvSpPr/>
          <p:nvPr/>
        </p:nvSpPr>
        <p:spPr>
          <a:xfrm>
            <a:off x="5172393" y="31676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Oval 1521"/>
          <p:cNvSpPr/>
          <p:nvPr/>
        </p:nvSpPr>
        <p:spPr>
          <a:xfrm>
            <a:off x="4912360" y="32731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Oval 1522"/>
          <p:cNvSpPr/>
          <p:nvPr/>
        </p:nvSpPr>
        <p:spPr>
          <a:xfrm>
            <a:off x="5035232" y="3217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Oval 1523"/>
          <p:cNvSpPr/>
          <p:nvPr/>
        </p:nvSpPr>
        <p:spPr>
          <a:xfrm>
            <a:off x="4876800" y="33721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Oval 1524"/>
          <p:cNvSpPr/>
          <p:nvPr/>
        </p:nvSpPr>
        <p:spPr>
          <a:xfrm>
            <a:off x="5074920" y="33321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val 1525"/>
          <p:cNvSpPr/>
          <p:nvPr/>
        </p:nvSpPr>
        <p:spPr>
          <a:xfrm>
            <a:off x="4898707" y="3454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val 1526"/>
          <p:cNvSpPr/>
          <p:nvPr/>
        </p:nvSpPr>
        <p:spPr>
          <a:xfrm>
            <a:off x="4965700" y="32559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Oval 1527"/>
          <p:cNvSpPr/>
          <p:nvPr/>
        </p:nvSpPr>
        <p:spPr>
          <a:xfrm>
            <a:off x="5088572" y="3200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Oval 1528"/>
          <p:cNvSpPr/>
          <p:nvPr/>
        </p:nvSpPr>
        <p:spPr>
          <a:xfrm>
            <a:off x="5167947" y="32273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Oval 1529"/>
          <p:cNvSpPr/>
          <p:nvPr/>
        </p:nvSpPr>
        <p:spPr>
          <a:xfrm>
            <a:off x="4930140" y="33550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Oval 1530"/>
          <p:cNvSpPr/>
          <p:nvPr/>
        </p:nvSpPr>
        <p:spPr>
          <a:xfrm>
            <a:off x="5128260" y="33150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Oval 1531"/>
          <p:cNvSpPr/>
          <p:nvPr/>
        </p:nvSpPr>
        <p:spPr>
          <a:xfrm>
            <a:off x="5032693" y="33493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Oval 1532"/>
          <p:cNvSpPr/>
          <p:nvPr/>
        </p:nvSpPr>
        <p:spPr>
          <a:xfrm>
            <a:off x="5155565" y="32937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Oval 1533"/>
          <p:cNvSpPr/>
          <p:nvPr/>
        </p:nvSpPr>
        <p:spPr>
          <a:xfrm>
            <a:off x="4997133" y="3448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val 1534"/>
          <p:cNvSpPr/>
          <p:nvPr/>
        </p:nvSpPr>
        <p:spPr>
          <a:xfrm>
            <a:off x="5195253" y="34083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Oval 1535"/>
          <p:cNvSpPr/>
          <p:nvPr/>
        </p:nvSpPr>
        <p:spPr>
          <a:xfrm>
            <a:off x="5019040" y="3530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Oval 1536"/>
          <p:cNvSpPr/>
          <p:nvPr/>
        </p:nvSpPr>
        <p:spPr>
          <a:xfrm>
            <a:off x="5086033" y="33321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Oval 1537"/>
          <p:cNvSpPr/>
          <p:nvPr/>
        </p:nvSpPr>
        <p:spPr>
          <a:xfrm>
            <a:off x="5208905" y="3276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Oval 1538"/>
          <p:cNvSpPr/>
          <p:nvPr/>
        </p:nvSpPr>
        <p:spPr>
          <a:xfrm>
            <a:off x="5288280" y="3303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5050473" y="34312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Oval 1540"/>
          <p:cNvSpPr/>
          <p:nvPr/>
        </p:nvSpPr>
        <p:spPr>
          <a:xfrm>
            <a:off x="5248593" y="33912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val 1541"/>
          <p:cNvSpPr/>
          <p:nvPr/>
        </p:nvSpPr>
        <p:spPr>
          <a:xfrm>
            <a:off x="5140960" y="3278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Oval 1542"/>
          <p:cNvSpPr/>
          <p:nvPr/>
        </p:nvSpPr>
        <p:spPr>
          <a:xfrm>
            <a:off x="5263832" y="32226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Oval 1543"/>
          <p:cNvSpPr/>
          <p:nvPr/>
        </p:nvSpPr>
        <p:spPr>
          <a:xfrm>
            <a:off x="5105400" y="33772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Oval 1544"/>
          <p:cNvSpPr/>
          <p:nvPr/>
        </p:nvSpPr>
        <p:spPr>
          <a:xfrm>
            <a:off x="5303520" y="33372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Oval 1545"/>
          <p:cNvSpPr/>
          <p:nvPr/>
        </p:nvSpPr>
        <p:spPr>
          <a:xfrm>
            <a:off x="5127307" y="3459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Oval 1546"/>
          <p:cNvSpPr/>
          <p:nvPr/>
        </p:nvSpPr>
        <p:spPr>
          <a:xfrm>
            <a:off x="5194300" y="32610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Oval 1547"/>
          <p:cNvSpPr/>
          <p:nvPr/>
        </p:nvSpPr>
        <p:spPr>
          <a:xfrm>
            <a:off x="5317172" y="3205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Oval 1548"/>
          <p:cNvSpPr/>
          <p:nvPr/>
        </p:nvSpPr>
        <p:spPr>
          <a:xfrm>
            <a:off x="5396547" y="32324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val 1549"/>
          <p:cNvSpPr/>
          <p:nvPr/>
        </p:nvSpPr>
        <p:spPr>
          <a:xfrm>
            <a:off x="5158740" y="33601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Oval 1550"/>
          <p:cNvSpPr/>
          <p:nvPr/>
        </p:nvSpPr>
        <p:spPr>
          <a:xfrm>
            <a:off x="5356860" y="33200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Oval 1551"/>
          <p:cNvSpPr/>
          <p:nvPr/>
        </p:nvSpPr>
        <p:spPr>
          <a:xfrm>
            <a:off x="4988560" y="3049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/>
        </p:nvSpPr>
        <p:spPr>
          <a:xfrm>
            <a:off x="5111432" y="29940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Oval 1553"/>
          <p:cNvSpPr/>
          <p:nvPr/>
        </p:nvSpPr>
        <p:spPr>
          <a:xfrm>
            <a:off x="4953000" y="31486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Oval 1554"/>
          <p:cNvSpPr/>
          <p:nvPr/>
        </p:nvSpPr>
        <p:spPr>
          <a:xfrm>
            <a:off x="5151120" y="31086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Oval 1555"/>
          <p:cNvSpPr/>
          <p:nvPr/>
        </p:nvSpPr>
        <p:spPr>
          <a:xfrm>
            <a:off x="4974907" y="3230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Oval 1556"/>
          <p:cNvSpPr/>
          <p:nvPr/>
        </p:nvSpPr>
        <p:spPr>
          <a:xfrm>
            <a:off x="5041900" y="30324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5164772" y="2976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val 1558"/>
          <p:cNvSpPr/>
          <p:nvPr/>
        </p:nvSpPr>
        <p:spPr>
          <a:xfrm>
            <a:off x="5244147" y="30038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Oval 1559"/>
          <p:cNvSpPr/>
          <p:nvPr/>
        </p:nvSpPr>
        <p:spPr>
          <a:xfrm>
            <a:off x="5006340" y="313150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Oval 1560"/>
          <p:cNvSpPr/>
          <p:nvPr/>
        </p:nvSpPr>
        <p:spPr>
          <a:xfrm>
            <a:off x="5204460" y="309149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Oval 1561"/>
          <p:cNvSpPr/>
          <p:nvPr/>
        </p:nvSpPr>
        <p:spPr>
          <a:xfrm>
            <a:off x="5108893" y="31969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Oval 1562"/>
          <p:cNvSpPr/>
          <p:nvPr/>
        </p:nvSpPr>
        <p:spPr>
          <a:xfrm>
            <a:off x="5231765" y="31413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Oval 1563"/>
          <p:cNvSpPr/>
          <p:nvPr/>
        </p:nvSpPr>
        <p:spPr>
          <a:xfrm>
            <a:off x="5073333" y="32959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Oval 1564"/>
          <p:cNvSpPr/>
          <p:nvPr/>
        </p:nvSpPr>
        <p:spPr>
          <a:xfrm>
            <a:off x="5271453" y="32559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val 1565"/>
          <p:cNvSpPr/>
          <p:nvPr/>
        </p:nvSpPr>
        <p:spPr>
          <a:xfrm>
            <a:off x="5095240" y="3378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val 1566"/>
          <p:cNvSpPr/>
          <p:nvPr/>
        </p:nvSpPr>
        <p:spPr>
          <a:xfrm>
            <a:off x="5162233" y="31797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Oval 1567"/>
          <p:cNvSpPr/>
          <p:nvPr/>
        </p:nvSpPr>
        <p:spPr>
          <a:xfrm>
            <a:off x="5285105" y="3124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Oval 1568"/>
          <p:cNvSpPr/>
          <p:nvPr/>
        </p:nvSpPr>
        <p:spPr>
          <a:xfrm>
            <a:off x="5364480" y="3151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Oval 1569"/>
          <p:cNvSpPr/>
          <p:nvPr/>
        </p:nvSpPr>
        <p:spPr>
          <a:xfrm>
            <a:off x="5126673" y="327882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Oval 1570"/>
          <p:cNvSpPr/>
          <p:nvPr/>
        </p:nvSpPr>
        <p:spPr>
          <a:xfrm>
            <a:off x="5324793" y="323881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Oval 1571"/>
          <p:cNvSpPr/>
          <p:nvPr/>
        </p:nvSpPr>
        <p:spPr>
          <a:xfrm>
            <a:off x="4458018" y="4433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Oval 1572"/>
          <p:cNvSpPr/>
          <p:nvPr/>
        </p:nvSpPr>
        <p:spPr>
          <a:xfrm>
            <a:off x="4159250" y="42913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val 1573"/>
          <p:cNvSpPr/>
          <p:nvPr/>
        </p:nvSpPr>
        <p:spPr>
          <a:xfrm>
            <a:off x="5227003" y="39173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Oval 1574"/>
          <p:cNvSpPr/>
          <p:nvPr/>
        </p:nvSpPr>
        <p:spPr>
          <a:xfrm>
            <a:off x="4223703" y="39792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>
          <a:xfrm>
            <a:off x="5179378" y="40103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Oval 1576"/>
          <p:cNvSpPr/>
          <p:nvPr/>
        </p:nvSpPr>
        <p:spPr>
          <a:xfrm>
            <a:off x="5453063" y="4432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Oval 1577"/>
          <p:cNvSpPr/>
          <p:nvPr/>
        </p:nvSpPr>
        <p:spPr>
          <a:xfrm>
            <a:off x="5424805" y="4976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>
          <a:xfrm>
            <a:off x="4567238" y="44164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Oval 1579"/>
          <p:cNvSpPr/>
          <p:nvPr/>
        </p:nvSpPr>
        <p:spPr>
          <a:xfrm>
            <a:off x="5275262" y="52339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Oval 1580"/>
          <p:cNvSpPr/>
          <p:nvPr/>
        </p:nvSpPr>
        <p:spPr>
          <a:xfrm>
            <a:off x="5210492" y="53025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val 1581"/>
          <p:cNvSpPr/>
          <p:nvPr/>
        </p:nvSpPr>
        <p:spPr>
          <a:xfrm>
            <a:off x="4786313" y="44840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val 1582"/>
          <p:cNvSpPr/>
          <p:nvPr/>
        </p:nvSpPr>
        <p:spPr>
          <a:xfrm>
            <a:off x="4311650" y="44437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Oval 1583"/>
          <p:cNvSpPr/>
          <p:nvPr/>
        </p:nvSpPr>
        <p:spPr>
          <a:xfrm>
            <a:off x="5073333" y="3932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Oval 1584"/>
          <p:cNvSpPr/>
          <p:nvPr/>
        </p:nvSpPr>
        <p:spPr>
          <a:xfrm>
            <a:off x="4376103" y="41316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Oval 1585"/>
          <p:cNvSpPr/>
          <p:nvPr/>
        </p:nvSpPr>
        <p:spPr>
          <a:xfrm>
            <a:off x="5331778" y="41627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Oval 1586"/>
          <p:cNvSpPr/>
          <p:nvPr/>
        </p:nvSpPr>
        <p:spPr>
          <a:xfrm>
            <a:off x="5510848" y="45596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Oval 1587"/>
          <p:cNvSpPr/>
          <p:nvPr/>
        </p:nvSpPr>
        <p:spPr>
          <a:xfrm>
            <a:off x="5643880" y="51625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Oval 1588"/>
          <p:cNvSpPr/>
          <p:nvPr/>
        </p:nvSpPr>
        <p:spPr>
          <a:xfrm>
            <a:off x="5135880" y="4267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Oval 1589"/>
          <p:cNvSpPr/>
          <p:nvPr/>
        </p:nvSpPr>
        <p:spPr>
          <a:xfrm>
            <a:off x="4885373" y="50920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val 1590"/>
          <p:cNvSpPr/>
          <p:nvPr/>
        </p:nvSpPr>
        <p:spPr>
          <a:xfrm>
            <a:off x="5257800" y="50876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Oval 1591"/>
          <p:cNvSpPr/>
          <p:nvPr/>
        </p:nvSpPr>
        <p:spPr>
          <a:xfrm>
            <a:off x="4885373" y="4869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Oval 1592"/>
          <p:cNvSpPr/>
          <p:nvPr/>
        </p:nvSpPr>
        <p:spPr>
          <a:xfrm>
            <a:off x="4677093" y="4377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Oval 1593"/>
          <p:cNvSpPr/>
          <p:nvPr/>
        </p:nvSpPr>
        <p:spPr>
          <a:xfrm>
            <a:off x="5359400" y="4260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Oval 1594"/>
          <p:cNvSpPr/>
          <p:nvPr/>
        </p:nvSpPr>
        <p:spPr>
          <a:xfrm>
            <a:off x="4528503" y="4284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Oval 1595"/>
          <p:cNvSpPr/>
          <p:nvPr/>
        </p:nvSpPr>
        <p:spPr>
          <a:xfrm>
            <a:off x="5484178" y="4315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Oval 1596"/>
          <p:cNvSpPr/>
          <p:nvPr/>
        </p:nvSpPr>
        <p:spPr>
          <a:xfrm>
            <a:off x="4894898" y="422592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val 1597"/>
          <p:cNvSpPr/>
          <p:nvPr/>
        </p:nvSpPr>
        <p:spPr>
          <a:xfrm>
            <a:off x="4480560" y="3786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Oval 1598"/>
          <p:cNvSpPr/>
          <p:nvPr/>
        </p:nvSpPr>
        <p:spPr>
          <a:xfrm>
            <a:off x="4811395" y="4665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Oval 1599"/>
          <p:cNvSpPr/>
          <p:nvPr/>
        </p:nvSpPr>
        <p:spPr>
          <a:xfrm>
            <a:off x="5051107" y="512286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Oval 1600"/>
          <p:cNvSpPr/>
          <p:nvPr/>
        </p:nvSpPr>
        <p:spPr>
          <a:xfrm>
            <a:off x="5166995" y="52644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Oval 1601"/>
          <p:cNvSpPr/>
          <p:nvPr/>
        </p:nvSpPr>
        <p:spPr>
          <a:xfrm>
            <a:off x="4372927" y="43697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Oval 1602"/>
          <p:cNvSpPr/>
          <p:nvPr/>
        </p:nvSpPr>
        <p:spPr>
          <a:xfrm>
            <a:off x="4262755" y="43364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Oval 1603"/>
          <p:cNvSpPr/>
          <p:nvPr/>
        </p:nvSpPr>
        <p:spPr>
          <a:xfrm>
            <a:off x="5172075" y="386619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Oval 1604"/>
          <p:cNvSpPr/>
          <p:nvPr/>
        </p:nvSpPr>
        <p:spPr>
          <a:xfrm>
            <a:off x="4327208" y="40243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Oval 1605"/>
          <p:cNvSpPr/>
          <p:nvPr/>
        </p:nvSpPr>
        <p:spPr>
          <a:xfrm>
            <a:off x="5282883" y="40554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Oval 1606"/>
          <p:cNvSpPr/>
          <p:nvPr/>
        </p:nvSpPr>
        <p:spPr>
          <a:xfrm>
            <a:off x="5556568" y="44777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Oval 1607"/>
          <p:cNvSpPr/>
          <p:nvPr/>
        </p:nvSpPr>
        <p:spPr>
          <a:xfrm>
            <a:off x="5368290" y="46878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Oval 1608"/>
          <p:cNvSpPr/>
          <p:nvPr/>
        </p:nvSpPr>
        <p:spPr>
          <a:xfrm>
            <a:off x="4670743" y="44615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Oval 1609"/>
          <p:cNvSpPr/>
          <p:nvPr/>
        </p:nvSpPr>
        <p:spPr>
          <a:xfrm>
            <a:off x="5017135" y="51968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Oval 1610"/>
          <p:cNvSpPr/>
          <p:nvPr/>
        </p:nvSpPr>
        <p:spPr>
          <a:xfrm>
            <a:off x="5287962" y="50358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Oval 1611"/>
          <p:cNvSpPr/>
          <p:nvPr/>
        </p:nvSpPr>
        <p:spPr>
          <a:xfrm>
            <a:off x="4261168" y="43046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Oval 1612"/>
          <p:cNvSpPr/>
          <p:nvPr/>
        </p:nvSpPr>
        <p:spPr>
          <a:xfrm>
            <a:off x="4628515" y="4070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Oval 1613"/>
          <p:cNvSpPr/>
          <p:nvPr/>
        </p:nvSpPr>
        <p:spPr>
          <a:xfrm>
            <a:off x="5030153" y="37887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val 1614"/>
          <p:cNvSpPr/>
          <p:nvPr/>
        </p:nvSpPr>
        <p:spPr>
          <a:xfrm>
            <a:off x="4285933" y="38138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Oval 1615"/>
          <p:cNvSpPr/>
          <p:nvPr/>
        </p:nvSpPr>
        <p:spPr>
          <a:xfrm>
            <a:off x="4982528" y="38817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Oval 1616"/>
          <p:cNvSpPr/>
          <p:nvPr/>
        </p:nvSpPr>
        <p:spPr>
          <a:xfrm>
            <a:off x="5256213" y="430403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Oval 1617"/>
          <p:cNvSpPr/>
          <p:nvPr/>
        </p:nvSpPr>
        <p:spPr>
          <a:xfrm>
            <a:off x="5227955" y="484822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Oval 1618"/>
          <p:cNvSpPr/>
          <p:nvPr/>
        </p:nvSpPr>
        <p:spPr>
          <a:xfrm>
            <a:off x="4370388" y="42878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Oval 1619"/>
          <p:cNvSpPr/>
          <p:nvPr/>
        </p:nvSpPr>
        <p:spPr>
          <a:xfrm>
            <a:off x="5078412" y="5105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Oval 1620"/>
          <p:cNvSpPr/>
          <p:nvPr/>
        </p:nvSpPr>
        <p:spPr>
          <a:xfrm>
            <a:off x="5013642" y="51739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val 1621"/>
          <p:cNvSpPr/>
          <p:nvPr/>
        </p:nvSpPr>
        <p:spPr>
          <a:xfrm>
            <a:off x="4589463" y="43554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Oval 1622"/>
          <p:cNvSpPr/>
          <p:nvPr/>
        </p:nvSpPr>
        <p:spPr>
          <a:xfrm>
            <a:off x="4114800" y="4315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Oval 1623"/>
          <p:cNvSpPr/>
          <p:nvPr/>
        </p:nvSpPr>
        <p:spPr>
          <a:xfrm>
            <a:off x="4876483" y="380365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Oval 1624"/>
          <p:cNvSpPr/>
          <p:nvPr/>
        </p:nvSpPr>
        <p:spPr>
          <a:xfrm>
            <a:off x="4179253" y="40030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Oval 1625"/>
          <p:cNvSpPr/>
          <p:nvPr/>
        </p:nvSpPr>
        <p:spPr>
          <a:xfrm>
            <a:off x="5134928" y="40341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Oval 1626"/>
          <p:cNvSpPr/>
          <p:nvPr/>
        </p:nvSpPr>
        <p:spPr>
          <a:xfrm>
            <a:off x="5313998" y="443103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Oval 1627"/>
          <p:cNvSpPr/>
          <p:nvPr/>
        </p:nvSpPr>
        <p:spPr>
          <a:xfrm>
            <a:off x="5447030" y="50339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Oval 1628"/>
          <p:cNvSpPr/>
          <p:nvPr/>
        </p:nvSpPr>
        <p:spPr>
          <a:xfrm>
            <a:off x="4522788" y="4440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val 1629"/>
          <p:cNvSpPr/>
          <p:nvPr/>
        </p:nvSpPr>
        <p:spPr>
          <a:xfrm>
            <a:off x="5104765" y="4661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Oval 1630"/>
          <p:cNvSpPr/>
          <p:nvPr/>
        </p:nvSpPr>
        <p:spPr>
          <a:xfrm>
            <a:off x="5105718" y="50666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Oval 1631"/>
          <p:cNvSpPr/>
          <p:nvPr/>
        </p:nvSpPr>
        <p:spPr>
          <a:xfrm>
            <a:off x="5104765" y="44389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Oval 1632"/>
          <p:cNvSpPr/>
          <p:nvPr/>
        </p:nvSpPr>
        <p:spPr>
          <a:xfrm>
            <a:off x="4480243" y="42491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Oval 1633"/>
          <p:cNvSpPr/>
          <p:nvPr/>
        </p:nvSpPr>
        <p:spPr>
          <a:xfrm>
            <a:off x="5162550" y="41316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Oval 1634"/>
          <p:cNvSpPr/>
          <p:nvPr/>
        </p:nvSpPr>
        <p:spPr>
          <a:xfrm>
            <a:off x="4331653" y="41554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Oval 1635"/>
          <p:cNvSpPr/>
          <p:nvPr/>
        </p:nvSpPr>
        <p:spPr>
          <a:xfrm>
            <a:off x="5287328" y="41865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Oval 1636"/>
          <p:cNvSpPr/>
          <p:nvPr/>
        </p:nvSpPr>
        <p:spPr>
          <a:xfrm>
            <a:off x="4698048" y="40973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Oval 1637"/>
          <p:cNvSpPr/>
          <p:nvPr/>
        </p:nvSpPr>
        <p:spPr>
          <a:xfrm>
            <a:off x="4283710" y="3657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Oval 1638"/>
          <p:cNvSpPr/>
          <p:nvPr/>
        </p:nvSpPr>
        <p:spPr>
          <a:xfrm>
            <a:off x="4739640" y="42656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Oval 1639"/>
          <p:cNvSpPr/>
          <p:nvPr/>
        </p:nvSpPr>
        <p:spPr>
          <a:xfrm>
            <a:off x="4846320" y="50111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Oval 1640"/>
          <p:cNvSpPr/>
          <p:nvPr/>
        </p:nvSpPr>
        <p:spPr>
          <a:xfrm>
            <a:off x="4970145" y="5135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Oval 1641"/>
          <p:cNvSpPr/>
          <p:nvPr/>
        </p:nvSpPr>
        <p:spPr>
          <a:xfrm>
            <a:off x="4176077" y="42411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Oval 1642"/>
          <p:cNvSpPr/>
          <p:nvPr/>
        </p:nvSpPr>
        <p:spPr>
          <a:xfrm>
            <a:off x="4065905" y="42078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Oval 1643"/>
          <p:cNvSpPr/>
          <p:nvPr/>
        </p:nvSpPr>
        <p:spPr>
          <a:xfrm>
            <a:off x="4651375" y="379063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Oval 1644"/>
          <p:cNvSpPr/>
          <p:nvPr/>
        </p:nvSpPr>
        <p:spPr>
          <a:xfrm>
            <a:off x="4223068" y="41208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Oval 1645"/>
          <p:cNvSpPr/>
          <p:nvPr/>
        </p:nvSpPr>
        <p:spPr>
          <a:xfrm>
            <a:off x="5086033" y="39268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Oval 1646"/>
          <p:cNvSpPr/>
          <p:nvPr/>
        </p:nvSpPr>
        <p:spPr>
          <a:xfrm>
            <a:off x="5359718" y="434911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Oval 1647"/>
          <p:cNvSpPr/>
          <p:nvPr/>
        </p:nvSpPr>
        <p:spPr>
          <a:xfrm>
            <a:off x="5171440" y="455930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val 1648"/>
          <p:cNvSpPr/>
          <p:nvPr/>
        </p:nvSpPr>
        <p:spPr>
          <a:xfrm>
            <a:off x="4473893" y="43329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Oval 1649"/>
          <p:cNvSpPr/>
          <p:nvPr/>
        </p:nvSpPr>
        <p:spPr>
          <a:xfrm>
            <a:off x="4820285" y="50682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Oval 1650"/>
          <p:cNvSpPr/>
          <p:nvPr/>
        </p:nvSpPr>
        <p:spPr>
          <a:xfrm>
            <a:off x="4984433" y="514540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Oval 1651"/>
          <p:cNvSpPr/>
          <p:nvPr/>
        </p:nvSpPr>
        <p:spPr>
          <a:xfrm>
            <a:off x="4489768" y="44570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Oval 1652"/>
          <p:cNvSpPr/>
          <p:nvPr/>
        </p:nvSpPr>
        <p:spPr>
          <a:xfrm>
            <a:off x="4191000" y="43151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Oval 1653"/>
          <p:cNvSpPr/>
          <p:nvPr/>
        </p:nvSpPr>
        <p:spPr>
          <a:xfrm>
            <a:off x="5258753" y="39411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Oval 1654"/>
          <p:cNvSpPr/>
          <p:nvPr/>
        </p:nvSpPr>
        <p:spPr>
          <a:xfrm>
            <a:off x="4255453" y="40030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Oval 1655"/>
          <p:cNvSpPr/>
          <p:nvPr/>
        </p:nvSpPr>
        <p:spPr>
          <a:xfrm>
            <a:off x="5211128" y="40341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Oval 1656"/>
          <p:cNvSpPr/>
          <p:nvPr/>
        </p:nvSpPr>
        <p:spPr>
          <a:xfrm>
            <a:off x="5484813" y="445643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Oval 1657"/>
          <p:cNvSpPr/>
          <p:nvPr/>
        </p:nvSpPr>
        <p:spPr>
          <a:xfrm>
            <a:off x="5456555" y="500062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Oval 1658"/>
          <p:cNvSpPr/>
          <p:nvPr/>
        </p:nvSpPr>
        <p:spPr>
          <a:xfrm>
            <a:off x="4598988" y="4440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val 1659"/>
          <p:cNvSpPr/>
          <p:nvPr/>
        </p:nvSpPr>
        <p:spPr>
          <a:xfrm>
            <a:off x="5307012" y="5257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Oval 1660"/>
          <p:cNvSpPr/>
          <p:nvPr/>
        </p:nvSpPr>
        <p:spPr>
          <a:xfrm>
            <a:off x="5242242" y="53263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Oval 1661"/>
          <p:cNvSpPr/>
          <p:nvPr/>
        </p:nvSpPr>
        <p:spPr>
          <a:xfrm>
            <a:off x="4818063" y="45078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Oval 1662"/>
          <p:cNvSpPr/>
          <p:nvPr/>
        </p:nvSpPr>
        <p:spPr>
          <a:xfrm>
            <a:off x="4343400" y="44675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Oval 1663"/>
          <p:cNvSpPr/>
          <p:nvPr/>
        </p:nvSpPr>
        <p:spPr>
          <a:xfrm>
            <a:off x="5105083" y="395605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Oval 1664"/>
          <p:cNvSpPr/>
          <p:nvPr/>
        </p:nvSpPr>
        <p:spPr>
          <a:xfrm>
            <a:off x="4407853" y="41554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Oval 1665"/>
          <p:cNvSpPr/>
          <p:nvPr/>
        </p:nvSpPr>
        <p:spPr>
          <a:xfrm>
            <a:off x="5363528" y="41865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Oval 1666"/>
          <p:cNvSpPr/>
          <p:nvPr/>
        </p:nvSpPr>
        <p:spPr>
          <a:xfrm>
            <a:off x="5542598" y="458343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Oval 1667"/>
          <p:cNvSpPr/>
          <p:nvPr/>
        </p:nvSpPr>
        <p:spPr>
          <a:xfrm>
            <a:off x="5605463" y="520858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Oval 1668"/>
          <p:cNvSpPr/>
          <p:nvPr/>
        </p:nvSpPr>
        <p:spPr>
          <a:xfrm>
            <a:off x="4751388" y="45926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Oval 1669"/>
          <p:cNvSpPr/>
          <p:nvPr/>
        </p:nvSpPr>
        <p:spPr>
          <a:xfrm>
            <a:off x="4917123" y="51158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Oval 1670"/>
          <p:cNvSpPr/>
          <p:nvPr/>
        </p:nvSpPr>
        <p:spPr>
          <a:xfrm>
            <a:off x="5334318" y="52190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Oval 1671"/>
          <p:cNvSpPr/>
          <p:nvPr/>
        </p:nvSpPr>
        <p:spPr>
          <a:xfrm>
            <a:off x="4917123" y="4892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Oval 1672"/>
          <p:cNvSpPr/>
          <p:nvPr/>
        </p:nvSpPr>
        <p:spPr>
          <a:xfrm>
            <a:off x="4708843" y="44015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Oval 1673"/>
          <p:cNvSpPr/>
          <p:nvPr/>
        </p:nvSpPr>
        <p:spPr>
          <a:xfrm>
            <a:off x="5391150" y="42840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Oval 1674"/>
          <p:cNvSpPr/>
          <p:nvPr/>
        </p:nvSpPr>
        <p:spPr>
          <a:xfrm>
            <a:off x="4560253" y="43078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Oval 1675"/>
          <p:cNvSpPr/>
          <p:nvPr/>
        </p:nvSpPr>
        <p:spPr>
          <a:xfrm>
            <a:off x="5515928" y="433895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Oval 1676"/>
          <p:cNvSpPr/>
          <p:nvPr/>
        </p:nvSpPr>
        <p:spPr>
          <a:xfrm>
            <a:off x="4926648" y="42497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Oval 1677"/>
          <p:cNvSpPr/>
          <p:nvPr/>
        </p:nvSpPr>
        <p:spPr>
          <a:xfrm>
            <a:off x="4512310" y="38100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Oval 1678"/>
          <p:cNvSpPr/>
          <p:nvPr/>
        </p:nvSpPr>
        <p:spPr>
          <a:xfrm>
            <a:off x="4843145" y="46888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Oval 1679"/>
          <p:cNvSpPr/>
          <p:nvPr/>
        </p:nvSpPr>
        <p:spPr>
          <a:xfrm>
            <a:off x="5082857" y="51466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Oval 1680"/>
          <p:cNvSpPr/>
          <p:nvPr/>
        </p:nvSpPr>
        <p:spPr>
          <a:xfrm>
            <a:off x="5198745" y="5288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Oval 1681"/>
          <p:cNvSpPr/>
          <p:nvPr/>
        </p:nvSpPr>
        <p:spPr>
          <a:xfrm>
            <a:off x="4404677" y="43935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Oval 1682"/>
          <p:cNvSpPr/>
          <p:nvPr/>
        </p:nvSpPr>
        <p:spPr>
          <a:xfrm>
            <a:off x="4294505" y="436022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Oval 1683"/>
          <p:cNvSpPr/>
          <p:nvPr/>
        </p:nvSpPr>
        <p:spPr>
          <a:xfrm>
            <a:off x="5203825" y="389001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Oval 1684"/>
          <p:cNvSpPr/>
          <p:nvPr/>
        </p:nvSpPr>
        <p:spPr>
          <a:xfrm>
            <a:off x="4358958" y="404812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6" name="Oval 1685"/>
          <p:cNvSpPr/>
          <p:nvPr/>
        </p:nvSpPr>
        <p:spPr>
          <a:xfrm>
            <a:off x="5314633" y="407924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Oval 1686"/>
          <p:cNvSpPr/>
          <p:nvPr/>
        </p:nvSpPr>
        <p:spPr>
          <a:xfrm>
            <a:off x="5588318" y="450151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Oval 1687"/>
          <p:cNvSpPr/>
          <p:nvPr/>
        </p:nvSpPr>
        <p:spPr>
          <a:xfrm>
            <a:off x="5400040" y="471170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Oval 1688"/>
          <p:cNvSpPr/>
          <p:nvPr/>
        </p:nvSpPr>
        <p:spPr>
          <a:xfrm>
            <a:off x="4702493" y="44853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Oval 1689"/>
          <p:cNvSpPr/>
          <p:nvPr/>
        </p:nvSpPr>
        <p:spPr>
          <a:xfrm>
            <a:off x="5048885" y="52206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Oval 1690"/>
          <p:cNvSpPr/>
          <p:nvPr/>
        </p:nvSpPr>
        <p:spPr>
          <a:xfrm>
            <a:off x="5319712" y="5059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Oval 1691"/>
          <p:cNvSpPr/>
          <p:nvPr/>
        </p:nvSpPr>
        <p:spPr>
          <a:xfrm>
            <a:off x="4184968" y="44408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Oval 1692"/>
          <p:cNvSpPr/>
          <p:nvPr/>
        </p:nvSpPr>
        <p:spPr>
          <a:xfrm>
            <a:off x="4457383" y="40049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Oval 1693"/>
          <p:cNvSpPr/>
          <p:nvPr/>
        </p:nvSpPr>
        <p:spPr>
          <a:xfrm>
            <a:off x="4953953" y="39249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4660265" y="41662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Oval 1695"/>
          <p:cNvSpPr/>
          <p:nvPr/>
        </p:nvSpPr>
        <p:spPr>
          <a:xfrm>
            <a:off x="4906328" y="40179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Oval 1696"/>
          <p:cNvSpPr/>
          <p:nvPr/>
        </p:nvSpPr>
        <p:spPr>
          <a:xfrm>
            <a:off x="5180013" y="4440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Oval 1697"/>
          <p:cNvSpPr/>
          <p:nvPr/>
        </p:nvSpPr>
        <p:spPr>
          <a:xfrm>
            <a:off x="5151755" y="49844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val 1698"/>
          <p:cNvSpPr/>
          <p:nvPr/>
        </p:nvSpPr>
        <p:spPr>
          <a:xfrm>
            <a:off x="4294188" y="44240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Oval 1699"/>
          <p:cNvSpPr/>
          <p:nvPr/>
        </p:nvSpPr>
        <p:spPr>
          <a:xfrm>
            <a:off x="5002212" y="52416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Oval 1700"/>
          <p:cNvSpPr/>
          <p:nvPr/>
        </p:nvSpPr>
        <p:spPr>
          <a:xfrm>
            <a:off x="4937442" y="53101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Oval 1701"/>
          <p:cNvSpPr/>
          <p:nvPr/>
        </p:nvSpPr>
        <p:spPr>
          <a:xfrm>
            <a:off x="4846003" y="41386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Oval 1702"/>
          <p:cNvSpPr/>
          <p:nvPr/>
        </p:nvSpPr>
        <p:spPr>
          <a:xfrm>
            <a:off x="4686618" y="39468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Oval 1703"/>
          <p:cNvSpPr/>
          <p:nvPr/>
        </p:nvSpPr>
        <p:spPr>
          <a:xfrm>
            <a:off x="4800283" y="39398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Oval 1704"/>
          <p:cNvSpPr/>
          <p:nvPr/>
        </p:nvSpPr>
        <p:spPr>
          <a:xfrm>
            <a:off x="4103053" y="41392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Oval 1705"/>
          <p:cNvSpPr/>
          <p:nvPr/>
        </p:nvSpPr>
        <p:spPr>
          <a:xfrm>
            <a:off x="5058728" y="4170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Oval 1706"/>
          <p:cNvSpPr/>
          <p:nvPr/>
        </p:nvSpPr>
        <p:spPr>
          <a:xfrm>
            <a:off x="5237798" y="45672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val 1707"/>
          <p:cNvSpPr/>
          <p:nvPr/>
        </p:nvSpPr>
        <p:spPr>
          <a:xfrm>
            <a:off x="5326062" y="50625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Oval 1708"/>
          <p:cNvSpPr/>
          <p:nvPr/>
        </p:nvSpPr>
        <p:spPr>
          <a:xfrm>
            <a:off x="4862830" y="4274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Oval 1709"/>
          <p:cNvSpPr/>
          <p:nvPr/>
        </p:nvSpPr>
        <p:spPr>
          <a:xfrm>
            <a:off x="4910773" y="49653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Oval 1710"/>
          <p:cNvSpPr/>
          <p:nvPr/>
        </p:nvSpPr>
        <p:spPr>
          <a:xfrm>
            <a:off x="5029518" y="52028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Oval 1711"/>
          <p:cNvSpPr/>
          <p:nvPr/>
        </p:nvSpPr>
        <p:spPr>
          <a:xfrm>
            <a:off x="5028565" y="457517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Oval 1712"/>
          <p:cNvSpPr/>
          <p:nvPr/>
        </p:nvSpPr>
        <p:spPr>
          <a:xfrm>
            <a:off x="4404043" y="43853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5086350" y="42678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Oval 1714"/>
          <p:cNvSpPr/>
          <p:nvPr/>
        </p:nvSpPr>
        <p:spPr>
          <a:xfrm>
            <a:off x="4255453" y="42916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Oval 1715"/>
          <p:cNvSpPr/>
          <p:nvPr/>
        </p:nvSpPr>
        <p:spPr>
          <a:xfrm>
            <a:off x="5211128" y="43227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Oval 1716"/>
          <p:cNvSpPr/>
          <p:nvPr/>
        </p:nvSpPr>
        <p:spPr>
          <a:xfrm>
            <a:off x="4621848" y="42335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Oval 1717"/>
          <p:cNvSpPr/>
          <p:nvPr/>
        </p:nvSpPr>
        <p:spPr>
          <a:xfrm>
            <a:off x="4422775" y="37484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Oval 1718"/>
          <p:cNvSpPr/>
          <p:nvPr/>
        </p:nvSpPr>
        <p:spPr>
          <a:xfrm>
            <a:off x="4954587" y="43710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Oval 1719"/>
          <p:cNvSpPr/>
          <p:nvPr/>
        </p:nvSpPr>
        <p:spPr>
          <a:xfrm>
            <a:off x="4981575" y="496347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Oval 1720"/>
          <p:cNvSpPr/>
          <p:nvPr/>
        </p:nvSpPr>
        <p:spPr>
          <a:xfrm>
            <a:off x="4893945" y="52720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Oval 1721"/>
          <p:cNvSpPr/>
          <p:nvPr/>
        </p:nvSpPr>
        <p:spPr>
          <a:xfrm>
            <a:off x="4099877" y="437737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val 1722"/>
          <p:cNvSpPr/>
          <p:nvPr/>
        </p:nvSpPr>
        <p:spPr>
          <a:xfrm>
            <a:off x="4594860" y="38614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Oval 1723"/>
          <p:cNvSpPr/>
          <p:nvPr/>
        </p:nvSpPr>
        <p:spPr>
          <a:xfrm>
            <a:off x="4899025" y="38738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Oval 1724"/>
          <p:cNvSpPr/>
          <p:nvPr/>
        </p:nvSpPr>
        <p:spPr>
          <a:xfrm>
            <a:off x="4184968" y="393414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Oval 1725"/>
          <p:cNvSpPr/>
          <p:nvPr/>
        </p:nvSpPr>
        <p:spPr>
          <a:xfrm>
            <a:off x="5009833" y="40630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Oval 1726"/>
          <p:cNvSpPr/>
          <p:nvPr/>
        </p:nvSpPr>
        <p:spPr>
          <a:xfrm>
            <a:off x="5283518" y="44853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Oval 1727"/>
          <p:cNvSpPr/>
          <p:nvPr/>
        </p:nvSpPr>
        <p:spPr>
          <a:xfrm>
            <a:off x="5095240" y="46955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Oval 1728"/>
          <p:cNvSpPr/>
          <p:nvPr/>
        </p:nvSpPr>
        <p:spPr>
          <a:xfrm>
            <a:off x="4397693" y="44691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Oval 1729"/>
          <p:cNvSpPr/>
          <p:nvPr/>
        </p:nvSpPr>
        <p:spPr>
          <a:xfrm>
            <a:off x="5050473" y="48996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Oval 1730"/>
          <p:cNvSpPr/>
          <p:nvPr/>
        </p:nvSpPr>
        <p:spPr>
          <a:xfrm>
            <a:off x="5059680" y="51511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Oval 1731"/>
          <p:cNvSpPr/>
          <p:nvPr/>
        </p:nvSpPr>
        <p:spPr>
          <a:xfrm>
            <a:off x="4788218" y="41675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Oval 1732"/>
          <p:cNvSpPr/>
          <p:nvPr/>
        </p:nvSpPr>
        <p:spPr>
          <a:xfrm>
            <a:off x="4594860" y="398303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Oval 1733"/>
          <p:cNvSpPr/>
          <p:nvPr/>
        </p:nvSpPr>
        <p:spPr>
          <a:xfrm>
            <a:off x="5106353" y="40773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Oval 1734"/>
          <p:cNvSpPr/>
          <p:nvPr/>
        </p:nvSpPr>
        <p:spPr>
          <a:xfrm>
            <a:off x="4103053" y="41392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Oval 1735"/>
          <p:cNvSpPr/>
          <p:nvPr/>
        </p:nvSpPr>
        <p:spPr>
          <a:xfrm>
            <a:off x="5058728" y="41703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Oval 1736"/>
          <p:cNvSpPr/>
          <p:nvPr/>
        </p:nvSpPr>
        <p:spPr>
          <a:xfrm>
            <a:off x="5332413" y="45926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Oval 1737"/>
          <p:cNvSpPr/>
          <p:nvPr/>
        </p:nvSpPr>
        <p:spPr>
          <a:xfrm>
            <a:off x="5259387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Oval 1738"/>
          <p:cNvSpPr/>
          <p:nvPr/>
        </p:nvSpPr>
        <p:spPr>
          <a:xfrm>
            <a:off x="4862830" y="4274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Oval 1739"/>
          <p:cNvSpPr/>
          <p:nvPr/>
        </p:nvSpPr>
        <p:spPr>
          <a:xfrm>
            <a:off x="5154612" y="53940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Oval 1740"/>
          <p:cNvSpPr/>
          <p:nvPr/>
        </p:nvSpPr>
        <p:spPr>
          <a:xfrm>
            <a:off x="5089842" y="54625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Oval 1741"/>
          <p:cNvSpPr/>
          <p:nvPr/>
        </p:nvSpPr>
        <p:spPr>
          <a:xfrm>
            <a:off x="5081905" y="43424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Oval 1742"/>
          <p:cNvSpPr/>
          <p:nvPr/>
        </p:nvSpPr>
        <p:spPr>
          <a:xfrm>
            <a:off x="4535488" y="4107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Oval 1743"/>
          <p:cNvSpPr/>
          <p:nvPr/>
        </p:nvSpPr>
        <p:spPr>
          <a:xfrm>
            <a:off x="4952683" y="40922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Oval 1744"/>
          <p:cNvSpPr/>
          <p:nvPr/>
        </p:nvSpPr>
        <p:spPr>
          <a:xfrm>
            <a:off x="4255453" y="42916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Oval 1745"/>
          <p:cNvSpPr/>
          <p:nvPr/>
        </p:nvSpPr>
        <p:spPr>
          <a:xfrm>
            <a:off x="5211128" y="43227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Oval 1746"/>
          <p:cNvSpPr/>
          <p:nvPr/>
        </p:nvSpPr>
        <p:spPr>
          <a:xfrm>
            <a:off x="5390198" y="471963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val 1747"/>
          <p:cNvSpPr/>
          <p:nvPr/>
        </p:nvSpPr>
        <p:spPr>
          <a:xfrm>
            <a:off x="5669280" y="507936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Oval 1748"/>
          <p:cNvSpPr/>
          <p:nvPr/>
        </p:nvSpPr>
        <p:spPr>
          <a:xfrm>
            <a:off x="5015230" y="44272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Oval 1749"/>
          <p:cNvSpPr/>
          <p:nvPr/>
        </p:nvSpPr>
        <p:spPr>
          <a:xfrm>
            <a:off x="4916170" y="512159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Oval 1750"/>
          <p:cNvSpPr/>
          <p:nvPr/>
        </p:nvSpPr>
        <p:spPr>
          <a:xfrm>
            <a:off x="5333365" y="52247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Oval 1751"/>
          <p:cNvSpPr/>
          <p:nvPr/>
        </p:nvSpPr>
        <p:spPr>
          <a:xfrm>
            <a:off x="4916805" y="47453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Oval 1752"/>
          <p:cNvSpPr/>
          <p:nvPr/>
        </p:nvSpPr>
        <p:spPr>
          <a:xfrm>
            <a:off x="4471670" y="41475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Oval 1753"/>
          <p:cNvSpPr/>
          <p:nvPr/>
        </p:nvSpPr>
        <p:spPr>
          <a:xfrm>
            <a:off x="5238750" y="44202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Oval 1754"/>
          <p:cNvSpPr/>
          <p:nvPr/>
        </p:nvSpPr>
        <p:spPr>
          <a:xfrm>
            <a:off x="4407853" y="44440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Oval 1755"/>
          <p:cNvSpPr/>
          <p:nvPr/>
        </p:nvSpPr>
        <p:spPr>
          <a:xfrm>
            <a:off x="5363528" y="44751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Oval 1756"/>
          <p:cNvSpPr/>
          <p:nvPr/>
        </p:nvSpPr>
        <p:spPr>
          <a:xfrm>
            <a:off x="4774248" y="438594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Oval 1757"/>
          <p:cNvSpPr/>
          <p:nvPr/>
        </p:nvSpPr>
        <p:spPr>
          <a:xfrm>
            <a:off x="4359910" y="394620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Oval 1758"/>
          <p:cNvSpPr/>
          <p:nvPr/>
        </p:nvSpPr>
        <p:spPr>
          <a:xfrm>
            <a:off x="5106987" y="45234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Oval 1759"/>
          <p:cNvSpPr/>
          <p:nvPr/>
        </p:nvSpPr>
        <p:spPr>
          <a:xfrm>
            <a:off x="4930457" y="5282882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Oval 1760"/>
          <p:cNvSpPr/>
          <p:nvPr/>
        </p:nvSpPr>
        <p:spPr>
          <a:xfrm>
            <a:off x="5046345" y="542448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Oval 1761"/>
          <p:cNvSpPr/>
          <p:nvPr/>
        </p:nvSpPr>
        <p:spPr>
          <a:xfrm>
            <a:off x="4271645" y="44691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Oval 1762"/>
          <p:cNvSpPr/>
          <p:nvPr/>
        </p:nvSpPr>
        <p:spPr>
          <a:xfrm>
            <a:off x="4496435" y="39554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Oval 1763"/>
          <p:cNvSpPr/>
          <p:nvPr/>
        </p:nvSpPr>
        <p:spPr>
          <a:xfrm>
            <a:off x="5051425" y="402621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Oval 1764"/>
          <p:cNvSpPr/>
          <p:nvPr/>
        </p:nvSpPr>
        <p:spPr>
          <a:xfrm>
            <a:off x="4206558" y="41843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Oval 1765"/>
          <p:cNvSpPr/>
          <p:nvPr/>
        </p:nvSpPr>
        <p:spPr>
          <a:xfrm>
            <a:off x="5162233" y="42154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Oval 1766"/>
          <p:cNvSpPr/>
          <p:nvPr/>
        </p:nvSpPr>
        <p:spPr>
          <a:xfrm>
            <a:off x="5435918" y="46377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Oval 1767"/>
          <p:cNvSpPr/>
          <p:nvPr/>
        </p:nvSpPr>
        <p:spPr>
          <a:xfrm>
            <a:off x="5247640" y="48479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Oval 1768"/>
          <p:cNvSpPr/>
          <p:nvPr/>
        </p:nvSpPr>
        <p:spPr>
          <a:xfrm>
            <a:off x="4966335" y="431990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Oval 1769"/>
          <p:cNvSpPr/>
          <p:nvPr/>
        </p:nvSpPr>
        <p:spPr>
          <a:xfrm>
            <a:off x="5047932" y="522636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val 1770"/>
          <p:cNvSpPr/>
          <p:nvPr/>
        </p:nvSpPr>
        <p:spPr>
          <a:xfrm>
            <a:off x="5212080" y="5303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Oval 1771"/>
          <p:cNvSpPr/>
          <p:nvPr/>
        </p:nvSpPr>
        <p:spPr>
          <a:xfrm>
            <a:off x="3307080" y="47355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/>
        </p:nvSpPr>
        <p:spPr>
          <a:xfrm>
            <a:off x="3154680" y="51358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Oval 1773"/>
          <p:cNvSpPr/>
          <p:nvPr/>
        </p:nvSpPr>
        <p:spPr>
          <a:xfrm>
            <a:off x="3360420" y="49768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Oval 1774"/>
          <p:cNvSpPr/>
          <p:nvPr/>
        </p:nvSpPr>
        <p:spPr>
          <a:xfrm>
            <a:off x="3154680" y="49301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/>
        </p:nvSpPr>
        <p:spPr>
          <a:xfrm>
            <a:off x="3131820" y="48221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Oval 1776"/>
          <p:cNvSpPr/>
          <p:nvPr/>
        </p:nvSpPr>
        <p:spPr>
          <a:xfrm>
            <a:off x="2697480" y="4724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Oval 1777"/>
          <p:cNvSpPr/>
          <p:nvPr/>
        </p:nvSpPr>
        <p:spPr>
          <a:xfrm>
            <a:off x="2875280" y="46421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/>
        </p:nvSpPr>
        <p:spPr>
          <a:xfrm>
            <a:off x="28498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val 1779"/>
          <p:cNvSpPr/>
          <p:nvPr/>
        </p:nvSpPr>
        <p:spPr>
          <a:xfrm>
            <a:off x="30784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Oval 1780"/>
          <p:cNvSpPr/>
          <p:nvPr/>
        </p:nvSpPr>
        <p:spPr>
          <a:xfrm>
            <a:off x="30022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/>
        </p:nvSpPr>
        <p:spPr>
          <a:xfrm>
            <a:off x="3406140" y="48523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Oval 1782"/>
          <p:cNvSpPr/>
          <p:nvPr/>
        </p:nvSpPr>
        <p:spPr>
          <a:xfrm>
            <a:off x="3078163" y="535336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Oval 1783"/>
          <p:cNvSpPr/>
          <p:nvPr/>
        </p:nvSpPr>
        <p:spPr>
          <a:xfrm>
            <a:off x="3261360" y="50749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/>
        </p:nvSpPr>
        <p:spPr>
          <a:xfrm>
            <a:off x="3261360" y="5139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Oval 1785"/>
          <p:cNvSpPr/>
          <p:nvPr/>
        </p:nvSpPr>
        <p:spPr>
          <a:xfrm>
            <a:off x="3459480" y="48879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Oval 1786"/>
          <p:cNvSpPr/>
          <p:nvPr/>
        </p:nvSpPr>
        <p:spPr>
          <a:xfrm>
            <a:off x="3170237" y="47193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/>
        </p:nvSpPr>
        <p:spPr>
          <a:xfrm>
            <a:off x="3025457" y="47266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Oval 1788"/>
          <p:cNvSpPr/>
          <p:nvPr/>
        </p:nvSpPr>
        <p:spPr>
          <a:xfrm>
            <a:off x="3307080" y="50825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Oval 1789"/>
          <p:cNvSpPr/>
          <p:nvPr/>
        </p:nvSpPr>
        <p:spPr>
          <a:xfrm>
            <a:off x="3284220" y="49745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/>
        </p:nvSpPr>
        <p:spPr>
          <a:xfrm>
            <a:off x="28498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Oval 1791"/>
          <p:cNvSpPr/>
          <p:nvPr/>
        </p:nvSpPr>
        <p:spPr>
          <a:xfrm>
            <a:off x="3078480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Oval 1792"/>
          <p:cNvSpPr/>
          <p:nvPr/>
        </p:nvSpPr>
        <p:spPr>
          <a:xfrm>
            <a:off x="30022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/>
        </p:nvSpPr>
        <p:spPr>
          <a:xfrm>
            <a:off x="32308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val 1794"/>
          <p:cNvSpPr/>
          <p:nvPr/>
        </p:nvSpPr>
        <p:spPr>
          <a:xfrm>
            <a:off x="3154680" y="518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Oval 1795"/>
          <p:cNvSpPr/>
          <p:nvPr/>
        </p:nvSpPr>
        <p:spPr>
          <a:xfrm>
            <a:off x="3314700" y="4875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/>
        </p:nvSpPr>
        <p:spPr>
          <a:xfrm>
            <a:off x="2849880" y="47421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Oval 1797"/>
          <p:cNvSpPr/>
          <p:nvPr/>
        </p:nvSpPr>
        <p:spPr>
          <a:xfrm>
            <a:off x="2926397" y="48247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Oval 1798"/>
          <p:cNvSpPr/>
          <p:nvPr/>
        </p:nvSpPr>
        <p:spPr>
          <a:xfrm>
            <a:off x="2926397" y="48895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/>
        </p:nvSpPr>
        <p:spPr>
          <a:xfrm>
            <a:off x="3087688" y="4684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Oval 1800"/>
          <p:cNvSpPr/>
          <p:nvPr/>
        </p:nvSpPr>
        <p:spPr>
          <a:xfrm>
            <a:off x="2972117" y="50380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3177857" y="48790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2972117" y="48323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2949257" y="4724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30022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3230880" y="5029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3154680" y="518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2895917" y="4779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3147377" y="5240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3223577" y="47545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Oval 1810"/>
          <p:cNvSpPr/>
          <p:nvPr/>
        </p:nvSpPr>
        <p:spPr>
          <a:xfrm>
            <a:off x="2707958" y="47866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/>
        </p:nvSpPr>
        <p:spPr>
          <a:xfrm>
            <a:off x="3078797" y="49771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Oval 1812"/>
          <p:cNvSpPr/>
          <p:nvPr/>
        </p:nvSpPr>
        <p:spPr>
          <a:xfrm>
            <a:off x="3078797" y="50419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Oval 1813"/>
          <p:cNvSpPr/>
          <p:nvPr/>
        </p:nvSpPr>
        <p:spPr>
          <a:xfrm>
            <a:off x="3276917" y="47901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/>
        </p:nvSpPr>
        <p:spPr>
          <a:xfrm>
            <a:off x="3124517" y="51904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Oval 1815"/>
          <p:cNvSpPr/>
          <p:nvPr/>
        </p:nvSpPr>
        <p:spPr>
          <a:xfrm>
            <a:off x="3330257" y="503142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Oval 1816"/>
          <p:cNvSpPr/>
          <p:nvPr/>
        </p:nvSpPr>
        <p:spPr>
          <a:xfrm>
            <a:off x="3124517" y="49847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/>
        </p:nvSpPr>
        <p:spPr>
          <a:xfrm>
            <a:off x="3101657" y="4876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Oval 1818"/>
          <p:cNvSpPr/>
          <p:nvPr/>
        </p:nvSpPr>
        <p:spPr>
          <a:xfrm>
            <a:off x="3154680" y="5181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Oval 1819"/>
          <p:cNvSpPr/>
          <p:nvPr/>
        </p:nvSpPr>
        <p:spPr>
          <a:xfrm>
            <a:off x="2895917" y="47790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1" name="Oval 1820"/>
          <p:cNvSpPr/>
          <p:nvPr/>
        </p:nvSpPr>
        <p:spPr>
          <a:xfrm>
            <a:off x="3078480" y="5410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Oval 1821"/>
          <p:cNvSpPr/>
          <p:nvPr/>
        </p:nvSpPr>
        <p:spPr>
          <a:xfrm>
            <a:off x="3048317" y="49314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Oval 1822"/>
          <p:cNvSpPr/>
          <p:nvPr/>
        </p:nvSpPr>
        <p:spPr>
          <a:xfrm>
            <a:off x="2972117" y="508381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4" name="Oval 1823"/>
          <p:cNvSpPr/>
          <p:nvPr/>
        </p:nvSpPr>
        <p:spPr>
          <a:xfrm>
            <a:off x="3375977" y="490696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5" name="Oval 1824"/>
          <p:cNvSpPr/>
          <p:nvPr/>
        </p:nvSpPr>
        <p:spPr>
          <a:xfrm>
            <a:off x="2895600" y="495903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6" name="Oval 1825"/>
          <p:cNvSpPr/>
          <p:nvPr/>
        </p:nvSpPr>
        <p:spPr>
          <a:xfrm>
            <a:off x="3231197" y="5129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7" name="Oval 1826"/>
          <p:cNvSpPr/>
          <p:nvPr/>
        </p:nvSpPr>
        <p:spPr>
          <a:xfrm>
            <a:off x="3231197" y="51943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Oval 1827"/>
          <p:cNvSpPr/>
          <p:nvPr/>
        </p:nvSpPr>
        <p:spPr>
          <a:xfrm>
            <a:off x="2971800" y="54864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Oval 1828"/>
          <p:cNvSpPr/>
          <p:nvPr/>
        </p:nvSpPr>
        <p:spPr>
          <a:xfrm>
            <a:off x="2701290" y="59547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Oval 1829"/>
          <p:cNvSpPr/>
          <p:nvPr/>
        </p:nvSpPr>
        <p:spPr>
          <a:xfrm>
            <a:off x="2872740" y="54711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1" name="Oval 1830"/>
          <p:cNvSpPr/>
          <p:nvPr/>
        </p:nvSpPr>
        <p:spPr>
          <a:xfrm>
            <a:off x="2903220" y="53555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2" name="Oval 1831"/>
          <p:cNvSpPr/>
          <p:nvPr/>
        </p:nvSpPr>
        <p:spPr>
          <a:xfrm>
            <a:off x="2792730" y="54997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Oval 1832"/>
          <p:cNvSpPr/>
          <p:nvPr/>
        </p:nvSpPr>
        <p:spPr>
          <a:xfrm>
            <a:off x="2747010" y="56845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Oval 1833"/>
          <p:cNvSpPr/>
          <p:nvPr/>
        </p:nvSpPr>
        <p:spPr>
          <a:xfrm>
            <a:off x="2783840" y="55854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Oval 1834"/>
          <p:cNvSpPr/>
          <p:nvPr/>
        </p:nvSpPr>
        <p:spPr>
          <a:xfrm>
            <a:off x="2795270" y="54102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Oval 1835"/>
          <p:cNvSpPr/>
          <p:nvPr/>
        </p:nvSpPr>
        <p:spPr>
          <a:xfrm>
            <a:off x="2829560" y="529494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Oval 1838"/>
          <p:cNvSpPr/>
          <p:nvPr/>
        </p:nvSpPr>
        <p:spPr>
          <a:xfrm>
            <a:off x="2678430" y="60198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Oval 1839"/>
          <p:cNvSpPr/>
          <p:nvPr/>
        </p:nvSpPr>
        <p:spPr>
          <a:xfrm>
            <a:off x="2823210" y="56159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Oval 1840"/>
          <p:cNvSpPr/>
          <p:nvPr/>
        </p:nvSpPr>
        <p:spPr>
          <a:xfrm>
            <a:off x="2868930" y="55626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2" name="Oval 1841"/>
          <p:cNvSpPr/>
          <p:nvPr/>
        </p:nvSpPr>
        <p:spPr>
          <a:xfrm>
            <a:off x="2712720" y="57683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" name="Oval 1842"/>
          <p:cNvSpPr/>
          <p:nvPr/>
        </p:nvSpPr>
        <p:spPr>
          <a:xfrm>
            <a:off x="2712720" y="58915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" name="Oval 1843"/>
          <p:cNvSpPr/>
          <p:nvPr/>
        </p:nvSpPr>
        <p:spPr>
          <a:xfrm>
            <a:off x="2670810" y="54235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Oval 1844"/>
          <p:cNvSpPr/>
          <p:nvPr/>
        </p:nvSpPr>
        <p:spPr>
          <a:xfrm>
            <a:off x="2643036" y="565404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Oval 1845"/>
          <p:cNvSpPr/>
          <p:nvPr/>
        </p:nvSpPr>
        <p:spPr>
          <a:xfrm>
            <a:off x="2661920" y="55092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Oval 1846"/>
          <p:cNvSpPr/>
          <p:nvPr/>
        </p:nvSpPr>
        <p:spPr>
          <a:xfrm>
            <a:off x="2724150" y="529145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Oval 1847"/>
          <p:cNvSpPr/>
          <p:nvPr/>
        </p:nvSpPr>
        <p:spPr>
          <a:xfrm>
            <a:off x="2625090" y="58073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Oval 1848"/>
          <p:cNvSpPr/>
          <p:nvPr/>
        </p:nvSpPr>
        <p:spPr>
          <a:xfrm>
            <a:off x="2620176" y="59318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Oval 1849"/>
          <p:cNvSpPr/>
          <p:nvPr/>
        </p:nvSpPr>
        <p:spPr>
          <a:xfrm>
            <a:off x="2959100" y="52762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Oval 1850"/>
          <p:cNvSpPr/>
          <p:nvPr/>
        </p:nvSpPr>
        <p:spPr>
          <a:xfrm>
            <a:off x="2891790" y="51889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Oval 1851"/>
          <p:cNvSpPr/>
          <p:nvPr/>
        </p:nvSpPr>
        <p:spPr>
          <a:xfrm>
            <a:off x="2720340" y="505206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Oval 1852"/>
          <p:cNvSpPr/>
          <p:nvPr/>
        </p:nvSpPr>
        <p:spPr>
          <a:xfrm>
            <a:off x="2806700" y="505872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Oval 1853"/>
          <p:cNvSpPr/>
          <p:nvPr/>
        </p:nvSpPr>
        <p:spPr>
          <a:xfrm>
            <a:off x="2756853" y="51660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5" name="Oval 1854"/>
          <p:cNvSpPr/>
          <p:nvPr/>
        </p:nvSpPr>
        <p:spPr>
          <a:xfrm>
            <a:off x="2491740" y="476599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Oval 1855"/>
          <p:cNvSpPr/>
          <p:nvPr/>
        </p:nvSpPr>
        <p:spPr>
          <a:xfrm>
            <a:off x="2544763" y="486410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Oval 1856"/>
          <p:cNvSpPr/>
          <p:nvPr/>
        </p:nvSpPr>
        <p:spPr>
          <a:xfrm>
            <a:off x="2544763" y="492887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8" name="Oval 1857"/>
          <p:cNvSpPr/>
          <p:nvPr/>
        </p:nvSpPr>
        <p:spPr>
          <a:xfrm>
            <a:off x="2602230" y="500475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Oval 1858"/>
          <p:cNvSpPr/>
          <p:nvPr/>
        </p:nvSpPr>
        <p:spPr>
          <a:xfrm>
            <a:off x="2525078" y="480250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Oval 1859"/>
          <p:cNvSpPr/>
          <p:nvPr/>
        </p:nvSpPr>
        <p:spPr>
          <a:xfrm>
            <a:off x="2461577" y="487521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Oval 1860"/>
          <p:cNvSpPr/>
          <p:nvPr/>
        </p:nvSpPr>
        <p:spPr>
          <a:xfrm>
            <a:off x="2540318" y="47444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Oval 1861"/>
          <p:cNvSpPr/>
          <p:nvPr/>
        </p:nvSpPr>
        <p:spPr>
          <a:xfrm>
            <a:off x="2461577" y="482060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Oval 1862"/>
          <p:cNvSpPr/>
          <p:nvPr/>
        </p:nvSpPr>
        <p:spPr>
          <a:xfrm>
            <a:off x="2499043" y="490188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Oval 1863"/>
          <p:cNvSpPr/>
          <p:nvPr/>
        </p:nvSpPr>
        <p:spPr>
          <a:xfrm>
            <a:off x="2514600" y="49834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Oval 1864"/>
          <p:cNvSpPr/>
          <p:nvPr/>
        </p:nvSpPr>
        <p:spPr>
          <a:xfrm>
            <a:off x="2408238" y="467264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Oval 1865"/>
          <p:cNvSpPr/>
          <p:nvPr/>
        </p:nvSpPr>
        <p:spPr>
          <a:xfrm>
            <a:off x="2446020" y="469963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Oval 1866"/>
          <p:cNvSpPr/>
          <p:nvPr/>
        </p:nvSpPr>
        <p:spPr>
          <a:xfrm>
            <a:off x="2451735" y="4653915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Oval 1867"/>
          <p:cNvSpPr/>
          <p:nvPr/>
        </p:nvSpPr>
        <p:spPr>
          <a:xfrm>
            <a:off x="2397442" y="47320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Oval 1868"/>
          <p:cNvSpPr/>
          <p:nvPr/>
        </p:nvSpPr>
        <p:spPr>
          <a:xfrm>
            <a:off x="2681923" y="4410711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Oval 1869"/>
          <p:cNvSpPr/>
          <p:nvPr/>
        </p:nvSpPr>
        <p:spPr>
          <a:xfrm>
            <a:off x="2803843" y="45262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Oval 1870"/>
          <p:cNvSpPr/>
          <p:nvPr/>
        </p:nvSpPr>
        <p:spPr>
          <a:xfrm>
            <a:off x="2804160" y="441610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2" name="Oval 1871"/>
          <p:cNvSpPr/>
          <p:nvPr/>
        </p:nvSpPr>
        <p:spPr>
          <a:xfrm>
            <a:off x="2747010" y="4480243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" name="Oval 1872"/>
          <p:cNvSpPr/>
          <p:nvPr/>
        </p:nvSpPr>
        <p:spPr>
          <a:xfrm>
            <a:off x="2727643" y="4524057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" name="Oval 1873"/>
          <p:cNvSpPr/>
          <p:nvPr/>
        </p:nvSpPr>
        <p:spPr>
          <a:xfrm>
            <a:off x="2758123" y="442468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5" name="Oval 1874"/>
          <p:cNvSpPr/>
          <p:nvPr/>
        </p:nvSpPr>
        <p:spPr>
          <a:xfrm>
            <a:off x="2597316" y="440182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6" name="Oval 1875"/>
          <p:cNvSpPr/>
          <p:nvPr/>
        </p:nvSpPr>
        <p:spPr>
          <a:xfrm>
            <a:off x="2643036" y="4457066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7" name="Oval 1876"/>
          <p:cNvSpPr/>
          <p:nvPr/>
        </p:nvSpPr>
        <p:spPr>
          <a:xfrm>
            <a:off x="2819400" y="445643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8" name="Oval 1877"/>
          <p:cNvSpPr/>
          <p:nvPr/>
        </p:nvSpPr>
        <p:spPr>
          <a:xfrm>
            <a:off x="2579370" y="4612958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9" name="Oval 1878"/>
          <p:cNvSpPr/>
          <p:nvPr/>
        </p:nvSpPr>
        <p:spPr>
          <a:xfrm>
            <a:off x="2514600" y="450469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0" name="Oval 1879"/>
          <p:cNvSpPr/>
          <p:nvPr/>
        </p:nvSpPr>
        <p:spPr>
          <a:xfrm>
            <a:off x="2567940" y="4540250"/>
            <a:ext cx="45720" cy="457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5" name="Title 1"/>
          <p:cNvSpPr txBox="1">
            <a:spLocks/>
          </p:cNvSpPr>
          <p:nvPr/>
        </p:nvSpPr>
        <p:spPr>
          <a:xfrm>
            <a:off x="0" y="914400"/>
            <a:ext cx="91440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Number of Alzheimer’s Cases 2050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3" y="4725723"/>
            <a:ext cx="1497001" cy="9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3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0" y="8382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Cumulative Costs of Alzheimer’s Skyrocketing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057400"/>
            <a:ext cx="7296150" cy="35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5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Career Ladder is Obsolete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68017"/>
            <a:ext cx="43434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54" y="2209800"/>
            <a:ext cx="63817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4572"/>
            <a:ext cx="132555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Education Is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Front-Loaded in One’s Life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46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chemeClr val="tx2"/>
                </a:solidFill>
                <a:ea typeface="+mj-ea"/>
                <a:cs typeface="+mj-cs"/>
              </a:rPr>
              <a:t>A Strategy for MDGs and Population Aging</a:t>
            </a: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315913" y="3644600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315913" y="4458987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315913" y="5273375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15913" y="6089350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315913" y="2830212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9" name="Freeform 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8323" y="2127250"/>
            <a:ext cx="2754312" cy="61595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0 h 576"/>
              <a:gd name="T4" fmla="*/ 2147483647 w 1152"/>
              <a:gd name="T5" fmla="*/ 329335413 h 576"/>
              <a:gd name="T6" fmla="*/ 2147483647 w 1152"/>
              <a:gd name="T7" fmla="*/ 658670826 h 576"/>
              <a:gd name="T8" fmla="*/ 0 w 1152"/>
              <a:gd name="T9" fmla="*/ 658670826 h 576"/>
              <a:gd name="T10" fmla="*/ 0 w 1152"/>
              <a:gd name="T11" fmla="*/ 329335413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576"/>
              <a:gd name="T23" fmla="*/ 1152 w 115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42900" indent="-342900"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Clarity of Goal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0" name="Freeform 1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427163" y="3789062"/>
            <a:ext cx="2779712" cy="61595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0 h 576"/>
              <a:gd name="T4" fmla="*/ 2147483647 w 1152"/>
              <a:gd name="T5" fmla="*/ 329335413 h 576"/>
              <a:gd name="T6" fmla="*/ 2147483647 w 1152"/>
              <a:gd name="T7" fmla="*/ 658670826 h 576"/>
              <a:gd name="T8" fmla="*/ 0 w 1152"/>
              <a:gd name="T9" fmla="*/ 658670826 h 576"/>
              <a:gd name="T10" fmla="*/ 0 w 1152"/>
              <a:gd name="T11" fmla="*/ 329335413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576"/>
              <a:gd name="T23" fmla="*/ 1152 w 115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Data and Information</a:t>
            </a:r>
          </a:p>
        </p:txBody>
      </p:sp>
      <p:sp>
        <p:nvSpPr>
          <p:cNvPr id="41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2890" y="2961785"/>
            <a:ext cx="24368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97" tIns="0" rIns="3997" bIns="0" anchor="ctr"/>
          <a:lstStyle/>
          <a:p>
            <a:pPr marL="112713" indent="-112713" defTabSz="895350">
              <a:lnSpc>
                <a:spcPct val="90000"/>
              </a:lnSpc>
              <a:spcBef>
                <a:spcPct val="7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>
                <a:latin typeface="Corbel" pitchFamily="34" charset="0"/>
              </a:rPr>
              <a:t> 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648200" y="4724400"/>
            <a:ext cx="41910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dirty="0" smtClean="0"/>
              <a:t>What are the benefits? Who will benefit?</a:t>
            </a:r>
          </a:p>
        </p:txBody>
      </p:sp>
      <p:sp>
        <p:nvSpPr>
          <p:cNvPr id="43" name="Freeform 1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14303" y="2953847"/>
            <a:ext cx="2767012" cy="617538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0 h 576"/>
              <a:gd name="T4" fmla="*/ 2147483647 w 1152"/>
              <a:gd name="T5" fmla="*/ 331035741 h 576"/>
              <a:gd name="T6" fmla="*/ 2147483647 w 1152"/>
              <a:gd name="T7" fmla="*/ 662071483 h 576"/>
              <a:gd name="T8" fmla="*/ 0 w 1152"/>
              <a:gd name="T9" fmla="*/ 662071483 h 576"/>
              <a:gd name="T10" fmla="*/ 0 w 1152"/>
              <a:gd name="T11" fmla="*/ 331035741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576"/>
              <a:gd name="T23" fmla="*/ 1152 w 115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Define Stakeholder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Interests</a:t>
            </a:r>
          </a:p>
        </p:txBody>
      </p:sp>
      <p:sp>
        <p:nvSpPr>
          <p:cNvPr id="44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1650" y="3873200"/>
            <a:ext cx="2012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97" tIns="0" rIns="3997" bIns="0" anchor="ctr"/>
          <a:lstStyle/>
          <a:p>
            <a:pPr marL="234950" indent="-234950" defTabSz="895350">
              <a:lnSpc>
                <a:spcPct val="90000"/>
              </a:lnSpc>
              <a:spcBef>
                <a:spcPct val="75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sz="1600" b="1">
              <a:latin typeface="Corbel" pitchFamily="34" charset="0"/>
            </a:endParaRPr>
          </a:p>
        </p:txBody>
      </p:sp>
      <p:sp>
        <p:nvSpPr>
          <p:cNvPr id="45" name="Freeform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2085" y="5406725"/>
            <a:ext cx="2789238" cy="61595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0 h 576"/>
              <a:gd name="T4" fmla="*/ 2147483647 w 1152"/>
              <a:gd name="T5" fmla="*/ 329335413 h 576"/>
              <a:gd name="T6" fmla="*/ 2147483647 w 1152"/>
              <a:gd name="T7" fmla="*/ 658670826 h 576"/>
              <a:gd name="T8" fmla="*/ 0 w 1152"/>
              <a:gd name="T9" fmla="*/ 658670826 h 576"/>
              <a:gd name="T10" fmla="*/ 0 w 1152"/>
              <a:gd name="T11" fmla="*/ 329335413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576"/>
              <a:gd name="T23" fmla="*/ 1152 w 115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mpd="sng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7" name="Freeform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975796" y="4579637"/>
            <a:ext cx="2652712" cy="61595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0 h 576"/>
              <a:gd name="T4" fmla="*/ 2147483647 w 1152"/>
              <a:gd name="T5" fmla="*/ 329335413 h 576"/>
              <a:gd name="T6" fmla="*/ 2147483647 w 1152"/>
              <a:gd name="T7" fmla="*/ 658670826 h 576"/>
              <a:gd name="T8" fmla="*/ 0 w 1152"/>
              <a:gd name="T9" fmla="*/ 658670826 h 576"/>
              <a:gd name="T10" fmla="*/ 0 w 1152"/>
              <a:gd name="T11" fmla="*/ 329335413 h 576"/>
              <a:gd name="T12" fmla="*/ 0 w 115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576"/>
              <a:gd name="T23" fmla="*/ 1152 w 115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576">
                <a:moveTo>
                  <a:pt x="0" y="0"/>
                </a:moveTo>
                <a:lnTo>
                  <a:pt x="1048" y="0"/>
                </a:lnTo>
                <a:lnTo>
                  <a:pt x="1152" y="288"/>
                </a:lnTo>
                <a:lnTo>
                  <a:pt x="104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Make the argument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8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31396" y="4701875"/>
            <a:ext cx="192881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97" tIns="0" rIns="3997" bIns="0" anchor="ctr"/>
          <a:lstStyle/>
          <a:p>
            <a:pPr marL="112713" indent="-112713" defTabSz="89535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US" sz="1200" b="1">
              <a:latin typeface="Corbel" pitchFamily="34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315913" y="2017412"/>
            <a:ext cx="8301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3124200" y="2286000"/>
            <a:ext cx="55626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 smtClean="0">
                <a:latin typeface="Corbel" pitchFamily="34" charset="0"/>
              </a:rPr>
              <a:t>What is it we actually want and why?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4191000" y="3941701"/>
            <a:ext cx="44958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 smtClean="0">
                <a:latin typeface="Corbel" pitchFamily="34" charset="0"/>
              </a:rPr>
              <a:t>What do we have and what </a:t>
            </a:r>
            <a:r>
              <a:rPr lang="en-US" dirty="0" smtClean="0">
                <a:latin typeface="Corbel" pitchFamily="34" charset="0"/>
              </a:rPr>
              <a:t>do </a:t>
            </a:r>
            <a:r>
              <a:rPr lang="en-US" dirty="0" smtClean="0">
                <a:latin typeface="Corbel" pitchFamily="34" charset="0"/>
              </a:rPr>
              <a:t>we need? 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581400" y="3103501"/>
            <a:ext cx="51054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</a:pPr>
            <a:r>
              <a:rPr lang="en-US" dirty="0" smtClean="0"/>
              <a:t>Governments, Businesses, NGOs, Society…</a:t>
            </a: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5251322" y="5334000"/>
            <a:ext cx="3435478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14300" lvl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dirty="0" smtClean="0">
                <a:latin typeface="Corbel" pitchFamily="34" charset="0"/>
              </a:rPr>
              <a:t>Clearly defined communications and education process (timeline, deliverables)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620597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7620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4" name="Rectangle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90800" y="5475288"/>
            <a:ext cx="2538821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997" tIns="0" rIns="3997" bIns="0" anchor="ctr"/>
          <a:lstStyle/>
          <a:p>
            <a:pPr marL="112713" indent="-112713" algn="ctr" defTabSz="895350">
              <a:lnSpc>
                <a:spcPct val="90000"/>
              </a:lnSpc>
              <a:spcBef>
                <a:spcPct val="7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Corbel" pitchFamily="34" charset="0"/>
              </a:rPr>
              <a:t>Planning and Execution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06" y="2209800"/>
            <a:ext cx="63817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Education Must Become a Life-Long Pursuit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4572"/>
            <a:ext cx="132555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2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8774"/>
            <a:ext cx="7010400" cy="471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906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Financial Planning Becomes Far More Complex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91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3127" y="7295"/>
            <a:ext cx="9220200" cy="5791200"/>
          </a:xfrm>
          <a:prstGeom prst="rect">
            <a:avLst/>
          </a:prstGeom>
          <a:solidFill>
            <a:srgbClr val="00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93173" y="881764"/>
            <a:ext cx="74676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 is a CHANGE the world </a:t>
            </a:r>
            <a:b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has never before seen. </a:t>
            </a:r>
            <a:endParaRPr lang="en-US" sz="33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Relying on 20</a:t>
            </a:r>
            <a:r>
              <a:rPr lang="en-US" sz="3300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century policies and practices is not an option – for anyone, anywhere.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MDGs are the right structure for the CHANGE required.</a:t>
            </a:r>
          </a:p>
          <a:p>
            <a:pPr algn="ctr">
              <a:spcBef>
                <a:spcPct val="50000"/>
              </a:spcBef>
              <a:defRPr/>
            </a:pPr>
            <a:endParaRPr lang="en-US" sz="33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300" i="0" baseline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" y="-76200"/>
            <a:ext cx="9220200" cy="5791200"/>
          </a:xfrm>
          <a:prstGeom prst="rect">
            <a:avLst/>
          </a:prstGeom>
          <a:solidFill>
            <a:srgbClr val="00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7700" y="1905000"/>
            <a:ext cx="7848600" cy="39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aging of the global population</a:t>
            </a:r>
            <a:b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one of the greatest social, economic, and political transformations of our time.</a:t>
            </a:r>
          </a:p>
          <a:p>
            <a:pPr algn="ctr">
              <a:spcBef>
                <a:spcPct val="50000"/>
              </a:spcBef>
              <a:defRPr/>
            </a:pPr>
            <a:endParaRPr lang="en-US" sz="33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300" i="0" baseline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300" i="0" baseline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1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-76200"/>
            <a:ext cx="9220200" cy="5791200"/>
          </a:xfrm>
          <a:prstGeom prst="rect">
            <a:avLst/>
          </a:prstGeom>
          <a:solidFill>
            <a:srgbClr val="00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81000" y="1307336"/>
            <a:ext cx="8229600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3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country is immune. </a:t>
            </a:r>
            <a:b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person is unaffected. </a:t>
            </a:r>
          </a:p>
          <a:p>
            <a:pPr algn="ctr">
              <a:spcBef>
                <a:spcPct val="50000"/>
              </a:spcBef>
              <a:defRPr/>
            </a:pPr>
            <a:endParaRPr lang="en-US" sz="3300" i="0" baseline="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3300" i="0" baseline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5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Average Global </a:t>
            </a:r>
            <a:r>
              <a:rPr lang="en-US" sz="2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Span </a:t>
            </a:r>
            <a:r>
              <a:rPr lang="en-US" sz="2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Increases by </a:t>
            </a:r>
            <a:r>
              <a:rPr lang="en-US" sz="2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Three </a:t>
            </a:r>
            <a:r>
              <a:rPr lang="en-US" sz="26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Decades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828800"/>
            <a:ext cx="6296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8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8686"/>
            <a:ext cx="7892375" cy="32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914400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Birth Rates Are Falling Globally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7" y="1853923"/>
            <a:ext cx="8257053" cy="44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8539A-CCA2-4067-BDDE-7B2A49DC5A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52400" y="914400"/>
            <a:ext cx="952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+mj-lt"/>
              </a:rPr>
              <a:t>Birth  Rates in the Developing World Are Plunging</a:t>
            </a:r>
            <a:endParaRPr lang="en-US" sz="3000" i="0" baseline="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895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1110"/>
            <a:ext cx="7782791" cy="415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03C-56B3-4C33-8CEB-760D7B3D56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991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Percentage of the “Young” Decreases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While</a:t>
            </a:r>
            <a:r>
              <a:rPr kumimoji="0" lang="en-US" sz="260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the “Old” Steadily Increases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987567"/>
            <a:ext cx="2143125" cy="6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00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0" y="762000"/>
            <a:ext cx="9220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Insights…</a:t>
            </a:r>
            <a:endParaRPr lang="en-US" sz="26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9600" y="1828800"/>
            <a:ext cx="8077200" cy="1219200"/>
          </a:xfrm>
          <a:prstGeom prst="roundRect">
            <a:avLst/>
          </a:prstGeom>
          <a:solidFill>
            <a:srgbClr val="0084A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In our 21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century there is a transformational shift in the proportion of youth to adults across societies globally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" y="3429000"/>
            <a:ext cx="8077200" cy="1219200"/>
          </a:xfrm>
          <a:prstGeom prst="roundRect">
            <a:avLst/>
          </a:prstGeom>
          <a:solidFill>
            <a:srgbClr val="0084A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This is a new phenomenon in history, and companies, governments, consumers and stakeholders are increasingly focused on strategies to adapt, compete and win.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" y="5029200"/>
            <a:ext cx="8077200" cy="1219200"/>
          </a:xfrm>
          <a:prstGeom prst="roundRect">
            <a:avLst/>
          </a:prstGeom>
          <a:solidFill>
            <a:srgbClr val="0084A8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Driving lifestyle changes aligned to healthier living, a more active and productive aging and financial security will create an optimistic, energetic and vital approach to 21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century  demographic change.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41AF003C-56B3-4C33-8CEB-760D7B3D56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093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15170</TotalTime>
  <Words>432</Words>
  <Application>Microsoft Office PowerPoint</Application>
  <PresentationFormat>On-screen Show (4:3)</PresentationFormat>
  <Paragraphs>83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Bringing “Aging Populations”  into the Post-2015 Development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NCDs and Alzheimer’s</dc:title>
  <dc:creator>mmitchell</dc:creator>
  <cp:lastModifiedBy>mhodin</cp:lastModifiedBy>
  <cp:revision>443</cp:revision>
  <dcterms:created xsi:type="dcterms:W3CDTF">2011-03-25T14:00:25Z</dcterms:created>
  <dcterms:modified xsi:type="dcterms:W3CDTF">2013-01-10T15:09:18Z</dcterms:modified>
</cp:coreProperties>
</file>